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03" r:id="rId4"/>
    <p:sldMasterId id="2147483709" r:id="rId5"/>
    <p:sldMasterId id="2147483715" r:id="rId6"/>
    <p:sldMasterId id="2147483721" r:id="rId7"/>
    <p:sldMasterId id="2147483733" r:id="rId8"/>
    <p:sldMasterId id="2147483751" r:id="rId9"/>
    <p:sldMasterId id="2147483757" r:id="rId10"/>
  </p:sldMasterIdLst>
  <p:notesMasterIdLst>
    <p:notesMasterId r:id="rId158"/>
  </p:notesMasterIdLst>
  <p:sldIdLst>
    <p:sldId id="256" r:id="rId11"/>
    <p:sldId id="869" r:id="rId12"/>
    <p:sldId id="1024" r:id="rId13"/>
    <p:sldId id="293" r:id="rId14"/>
    <p:sldId id="399" r:id="rId15"/>
    <p:sldId id="316" r:id="rId16"/>
    <p:sldId id="317" r:id="rId17"/>
    <p:sldId id="318" r:id="rId18"/>
    <p:sldId id="319" r:id="rId19"/>
    <p:sldId id="320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280" r:id="rId30"/>
    <p:sldId id="270" r:id="rId31"/>
    <p:sldId id="532" r:id="rId32"/>
    <p:sldId id="956" r:id="rId33"/>
    <p:sldId id="1029" r:id="rId34"/>
    <p:sldId id="258" r:id="rId35"/>
    <p:sldId id="1021" r:id="rId36"/>
    <p:sldId id="1022" r:id="rId37"/>
    <p:sldId id="275" r:id="rId38"/>
    <p:sldId id="276" r:id="rId39"/>
    <p:sldId id="957" r:id="rId40"/>
    <p:sldId id="958" r:id="rId41"/>
    <p:sldId id="959" r:id="rId42"/>
    <p:sldId id="960" r:id="rId43"/>
    <p:sldId id="961" r:id="rId44"/>
    <p:sldId id="962" r:id="rId45"/>
    <p:sldId id="963" r:id="rId46"/>
    <p:sldId id="964" r:id="rId47"/>
    <p:sldId id="965" r:id="rId48"/>
    <p:sldId id="967" r:id="rId49"/>
    <p:sldId id="968" r:id="rId50"/>
    <p:sldId id="969" r:id="rId51"/>
    <p:sldId id="970" r:id="rId52"/>
    <p:sldId id="261" r:id="rId53"/>
    <p:sldId id="262" r:id="rId54"/>
    <p:sldId id="263" r:id="rId55"/>
    <p:sldId id="264" r:id="rId56"/>
    <p:sldId id="265" r:id="rId57"/>
    <p:sldId id="987" r:id="rId58"/>
    <p:sldId id="988" r:id="rId59"/>
    <p:sldId id="989" r:id="rId60"/>
    <p:sldId id="990" r:id="rId61"/>
    <p:sldId id="992" r:id="rId62"/>
    <p:sldId id="993" r:id="rId63"/>
    <p:sldId id="994" r:id="rId64"/>
    <p:sldId id="995" r:id="rId65"/>
    <p:sldId id="875" r:id="rId66"/>
    <p:sldId id="418" r:id="rId67"/>
    <p:sldId id="1028" r:id="rId68"/>
    <p:sldId id="419" r:id="rId69"/>
    <p:sldId id="420" r:id="rId70"/>
    <p:sldId id="421" r:id="rId71"/>
    <p:sldId id="422" r:id="rId72"/>
    <p:sldId id="424" r:id="rId73"/>
    <p:sldId id="425" r:id="rId74"/>
    <p:sldId id="1004" r:id="rId75"/>
    <p:sldId id="999" r:id="rId76"/>
    <p:sldId id="1001" r:id="rId77"/>
    <p:sldId id="1032" r:id="rId78"/>
    <p:sldId id="1031" r:id="rId79"/>
    <p:sldId id="1005" r:id="rId80"/>
    <p:sldId id="1003" r:id="rId81"/>
    <p:sldId id="1006" r:id="rId82"/>
    <p:sldId id="1007" r:id="rId83"/>
    <p:sldId id="1012" r:id="rId84"/>
    <p:sldId id="1013" r:id="rId85"/>
    <p:sldId id="1014" r:id="rId86"/>
    <p:sldId id="1018" r:id="rId87"/>
    <p:sldId id="976" r:id="rId88"/>
    <p:sldId id="1023" r:id="rId89"/>
    <p:sldId id="1030" r:id="rId90"/>
    <p:sldId id="876" r:id="rId91"/>
    <p:sldId id="978" r:id="rId92"/>
    <p:sldId id="971" r:id="rId93"/>
    <p:sldId id="972" r:id="rId94"/>
    <p:sldId id="973" r:id="rId95"/>
    <p:sldId id="975" r:id="rId96"/>
    <p:sldId id="474" r:id="rId97"/>
    <p:sldId id="475" r:id="rId98"/>
    <p:sldId id="476" r:id="rId99"/>
    <p:sldId id="478" r:id="rId100"/>
    <p:sldId id="481" r:id="rId101"/>
    <p:sldId id="278" r:id="rId102"/>
    <p:sldId id="877" r:id="rId103"/>
    <p:sldId id="283" r:id="rId104"/>
    <p:sldId id="284" r:id="rId105"/>
    <p:sldId id="285" r:id="rId106"/>
    <p:sldId id="286" r:id="rId107"/>
    <p:sldId id="287" r:id="rId108"/>
    <p:sldId id="288" r:id="rId109"/>
    <p:sldId id="289" r:id="rId110"/>
    <p:sldId id="290" r:id="rId111"/>
    <p:sldId id="291" r:id="rId112"/>
    <p:sldId id="292" r:id="rId113"/>
    <p:sldId id="878" r:id="rId114"/>
    <p:sldId id="294" r:id="rId115"/>
    <p:sldId id="295" r:id="rId116"/>
    <p:sldId id="296" r:id="rId117"/>
    <p:sldId id="297" r:id="rId118"/>
    <p:sldId id="298" r:id="rId119"/>
    <p:sldId id="299" r:id="rId120"/>
    <p:sldId id="300" r:id="rId121"/>
    <p:sldId id="301" r:id="rId122"/>
    <p:sldId id="304" r:id="rId123"/>
    <p:sldId id="305" r:id="rId124"/>
    <p:sldId id="306" r:id="rId125"/>
    <p:sldId id="307" r:id="rId126"/>
    <p:sldId id="308" r:id="rId127"/>
    <p:sldId id="309" r:id="rId128"/>
    <p:sldId id="311" r:id="rId129"/>
    <p:sldId id="314" r:id="rId130"/>
    <p:sldId id="315" r:id="rId131"/>
    <p:sldId id="879" r:id="rId132"/>
    <p:sldId id="880" r:id="rId133"/>
    <p:sldId id="881" r:id="rId134"/>
    <p:sldId id="882" r:id="rId135"/>
    <p:sldId id="883" r:id="rId136"/>
    <p:sldId id="321" r:id="rId137"/>
    <p:sldId id="322" r:id="rId138"/>
    <p:sldId id="884" r:id="rId139"/>
    <p:sldId id="889" r:id="rId140"/>
    <p:sldId id="890" r:id="rId141"/>
    <p:sldId id="891" r:id="rId142"/>
    <p:sldId id="430" r:id="rId143"/>
    <p:sldId id="431" r:id="rId144"/>
    <p:sldId id="435" r:id="rId145"/>
    <p:sldId id="436" r:id="rId146"/>
    <p:sldId id="437" r:id="rId147"/>
    <p:sldId id="438" r:id="rId148"/>
    <p:sldId id="439" r:id="rId149"/>
    <p:sldId id="440" r:id="rId150"/>
    <p:sldId id="441" r:id="rId151"/>
    <p:sldId id="346" r:id="rId152"/>
    <p:sldId id="453" r:id="rId153"/>
    <p:sldId id="458" r:id="rId154"/>
    <p:sldId id="470" r:id="rId155"/>
    <p:sldId id="472" r:id="rId156"/>
    <p:sldId id="473" r:id="rId1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1160" autoAdjust="0"/>
  </p:normalViewPr>
  <p:slideViewPr>
    <p:cSldViewPr snapToGrid="0">
      <p:cViewPr varScale="1">
        <p:scale>
          <a:sx n="78" d="100"/>
          <a:sy n="78" d="100"/>
        </p:scale>
        <p:origin x="78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9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33" Type="http://schemas.openxmlformats.org/officeDocument/2006/relationships/slide" Target="slides/slide123.xml"/><Relationship Id="rId138" Type="http://schemas.openxmlformats.org/officeDocument/2006/relationships/slide" Target="slides/slide128.xml"/><Relationship Id="rId154" Type="http://schemas.openxmlformats.org/officeDocument/2006/relationships/slide" Target="slides/slide144.xml"/><Relationship Id="rId159" Type="http://schemas.openxmlformats.org/officeDocument/2006/relationships/presProps" Target="presProps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slide" Target="slides/slide113.xml"/><Relationship Id="rId128" Type="http://schemas.openxmlformats.org/officeDocument/2006/relationships/slide" Target="slides/slide118.xml"/><Relationship Id="rId144" Type="http://schemas.openxmlformats.org/officeDocument/2006/relationships/slide" Target="slides/slide134.xml"/><Relationship Id="rId149" Type="http://schemas.openxmlformats.org/officeDocument/2006/relationships/slide" Target="slides/slide13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160" Type="http://schemas.openxmlformats.org/officeDocument/2006/relationships/viewProps" Target="viewProps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134" Type="http://schemas.openxmlformats.org/officeDocument/2006/relationships/slide" Target="slides/slide124.xml"/><Relationship Id="rId139" Type="http://schemas.openxmlformats.org/officeDocument/2006/relationships/slide" Target="slides/slide129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50" Type="http://schemas.openxmlformats.org/officeDocument/2006/relationships/slide" Target="slides/slide140.xml"/><Relationship Id="rId155" Type="http://schemas.openxmlformats.org/officeDocument/2006/relationships/slide" Target="slides/slide14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24" Type="http://schemas.openxmlformats.org/officeDocument/2006/relationships/slide" Target="slides/slide114.xml"/><Relationship Id="rId129" Type="http://schemas.openxmlformats.org/officeDocument/2006/relationships/slide" Target="slides/slide119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11" Type="http://schemas.openxmlformats.org/officeDocument/2006/relationships/slide" Target="slides/slide101.xml"/><Relationship Id="rId132" Type="http://schemas.openxmlformats.org/officeDocument/2006/relationships/slide" Target="slides/slide122.xml"/><Relationship Id="rId140" Type="http://schemas.openxmlformats.org/officeDocument/2006/relationships/slide" Target="slides/slide130.xml"/><Relationship Id="rId145" Type="http://schemas.openxmlformats.org/officeDocument/2006/relationships/slide" Target="slides/slide135.xml"/><Relationship Id="rId153" Type="http://schemas.openxmlformats.org/officeDocument/2006/relationships/slide" Target="slides/slide143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127" Type="http://schemas.openxmlformats.org/officeDocument/2006/relationships/slide" Target="slides/slide11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130" Type="http://schemas.openxmlformats.org/officeDocument/2006/relationships/slide" Target="slides/slide120.xml"/><Relationship Id="rId135" Type="http://schemas.openxmlformats.org/officeDocument/2006/relationships/slide" Target="slides/slide125.xml"/><Relationship Id="rId143" Type="http://schemas.openxmlformats.org/officeDocument/2006/relationships/slide" Target="slides/slide133.xml"/><Relationship Id="rId148" Type="http://schemas.openxmlformats.org/officeDocument/2006/relationships/slide" Target="slides/slide138.xml"/><Relationship Id="rId151" Type="http://schemas.openxmlformats.org/officeDocument/2006/relationships/slide" Target="slides/slide141.xml"/><Relationship Id="rId156" Type="http://schemas.openxmlformats.org/officeDocument/2006/relationships/slide" Target="slides/slide14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slide" Target="slides/slide115.xml"/><Relationship Id="rId141" Type="http://schemas.openxmlformats.org/officeDocument/2006/relationships/slide" Target="slides/slide131.xml"/><Relationship Id="rId146" Type="http://schemas.openxmlformats.org/officeDocument/2006/relationships/slide" Target="slides/slide13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16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131" Type="http://schemas.openxmlformats.org/officeDocument/2006/relationships/slide" Target="slides/slide121.xml"/><Relationship Id="rId136" Type="http://schemas.openxmlformats.org/officeDocument/2006/relationships/slide" Target="slides/slide126.xml"/><Relationship Id="rId157" Type="http://schemas.openxmlformats.org/officeDocument/2006/relationships/slide" Target="slides/slide147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52" Type="http://schemas.openxmlformats.org/officeDocument/2006/relationships/slide" Target="slides/slide14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slide" Target="slides/slide116.xml"/><Relationship Id="rId147" Type="http://schemas.openxmlformats.org/officeDocument/2006/relationships/slide" Target="slides/slide1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142" Type="http://schemas.openxmlformats.org/officeDocument/2006/relationships/slide" Target="slides/slide13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slide" Target="slides/slide106.xml"/><Relationship Id="rId137" Type="http://schemas.openxmlformats.org/officeDocument/2006/relationships/slide" Target="slides/slide127.xml"/><Relationship Id="rId15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picture of one</a:t>
            </a:r>
            <a:r>
              <a:rPr lang="en-US" baseline="0" dirty="0"/>
              <a:t> sky, one road…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C26E2-EF77-9F4B-B158-EB7E88518AF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10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64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Helvetica Neue Ligh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Light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Ligh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5730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514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76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60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70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2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40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35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46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40" y="789204"/>
            <a:ext cx="7801920" cy="6999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4100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33522" y="2229228"/>
            <a:ext cx="6076937" cy="3555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3698" y="270276"/>
            <a:ext cx="853660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042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717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833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0974" y="139999"/>
            <a:ext cx="961148" cy="657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4270316" y="343199"/>
            <a:ext cx="1885946" cy="177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1463097" y="371632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1376648" y="329679"/>
            <a:ext cx="86995" cy="84667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1376648" y="329679"/>
            <a:ext cx="86995" cy="84667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857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596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0" y="262890"/>
            <a:ext cx="8376919" cy="508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21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380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21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278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21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3073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21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6434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76200"/>
            <a:ext cx="8394700" cy="643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21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0600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0" y="262890"/>
            <a:ext cx="8376919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58900" y="4978400"/>
            <a:ext cx="6426200" cy="187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26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6316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26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4628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26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8353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26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357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26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0055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0180" y="1983466"/>
            <a:ext cx="706363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75873" y="4337016"/>
            <a:ext cx="619225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6839">
              <a:lnSpc>
                <a:spcPts val="1415"/>
              </a:lnSpc>
            </a:pPr>
            <a:fld id="{81D60167-4931-47E6-BA6A-407CBD079E47}" type="slidenum">
              <a:rPr lang="en-US" spc="-5" smtClean="0"/>
              <a:pPr marL="116839">
                <a:lnSpc>
                  <a:spcPts val="141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27190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6839">
              <a:lnSpc>
                <a:spcPts val="1415"/>
              </a:lnSpc>
            </a:pPr>
            <a:fld id="{81D60167-4931-47E6-BA6A-407CBD079E47}" type="slidenum">
              <a:rPr lang="en-US" spc="-5" smtClean="0"/>
              <a:pPr marL="116839">
                <a:lnSpc>
                  <a:spcPts val="141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1248358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6839">
              <a:lnSpc>
                <a:spcPts val="1415"/>
              </a:lnSpc>
            </a:pPr>
            <a:fld id="{81D60167-4931-47E6-BA6A-407CBD079E47}" type="slidenum">
              <a:rPr lang="en-US" spc="-5" smtClean="0"/>
              <a:pPr marL="116839">
                <a:lnSpc>
                  <a:spcPts val="141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603350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11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6839">
              <a:lnSpc>
                <a:spcPts val="1415"/>
              </a:lnSpc>
            </a:pPr>
            <a:fld id="{81D60167-4931-47E6-BA6A-407CBD079E47}" type="slidenum">
              <a:rPr lang="en-US" spc="-5" smtClean="0"/>
              <a:pPr marL="116839">
                <a:lnSpc>
                  <a:spcPts val="141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352068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579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6244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140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228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089795"/>
            <a:ext cx="9144000" cy="2678852"/>
          </a:xfrm>
          <a:custGeom>
            <a:avLst/>
            <a:gdLst/>
            <a:ahLst/>
            <a:cxnLst/>
            <a:rect l="l" t="t" r="r" b="b"/>
            <a:pathLst>
              <a:path w="9144000" h="2009139">
                <a:moveTo>
                  <a:pt x="0" y="0"/>
                </a:moveTo>
                <a:lnTo>
                  <a:pt x="9143981" y="0"/>
                </a:lnTo>
                <a:lnTo>
                  <a:pt x="9143981" y="2008795"/>
                </a:lnTo>
                <a:lnTo>
                  <a:pt x="0" y="2008795"/>
                </a:lnTo>
                <a:lnTo>
                  <a:pt x="0" y="0"/>
                </a:lnTo>
                <a:close/>
              </a:path>
            </a:pathLst>
          </a:custGeom>
          <a:solidFill>
            <a:srgbClr val="E81C6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152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407136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1441593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1966514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17168130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2026439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7983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60136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1575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80746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72643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0" y="249377"/>
            <a:ext cx="837691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00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14449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49616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963441" y="2379361"/>
            <a:ext cx="377507" cy="21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575554" y="1213865"/>
            <a:ext cx="1880235" cy="2002155"/>
          </a:xfrm>
          <a:custGeom>
            <a:avLst/>
            <a:gdLst/>
            <a:ahLst/>
            <a:cxnLst/>
            <a:rect l="l" t="t" r="r" b="b"/>
            <a:pathLst>
              <a:path w="1880234" h="2002155">
                <a:moveTo>
                  <a:pt x="1641221" y="1946148"/>
                </a:moveTo>
                <a:lnTo>
                  <a:pt x="1624203" y="1936242"/>
                </a:lnTo>
                <a:lnTo>
                  <a:pt x="1550289" y="1893189"/>
                </a:lnTo>
                <a:lnTo>
                  <a:pt x="1545590" y="1890395"/>
                </a:lnTo>
                <a:lnTo>
                  <a:pt x="1539494" y="1891919"/>
                </a:lnTo>
                <a:lnTo>
                  <a:pt x="1536827" y="1896745"/>
                </a:lnTo>
                <a:lnTo>
                  <a:pt x="1534033" y="1901444"/>
                </a:lnTo>
                <a:lnTo>
                  <a:pt x="1535684" y="1907540"/>
                </a:lnTo>
                <a:lnTo>
                  <a:pt x="1540383" y="1910207"/>
                </a:lnTo>
                <a:lnTo>
                  <a:pt x="1584998" y="1936242"/>
                </a:lnTo>
                <a:lnTo>
                  <a:pt x="0" y="1936242"/>
                </a:lnTo>
                <a:lnTo>
                  <a:pt x="0" y="1956054"/>
                </a:lnTo>
                <a:lnTo>
                  <a:pt x="1584998" y="1956054"/>
                </a:lnTo>
                <a:lnTo>
                  <a:pt x="1540383" y="1982089"/>
                </a:lnTo>
                <a:lnTo>
                  <a:pt x="1535684" y="1984756"/>
                </a:lnTo>
                <a:lnTo>
                  <a:pt x="1534033" y="1990852"/>
                </a:lnTo>
                <a:lnTo>
                  <a:pt x="1536827" y="1995551"/>
                </a:lnTo>
                <a:lnTo>
                  <a:pt x="1539494" y="2000377"/>
                </a:lnTo>
                <a:lnTo>
                  <a:pt x="1545590" y="2001901"/>
                </a:lnTo>
                <a:lnTo>
                  <a:pt x="1550289" y="1999107"/>
                </a:lnTo>
                <a:lnTo>
                  <a:pt x="1624203" y="1956054"/>
                </a:lnTo>
                <a:lnTo>
                  <a:pt x="1641221" y="1946148"/>
                </a:lnTo>
                <a:close/>
              </a:path>
              <a:path w="1880234" h="2002155">
                <a:moveTo>
                  <a:pt x="1879981" y="95504"/>
                </a:moveTo>
                <a:lnTo>
                  <a:pt x="1877187" y="90805"/>
                </a:lnTo>
                <a:lnTo>
                  <a:pt x="1835632" y="19558"/>
                </a:lnTo>
                <a:lnTo>
                  <a:pt x="1824228" y="0"/>
                </a:lnTo>
                <a:lnTo>
                  <a:pt x="1771269" y="90805"/>
                </a:lnTo>
                <a:lnTo>
                  <a:pt x="1768475" y="95504"/>
                </a:lnTo>
                <a:lnTo>
                  <a:pt x="1769999" y="101600"/>
                </a:lnTo>
                <a:lnTo>
                  <a:pt x="1774825" y="104394"/>
                </a:lnTo>
                <a:lnTo>
                  <a:pt x="1779524" y="107188"/>
                </a:lnTo>
                <a:lnTo>
                  <a:pt x="1785620" y="105537"/>
                </a:lnTo>
                <a:lnTo>
                  <a:pt x="1788287" y="100838"/>
                </a:lnTo>
                <a:lnTo>
                  <a:pt x="1814322" y="56210"/>
                </a:lnTo>
                <a:lnTo>
                  <a:pt x="1814322" y="1408938"/>
                </a:lnTo>
                <a:lnTo>
                  <a:pt x="1834134" y="1408938"/>
                </a:lnTo>
                <a:lnTo>
                  <a:pt x="1834134" y="56210"/>
                </a:lnTo>
                <a:lnTo>
                  <a:pt x="1860169" y="100838"/>
                </a:lnTo>
                <a:lnTo>
                  <a:pt x="1862836" y="105537"/>
                </a:lnTo>
                <a:lnTo>
                  <a:pt x="1868932" y="107188"/>
                </a:lnTo>
                <a:lnTo>
                  <a:pt x="1878330" y="101600"/>
                </a:lnTo>
                <a:lnTo>
                  <a:pt x="1879981" y="9550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322819" y="2715767"/>
            <a:ext cx="166115" cy="175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322819" y="2948939"/>
            <a:ext cx="166115" cy="173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322819" y="3180588"/>
            <a:ext cx="166115" cy="175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322819" y="3413760"/>
            <a:ext cx="166115" cy="173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216902" y="2623566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59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59" y="60960"/>
                </a:lnTo>
                <a:lnTo>
                  <a:pt x="365759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59" y="1072896"/>
                </a:lnTo>
                <a:lnTo>
                  <a:pt x="37236" y="1068103"/>
                </a:lnTo>
                <a:lnTo>
                  <a:pt x="17859" y="1055036"/>
                </a:lnTo>
                <a:lnTo>
                  <a:pt x="4792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59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569969" y="3104261"/>
            <a:ext cx="1641475" cy="111760"/>
          </a:xfrm>
          <a:custGeom>
            <a:avLst/>
            <a:gdLst/>
            <a:ahLst/>
            <a:cxnLst/>
            <a:rect l="l" t="t" r="r" b="b"/>
            <a:pathLst>
              <a:path w="1641475" h="111760">
                <a:moveTo>
                  <a:pt x="1601996" y="55752"/>
                </a:moveTo>
                <a:lnTo>
                  <a:pt x="1540382" y="91693"/>
                </a:lnTo>
                <a:lnTo>
                  <a:pt x="1535683" y="94361"/>
                </a:lnTo>
                <a:lnTo>
                  <a:pt x="1534032" y="100456"/>
                </a:lnTo>
                <a:lnTo>
                  <a:pt x="1536827" y="105155"/>
                </a:lnTo>
                <a:lnTo>
                  <a:pt x="1539493" y="109981"/>
                </a:lnTo>
                <a:lnTo>
                  <a:pt x="1545589" y="111505"/>
                </a:lnTo>
                <a:lnTo>
                  <a:pt x="1550289" y="108712"/>
                </a:lnTo>
                <a:lnTo>
                  <a:pt x="1624212" y="65659"/>
                </a:lnTo>
                <a:lnTo>
                  <a:pt x="1621535" y="65659"/>
                </a:lnTo>
                <a:lnTo>
                  <a:pt x="1621535" y="64262"/>
                </a:lnTo>
                <a:lnTo>
                  <a:pt x="1616582" y="64262"/>
                </a:lnTo>
                <a:lnTo>
                  <a:pt x="1601996" y="55752"/>
                </a:lnTo>
                <a:close/>
              </a:path>
              <a:path w="1641475" h="111760">
                <a:moveTo>
                  <a:pt x="1585014" y="45847"/>
                </a:moveTo>
                <a:lnTo>
                  <a:pt x="0" y="45847"/>
                </a:lnTo>
                <a:lnTo>
                  <a:pt x="0" y="65659"/>
                </a:lnTo>
                <a:lnTo>
                  <a:pt x="1585014" y="65659"/>
                </a:lnTo>
                <a:lnTo>
                  <a:pt x="1601996" y="55752"/>
                </a:lnTo>
                <a:lnTo>
                  <a:pt x="1585014" y="45847"/>
                </a:lnTo>
                <a:close/>
              </a:path>
              <a:path w="1641475" h="111760">
                <a:moveTo>
                  <a:pt x="1624212" y="45847"/>
                </a:moveTo>
                <a:lnTo>
                  <a:pt x="1621535" y="45847"/>
                </a:lnTo>
                <a:lnTo>
                  <a:pt x="1621535" y="65659"/>
                </a:lnTo>
                <a:lnTo>
                  <a:pt x="1624212" y="65659"/>
                </a:lnTo>
                <a:lnTo>
                  <a:pt x="1641220" y="55752"/>
                </a:lnTo>
                <a:lnTo>
                  <a:pt x="1624212" y="45847"/>
                </a:lnTo>
                <a:close/>
              </a:path>
              <a:path w="1641475" h="111760">
                <a:moveTo>
                  <a:pt x="1616582" y="47243"/>
                </a:moveTo>
                <a:lnTo>
                  <a:pt x="1601996" y="55752"/>
                </a:lnTo>
                <a:lnTo>
                  <a:pt x="1616582" y="64262"/>
                </a:lnTo>
                <a:lnTo>
                  <a:pt x="1616582" y="47243"/>
                </a:lnTo>
                <a:close/>
              </a:path>
              <a:path w="1641475" h="111760">
                <a:moveTo>
                  <a:pt x="1621535" y="47243"/>
                </a:moveTo>
                <a:lnTo>
                  <a:pt x="1616582" y="47243"/>
                </a:lnTo>
                <a:lnTo>
                  <a:pt x="1616582" y="64262"/>
                </a:lnTo>
                <a:lnTo>
                  <a:pt x="1621535" y="64262"/>
                </a:lnTo>
                <a:lnTo>
                  <a:pt x="1621535" y="47243"/>
                </a:lnTo>
                <a:close/>
              </a:path>
              <a:path w="1641475" h="111760">
                <a:moveTo>
                  <a:pt x="1545589" y="0"/>
                </a:moveTo>
                <a:lnTo>
                  <a:pt x="1539493" y="1524"/>
                </a:lnTo>
                <a:lnTo>
                  <a:pt x="1536827" y="6350"/>
                </a:lnTo>
                <a:lnTo>
                  <a:pt x="1534032" y="11049"/>
                </a:lnTo>
                <a:lnTo>
                  <a:pt x="1535683" y="17144"/>
                </a:lnTo>
                <a:lnTo>
                  <a:pt x="1540382" y="19812"/>
                </a:lnTo>
                <a:lnTo>
                  <a:pt x="1601996" y="55752"/>
                </a:lnTo>
                <a:lnTo>
                  <a:pt x="1616582" y="47243"/>
                </a:lnTo>
                <a:lnTo>
                  <a:pt x="1621535" y="47243"/>
                </a:lnTo>
                <a:lnTo>
                  <a:pt x="1621535" y="45847"/>
                </a:lnTo>
                <a:lnTo>
                  <a:pt x="1624212" y="45847"/>
                </a:lnTo>
                <a:lnTo>
                  <a:pt x="1550289" y="2793"/>
                </a:lnTo>
                <a:lnTo>
                  <a:pt x="154558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315711" y="2715767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315711" y="2948939"/>
            <a:ext cx="166115" cy="173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315711" y="3180588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315711" y="3413760"/>
            <a:ext cx="166115" cy="17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209793" y="2623566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60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59" y="60960"/>
                </a:lnTo>
                <a:lnTo>
                  <a:pt x="365759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59" y="1072896"/>
                </a:lnTo>
                <a:lnTo>
                  <a:pt x="37236" y="1068103"/>
                </a:lnTo>
                <a:lnTo>
                  <a:pt x="17859" y="1055036"/>
                </a:lnTo>
                <a:lnTo>
                  <a:pt x="4792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59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301496" y="2715767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301496" y="2948939"/>
            <a:ext cx="166115" cy="173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301496" y="3180588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301496" y="3413760"/>
            <a:ext cx="166115" cy="17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97102" y="2623566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59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59" y="60960"/>
                </a:lnTo>
                <a:lnTo>
                  <a:pt x="365759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59" y="1072896"/>
                </a:lnTo>
                <a:lnTo>
                  <a:pt x="37231" y="1068103"/>
                </a:lnTo>
                <a:lnTo>
                  <a:pt x="17854" y="1055036"/>
                </a:lnTo>
                <a:lnTo>
                  <a:pt x="4790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0" y="37236"/>
                </a:lnTo>
                <a:lnTo>
                  <a:pt x="17854" y="17859"/>
                </a:lnTo>
                <a:lnTo>
                  <a:pt x="37231" y="4792"/>
                </a:lnTo>
                <a:lnTo>
                  <a:pt x="60959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562862" y="3104261"/>
            <a:ext cx="1641475" cy="111760"/>
          </a:xfrm>
          <a:custGeom>
            <a:avLst/>
            <a:gdLst/>
            <a:ahLst/>
            <a:cxnLst/>
            <a:rect l="l" t="t" r="r" b="b"/>
            <a:pathLst>
              <a:path w="1641475" h="111760">
                <a:moveTo>
                  <a:pt x="1601996" y="55752"/>
                </a:moveTo>
                <a:lnTo>
                  <a:pt x="1540383" y="91693"/>
                </a:lnTo>
                <a:lnTo>
                  <a:pt x="1535683" y="94361"/>
                </a:lnTo>
                <a:lnTo>
                  <a:pt x="1534033" y="100456"/>
                </a:lnTo>
                <a:lnTo>
                  <a:pt x="1536827" y="105155"/>
                </a:lnTo>
                <a:lnTo>
                  <a:pt x="1539494" y="109981"/>
                </a:lnTo>
                <a:lnTo>
                  <a:pt x="1545589" y="111505"/>
                </a:lnTo>
                <a:lnTo>
                  <a:pt x="1550289" y="108712"/>
                </a:lnTo>
                <a:lnTo>
                  <a:pt x="1624212" y="65659"/>
                </a:lnTo>
                <a:lnTo>
                  <a:pt x="1621536" y="65659"/>
                </a:lnTo>
                <a:lnTo>
                  <a:pt x="1621536" y="64262"/>
                </a:lnTo>
                <a:lnTo>
                  <a:pt x="1616583" y="64262"/>
                </a:lnTo>
                <a:lnTo>
                  <a:pt x="1601996" y="55752"/>
                </a:lnTo>
                <a:close/>
              </a:path>
              <a:path w="1641475" h="111760">
                <a:moveTo>
                  <a:pt x="1585014" y="45847"/>
                </a:moveTo>
                <a:lnTo>
                  <a:pt x="0" y="45847"/>
                </a:lnTo>
                <a:lnTo>
                  <a:pt x="0" y="65659"/>
                </a:lnTo>
                <a:lnTo>
                  <a:pt x="1585014" y="65659"/>
                </a:lnTo>
                <a:lnTo>
                  <a:pt x="1601996" y="55752"/>
                </a:lnTo>
                <a:lnTo>
                  <a:pt x="1585014" y="45847"/>
                </a:lnTo>
                <a:close/>
              </a:path>
              <a:path w="1641475" h="111760">
                <a:moveTo>
                  <a:pt x="1624212" y="45847"/>
                </a:moveTo>
                <a:lnTo>
                  <a:pt x="1621536" y="45847"/>
                </a:lnTo>
                <a:lnTo>
                  <a:pt x="1621536" y="65659"/>
                </a:lnTo>
                <a:lnTo>
                  <a:pt x="1624212" y="65659"/>
                </a:lnTo>
                <a:lnTo>
                  <a:pt x="1641220" y="55752"/>
                </a:lnTo>
                <a:lnTo>
                  <a:pt x="1624212" y="45847"/>
                </a:lnTo>
                <a:close/>
              </a:path>
              <a:path w="1641475" h="111760">
                <a:moveTo>
                  <a:pt x="1616583" y="47243"/>
                </a:moveTo>
                <a:lnTo>
                  <a:pt x="1601996" y="55752"/>
                </a:lnTo>
                <a:lnTo>
                  <a:pt x="1616583" y="64262"/>
                </a:lnTo>
                <a:lnTo>
                  <a:pt x="1616583" y="47243"/>
                </a:lnTo>
                <a:close/>
              </a:path>
              <a:path w="1641475" h="111760">
                <a:moveTo>
                  <a:pt x="1621536" y="47243"/>
                </a:moveTo>
                <a:lnTo>
                  <a:pt x="1616583" y="47243"/>
                </a:lnTo>
                <a:lnTo>
                  <a:pt x="1616583" y="64262"/>
                </a:lnTo>
                <a:lnTo>
                  <a:pt x="1621536" y="64262"/>
                </a:lnTo>
                <a:lnTo>
                  <a:pt x="1621536" y="47243"/>
                </a:lnTo>
                <a:close/>
              </a:path>
              <a:path w="1641475" h="111760">
                <a:moveTo>
                  <a:pt x="1545589" y="0"/>
                </a:moveTo>
                <a:lnTo>
                  <a:pt x="1539494" y="1524"/>
                </a:lnTo>
                <a:lnTo>
                  <a:pt x="1536827" y="6350"/>
                </a:lnTo>
                <a:lnTo>
                  <a:pt x="1534033" y="11049"/>
                </a:lnTo>
                <a:lnTo>
                  <a:pt x="1535683" y="17144"/>
                </a:lnTo>
                <a:lnTo>
                  <a:pt x="1540383" y="19812"/>
                </a:lnTo>
                <a:lnTo>
                  <a:pt x="1601996" y="55752"/>
                </a:lnTo>
                <a:lnTo>
                  <a:pt x="1616583" y="47243"/>
                </a:lnTo>
                <a:lnTo>
                  <a:pt x="1621536" y="47243"/>
                </a:lnTo>
                <a:lnTo>
                  <a:pt x="1621536" y="45847"/>
                </a:lnTo>
                <a:lnTo>
                  <a:pt x="1624212" y="45847"/>
                </a:lnTo>
                <a:lnTo>
                  <a:pt x="1550289" y="2793"/>
                </a:lnTo>
                <a:lnTo>
                  <a:pt x="154558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3308603" y="2715767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308603" y="2948939"/>
            <a:ext cx="166115" cy="173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3308603" y="3180588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308603" y="3413760"/>
            <a:ext cx="166115" cy="17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204210" y="2623566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60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60" y="60960"/>
                </a:lnTo>
                <a:lnTo>
                  <a:pt x="365760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60" y="1072896"/>
                </a:lnTo>
                <a:lnTo>
                  <a:pt x="37236" y="1068103"/>
                </a:lnTo>
                <a:lnTo>
                  <a:pt x="17859" y="1055036"/>
                </a:lnTo>
                <a:lnTo>
                  <a:pt x="4792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60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2228419" y="2873078"/>
            <a:ext cx="292210" cy="180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252291" y="2873078"/>
            <a:ext cx="292210" cy="180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6259288" y="2873078"/>
            <a:ext cx="290818" cy="180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7053144" y="916255"/>
            <a:ext cx="673425" cy="2690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0943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963441" y="2379361"/>
            <a:ext cx="377507" cy="21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575554" y="1213865"/>
            <a:ext cx="1880235" cy="2002155"/>
          </a:xfrm>
          <a:custGeom>
            <a:avLst/>
            <a:gdLst/>
            <a:ahLst/>
            <a:cxnLst/>
            <a:rect l="l" t="t" r="r" b="b"/>
            <a:pathLst>
              <a:path w="1880234" h="2002155">
                <a:moveTo>
                  <a:pt x="1641221" y="1946148"/>
                </a:moveTo>
                <a:lnTo>
                  <a:pt x="1624203" y="1936242"/>
                </a:lnTo>
                <a:lnTo>
                  <a:pt x="1550289" y="1893189"/>
                </a:lnTo>
                <a:lnTo>
                  <a:pt x="1545590" y="1890395"/>
                </a:lnTo>
                <a:lnTo>
                  <a:pt x="1539494" y="1891919"/>
                </a:lnTo>
                <a:lnTo>
                  <a:pt x="1536827" y="1896745"/>
                </a:lnTo>
                <a:lnTo>
                  <a:pt x="1534033" y="1901444"/>
                </a:lnTo>
                <a:lnTo>
                  <a:pt x="1535684" y="1907540"/>
                </a:lnTo>
                <a:lnTo>
                  <a:pt x="1540383" y="1910207"/>
                </a:lnTo>
                <a:lnTo>
                  <a:pt x="1584998" y="1936242"/>
                </a:lnTo>
                <a:lnTo>
                  <a:pt x="0" y="1936242"/>
                </a:lnTo>
                <a:lnTo>
                  <a:pt x="0" y="1956054"/>
                </a:lnTo>
                <a:lnTo>
                  <a:pt x="1584998" y="1956054"/>
                </a:lnTo>
                <a:lnTo>
                  <a:pt x="1540383" y="1982089"/>
                </a:lnTo>
                <a:lnTo>
                  <a:pt x="1535684" y="1984756"/>
                </a:lnTo>
                <a:lnTo>
                  <a:pt x="1534033" y="1990852"/>
                </a:lnTo>
                <a:lnTo>
                  <a:pt x="1536827" y="1995551"/>
                </a:lnTo>
                <a:lnTo>
                  <a:pt x="1539494" y="2000377"/>
                </a:lnTo>
                <a:lnTo>
                  <a:pt x="1545590" y="2001901"/>
                </a:lnTo>
                <a:lnTo>
                  <a:pt x="1550289" y="1999107"/>
                </a:lnTo>
                <a:lnTo>
                  <a:pt x="1624203" y="1956054"/>
                </a:lnTo>
                <a:lnTo>
                  <a:pt x="1641221" y="1946148"/>
                </a:lnTo>
                <a:close/>
              </a:path>
              <a:path w="1880234" h="2002155">
                <a:moveTo>
                  <a:pt x="1879981" y="95504"/>
                </a:moveTo>
                <a:lnTo>
                  <a:pt x="1877187" y="90805"/>
                </a:lnTo>
                <a:lnTo>
                  <a:pt x="1835632" y="19558"/>
                </a:lnTo>
                <a:lnTo>
                  <a:pt x="1824228" y="0"/>
                </a:lnTo>
                <a:lnTo>
                  <a:pt x="1771269" y="90805"/>
                </a:lnTo>
                <a:lnTo>
                  <a:pt x="1768475" y="95504"/>
                </a:lnTo>
                <a:lnTo>
                  <a:pt x="1769999" y="101600"/>
                </a:lnTo>
                <a:lnTo>
                  <a:pt x="1774825" y="104394"/>
                </a:lnTo>
                <a:lnTo>
                  <a:pt x="1779524" y="107188"/>
                </a:lnTo>
                <a:lnTo>
                  <a:pt x="1785620" y="105537"/>
                </a:lnTo>
                <a:lnTo>
                  <a:pt x="1788287" y="100838"/>
                </a:lnTo>
                <a:lnTo>
                  <a:pt x="1814322" y="56210"/>
                </a:lnTo>
                <a:lnTo>
                  <a:pt x="1814322" y="1408938"/>
                </a:lnTo>
                <a:lnTo>
                  <a:pt x="1834134" y="1408938"/>
                </a:lnTo>
                <a:lnTo>
                  <a:pt x="1834134" y="56210"/>
                </a:lnTo>
                <a:lnTo>
                  <a:pt x="1860169" y="100838"/>
                </a:lnTo>
                <a:lnTo>
                  <a:pt x="1862836" y="105537"/>
                </a:lnTo>
                <a:lnTo>
                  <a:pt x="1868932" y="107188"/>
                </a:lnTo>
                <a:lnTo>
                  <a:pt x="1878330" y="101600"/>
                </a:lnTo>
                <a:lnTo>
                  <a:pt x="1879981" y="9550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322820" y="2715768"/>
            <a:ext cx="166115" cy="175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322820" y="2948940"/>
            <a:ext cx="166115" cy="173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322820" y="3180587"/>
            <a:ext cx="166115" cy="175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322820" y="3413759"/>
            <a:ext cx="166115" cy="173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216902" y="2623565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59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59" y="60960"/>
                </a:lnTo>
                <a:lnTo>
                  <a:pt x="365759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59" y="1072896"/>
                </a:lnTo>
                <a:lnTo>
                  <a:pt x="37236" y="1068103"/>
                </a:lnTo>
                <a:lnTo>
                  <a:pt x="17859" y="1055036"/>
                </a:lnTo>
                <a:lnTo>
                  <a:pt x="4792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59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569970" y="3104261"/>
            <a:ext cx="1641475" cy="111760"/>
          </a:xfrm>
          <a:custGeom>
            <a:avLst/>
            <a:gdLst/>
            <a:ahLst/>
            <a:cxnLst/>
            <a:rect l="l" t="t" r="r" b="b"/>
            <a:pathLst>
              <a:path w="1641475" h="111760">
                <a:moveTo>
                  <a:pt x="1601996" y="55752"/>
                </a:moveTo>
                <a:lnTo>
                  <a:pt x="1540382" y="91693"/>
                </a:lnTo>
                <a:lnTo>
                  <a:pt x="1535683" y="94361"/>
                </a:lnTo>
                <a:lnTo>
                  <a:pt x="1534032" y="100456"/>
                </a:lnTo>
                <a:lnTo>
                  <a:pt x="1536827" y="105155"/>
                </a:lnTo>
                <a:lnTo>
                  <a:pt x="1539493" y="109981"/>
                </a:lnTo>
                <a:lnTo>
                  <a:pt x="1545589" y="111505"/>
                </a:lnTo>
                <a:lnTo>
                  <a:pt x="1550289" y="108712"/>
                </a:lnTo>
                <a:lnTo>
                  <a:pt x="1624212" y="65659"/>
                </a:lnTo>
                <a:lnTo>
                  <a:pt x="1621535" y="65659"/>
                </a:lnTo>
                <a:lnTo>
                  <a:pt x="1621535" y="64262"/>
                </a:lnTo>
                <a:lnTo>
                  <a:pt x="1616582" y="64262"/>
                </a:lnTo>
                <a:lnTo>
                  <a:pt x="1601996" y="55752"/>
                </a:lnTo>
                <a:close/>
              </a:path>
              <a:path w="1641475" h="111760">
                <a:moveTo>
                  <a:pt x="1585014" y="45847"/>
                </a:moveTo>
                <a:lnTo>
                  <a:pt x="0" y="45847"/>
                </a:lnTo>
                <a:lnTo>
                  <a:pt x="0" y="65659"/>
                </a:lnTo>
                <a:lnTo>
                  <a:pt x="1585014" y="65659"/>
                </a:lnTo>
                <a:lnTo>
                  <a:pt x="1601996" y="55752"/>
                </a:lnTo>
                <a:lnTo>
                  <a:pt x="1585014" y="45847"/>
                </a:lnTo>
                <a:close/>
              </a:path>
              <a:path w="1641475" h="111760">
                <a:moveTo>
                  <a:pt x="1624212" y="45847"/>
                </a:moveTo>
                <a:lnTo>
                  <a:pt x="1621535" y="45847"/>
                </a:lnTo>
                <a:lnTo>
                  <a:pt x="1621535" y="65659"/>
                </a:lnTo>
                <a:lnTo>
                  <a:pt x="1624212" y="65659"/>
                </a:lnTo>
                <a:lnTo>
                  <a:pt x="1641220" y="55752"/>
                </a:lnTo>
                <a:lnTo>
                  <a:pt x="1624212" y="45847"/>
                </a:lnTo>
                <a:close/>
              </a:path>
              <a:path w="1641475" h="111760">
                <a:moveTo>
                  <a:pt x="1616582" y="47243"/>
                </a:moveTo>
                <a:lnTo>
                  <a:pt x="1601996" y="55752"/>
                </a:lnTo>
                <a:lnTo>
                  <a:pt x="1616582" y="64262"/>
                </a:lnTo>
                <a:lnTo>
                  <a:pt x="1616582" y="47243"/>
                </a:lnTo>
                <a:close/>
              </a:path>
              <a:path w="1641475" h="111760">
                <a:moveTo>
                  <a:pt x="1621535" y="47243"/>
                </a:moveTo>
                <a:lnTo>
                  <a:pt x="1616582" y="47243"/>
                </a:lnTo>
                <a:lnTo>
                  <a:pt x="1616582" y="64262"/>
                </a:lnTo>
                <a:lnTo>
                  <a:pt x="1621535" y="64262"/>
                </a:lnTo>
                <a:lnTo>
                  <a:pt x="1621535" y="47243"/>
                </a:lnTo>
                <a:close/>
              </a:path>
              <a:path w="1641475" h="111760">
                <a:moveTo>
                  <a:pt x="1545589" y="0"/>
                </a:moveTo>
                <a:lnTo>
                  <a:pt x="1539493" y="1524"/>
                </a:lnTo>
                <a:lnTo>
                  <a:pt x="1536827" y="6350"/>
                </a:lnTo>
                <a:lnTo>
                  <a:pt x="1534032" y="11049"/>
                </a:lnTo>
                <a:lnTo>
                  <a:pt x="1535683" y="17144"/>
                </a:lnTo>
                <a:lnTo>
                  <a:pt x="1540382" y="19812"/>
                </a:lnTo>
                <a:lnTo>
                  <a:pt x="1601996" y="55752"/>
                </a:lnTo>
                <a:lnTo>
                  <a:pt x="1616582" y="47243"/>
                </a:lnTo>
                <a:lnTo>
                  <a:pt x="1621535" y="47243"/>
                </a:lnTo>
                <a:lnTo>
                  <a:pt x="1621535" y="45847"/>
                </a:lnTo>
                <a:lnTo>
                  <a:pt x="1624212" y="45847"/>
                </a:lnTo>
                <a:lnTo>
                  <a:pt x="1550289" y="2793"/>
                </a:lnTo>
                <a:lnTo>
                  <a:pt x="154558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315711" y="2715768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315711" y="2948940"/>
            <a:ext cx="166115" cy="173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315711" y="3180587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315711" y="3413759"/>
            <a:ext cx="166115" cy="17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209794" y="2623565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60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59" y="60960"/>
                </a:lnTo>
                <a:lnTo>
                  <a:pt x="365759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59" y="1072896"/>
                </a:lnTo>
                <a:lnTo>
                  <a:pt x="37236" y="1068103"/>
                </a:lnTo>
                <a:lnTo>
                  <a:pt x="17859" y="1055036"/>
                </a:lnTo>
                <a:lnTo>
                  <a:pt x="4792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59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301496" y="2715768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301496" y="2948940"/>
            <a:ext cx="166115" cy="173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301496" y="3180587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301496" y="3413759"/>
            <a:ext cx="166115" cy="17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97102" y="2623565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59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59" y="60960"/>
                </a:lnTo>
                <a:lnTo>
                  <a:pt x="365759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59" y="1072896"/>
                </a:lnTo>
                <a:lnTo>
                  <a:pt x="37231" y="1068103"/>
                </a:lnTo>
                <a:lnTo>
                  <a:pt x="17854" y="1055036"/>
                </a:lnTo>
                <a:lnTo>
                  <a:pt x="4790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0" y="37236"/>
                </a:lnTo>
                <a:lnTo>
                  <a:pt x="17854" y="17859"/>
                </a:lnTo>
                <a:lnTo>
                  <a:pt x="37231" y="4792"/>
                </a:lnTo>
                <a:lnTo>
                  <a:pt x="60959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562862" y="3104261"/>
            <a:ext cx="1641475" cy="111760"/>
          </a:xfrm>
          <a:custGeom>
            <a:avLst/>
            <a:gdLst/>
            <a:ahLst/>
            <a:cxnLst/>
            <a:rect l="l" t="t" r="r" b="b"/>
            <a:pathLst>
              <a:path w="1641475" h="111760">
                <a:moveTo>
                  <a:pt x="1601996" y="55752"/>
                </a:moveTo>
                <a:lnTo>
                  <a:pt x="1540383" y="91693"/>
                </a:lnTo>
                <a:lnTo>
                  <a:pt x="1535683" y="94361"/>
                </a:lnTo>
                <a:lnTo>
                  <a:pt x="1534033" y="100456"/>
                </a:lnTo>
                <a:lnTo>
                  <a:pt x="1536827" y="105155"/>
                </a:lnTo>
                <a:lnTo>
                  <a:pt x="1539494" y="109981"/>
                </a:lnTo>
                <a:lnTo>
                  <a:pt x="1545589" y="111505"/>
                </a:lnTo>
                <a:lnTo>
                  <a:pt x="1550289" y="108712"/>
                </a:lnTo>
                <a:lnTo>
                  <a:pt x="1624212" y="65659"/>
                </a:lnTo>
                <a:lnTo>
                  <a:pt x="1621536" y="65659"/>
                </a:lnTo>
                <a:lnTo>
                  <a:pt x="1621536" y="64262"/>
                </a:lnTo>
                <a:lnTo>
                  <a:pt x="1616583" y="64262"/>
                </a:lnTo>
                <a:lnTo>
                  <a:pt x="1601996" y="55752"/>
                </a:lnTo>
                <a:close/>
              </a:path>
              <a:path w="1641475" h="111760">
                <a:moveTo>
                  <a:pt x="1585014" y="45847"/>
                </a:moveTo>
                <a:lnTo>
                  <a:pt x="0" y="45847"/>
                </a:lnTo>
                <a:lnTo>
                  <a:pt x="0" y="65659"/>
                </a:lnTo>
                <a:lnTo>
                  <a:pt x="1585014" y="65659"/>
                </a:lnTo>
                <a:lnTo>
                  <a:pt x="1601996" y="55752"/>
                </a:lnTo>
                <a:lnTo>
                  <a:pt x="1585014" y="45847"/>
                </a:lnTo>
                <a:close/>
              </a:path>
              <a:path w="1641475" h="111760">
                <a:moveTo>
                  <a:pt x="1624212" y="45847"/>
                </a:moveTo>
                <a:lnTo>
                  <a:pt x="1621536" y="45847"/>
                </a:lnTo>
                <a:lnTo>
                  <a:pt x="1621536" y="65659"/>
                </a:lnTo>
                <a:lnTo>
                  <a:pt x="1624212" y="65659"/>
                </a:lnTo>
                <a:lnTo>
                  <a:pt x="1641220" y="55752"/>
                </a:lnTo>
                <a:lnTo>
                  <a:pt x="1624212" y="45847"/>
                </a:lnTo>
                <a:close/>
              </a:path>
              <a:path w="1641475" h="111760">
                <a:moveTo>
                  <a:pt x="1616583" y="47243"/>
                </a:moveTo>
                <a:lnTo>
                  <a:pt x="1601996" y="55752"/>
                </a:lnTo>
                <a:lnTo>
                  <a:pt x="1616583" y="64262"/>
                </a:lnTo>
                <a:lnTo>
                  <a:pt x="1616583" y="47243"/>
                </a:lnTo>
                <a:close/>
              </a:path>
              <a:path w="1641475" h="111760">
                <a:moveTo>
                  <a:pt x="1621536" y="47243"/>
                </a:moveTo>
                <a:lnTo>
                  <a:pt x="1616583" y="47243"/>
                </a:lnTo>
                <a:lnTo>
                  <a:pt x="1616583" y="64262"/>
                </a:lnTo>
                <a:lnTo>
                  <a:pt x="1621536" y="64262"/>
                </a:lnTo>
                <a:lnTo>
                  <a:pt x="1621536" y="47243"/>
                </a:lnTo>
                <a:close/>
              </a:path>
              <a:path w="1641475" h="111760">
                <a:moveTo>
                  <a:pt x="1545589" y="0"/>
                </a:moveTo>
                <a:lnTo>
                  <a:pt x="1539494" y="1524"/>
                </a:lnTo>
                <a:lnTo>
                  <a:pt x="1536827" y="6350"/>
                </a:lnTo>
                <a:lnTo>
                  <a:pt x="1534033" y="11049"/>
                </a:lnTo>
                <a:lnTo>
                  <a:pt x="1535683" y="17144"/>
                </a:lnTo>
                <a:lnTo>
                  <a:pt x="1540383" y="19812"/>
                </a:lnTo>
                <a:lnTo>
                  <a:pt x="1601996" y="55752"/>
                </a:lnTo>
                <a:lnTo>
                  <a:pt x="1616583" y="47243"/>
                </a:lnTo>
                <a:lnTo>
                  <a:pt x="1621536" y="47243"/>
                </a:lnTo>
                <a:lnTo>
                  <a:pt x="1621536" y="45847"/>
                </a:lnTo>
                <a:lnTo>
                  <a:pt x="1624212" y="45847"/>
                </a:lnTo>
                <a:lnTo>
                  <a:pt x="1550289" y="2793"/>
                </a:lnTo>
                <a:lnTo>
                  <a:pt x="154558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3308604" y="2715768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308604" y="2948940"/>
            <a:ext cx="166115" cy="173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3308604" y="3180587"/>
            <a:ext cx="166115" cy="175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308604" y="3413759"/>
            <a:ext cx="166115" cy="173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204210" y="2623565"/>
            <a:ext cx="365760" cy="1073150"/>
          </a:xfrm>
          <a:custGeom>
            <a:avLst/>
            <a:gdLst/>
            <a:ahLst/>
            <a:cxnLst/>
            <a:rect l="l" t="t" r="r" b="b"/>
            <a:pathLst>
              <a:path w="365760" h="1073150">
                <a:moveTo>
                  <a:pt x="304800" y="0"/>
                </a:moveTo>
                <a:lnTo>
                  <a:pt x="328523" y="4792"/>
                </a:lnTo>
                <a:lnTo>
                  <a:pt x="347900" y="17859"/>
                </a:lnTo>
                <a:lnTo>
                  <a:pt x="360967" y="37236"/>
                </a:lnTo>
                <a:lnTo>
                  <a:pt x="365760" y="60960"/>
                </a:lnTo>
                <a:lnTo>
                  <a:pt x="365760" y="1011936"/>
                </a:lnTo>
                <a:lnTo>
                  <a:pt x="360967" y="1035659"/>
                </a:lnTo>
                <a:lnTo>
                  <a:pt x="347900" y="1055036"/>
                </a:lnTo>
                <a:lnTo>
                  <a:pt x="328523" y="1068103"/>
                </a:lnTo>
                <a:lnTo>
                  <a:pt x="304800" y="1072896"/>
                </a:lnTo>
                <a:lnTo>
                  <a:pt x="60960" y="1072896"/>
                </a:lnTo>
                <a:lnTo>
                  <a:pt x="37236" y="1068103"/>
                </a:lnTo>
                <a:lnTo>
                  <a:pt x="17859" y="1055036"/>
                </a:lnTo>
                <a:lnTo>
                  <a:pt x="4792" y="1035659"/>
                </a:lnTo>
                <a:lnTo>
                  <a:pt x="0" y="1011936"/>
                </a:lnTo>
                <a:lnTo>
                  <a:pt x="0" y="60960"/>
                </a:ln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60" y="0"/>
                </a:lnTo>
                <a:lnTo>
                  <a:pt x="304800" y="0"/>
                </a:lnTo>
                <a:close/>
              </a:path>
            </a:pathLst>
          </a:custGeom>
          <a:ln w="19812">
            <a:solidFill>
              <a:srgbClr val="A30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2228419" y="2873078"/>
            <a:ext cx="292210" cy="180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252291" y="2873078"/>
            <a:ext cx="292210" cy="180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6259288" y="2873078"/>
            <a:ext cx="290818" cy="1805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7053145" y="916255"/>
            <a:ext cx="673425" cy="2690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923544" y="821435"/>
            <a:ext cx="6948170" cy="3190240"/>
          </a:xfrm>
          <a:custGeom>
            <a:avLst/>
            <a:gdLst/>
            <a:ahLst/>
            <a:cxnLst/>
            <a:rect l="l" t="t" r="r" b="b"/>
            <a:pathLst>
              <a:path w="6948170" h="3190240">
                <a:moveTo>
                  <a:pt x="899147" y="1491996"/>
                </a:moveTo>
                <a:lnTo>
                  <a:pt x="0" y="1491996"/>
                </a:lnTo>
                <a:lnTo>
                  <a:pt x="0" y="3189732"/>
                </a:lnTo>
                <a:lnTo>
                  <a:pt x="899147" y="3189732"/>
                </a:lnTo>
                <a:lnTo>
                  <a:pt x="899147" y="1491996"/>
                </a:lnTo>
                <a:close/>
              </a:path>
              <a:path w="6948170" h="3190240">
                <a:moveTo>
                  <a:pt x="6947916" y="0"/>
                </a:moveTo>
                <a:lnTo>
                  <a:pt x="5998464" y="0"/>
                </a:lnTo>
                <a:lnTo>
                  <a:pt x="5998464" y="350520"/>
                </a:lnTo>
                <a:lnTo>
                  <a:pt x="5998464" y="445008"/>
                </a:lnTo>
                <a:lnTo>
                  <a:pt x="6947916" y="445008"/>
                </a:lnTo>
                <a:lnTo>
                  <a:pt x="6947916" y="350520"/>
                </a:lnTo>
                <a:lnTo>
                  <a:pt x="6947916" y="0"/>
                </a:lnTo>
                <a:close/>
              </a:path>
            </a:pathLst>
          </a:custGeom>
          <a:solidFill>
            <a:srgbClr val="4285F4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7396734" y="1267205"/>
            <a:ext cx="8255" cy="1923414"/>
          </a:xfrm>
          <a:custGeom>
            <a:avLst/>
            <a:gdLst/>
            <a:ahLst/>
            <a:cxnLst/>
            <a:rect l="l" t="t" r="r" b="b"/>
            <a:pathLst>
              <a:path w="8254" h="1923414">
                <a:moveTo>
                  <a:pt x="-91122" y="961580"/>
                </a:moveTo>
                <a:lnTo>
                  <a:pt x="99377" y="961580"/>
                </a:lnTo>
              </a:path>
            </a:pathLst>
          </a:custGeom>
          <a:ln w="2113661">
            <a:solidFill>
              <a:srgbClr val="428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823466" y="2871215"/>
            <a:ext cx="5641340" cy="571500"/>
          </a:xfrm>
          <a:custGeom>
            <a:avLst/>
            <a:gdLst/>
            <a:ahLst/>
            <a:cxnLst/>
            <a:rect l="l" t="t" r="r" b="b"/>
            <a:pathLst>
              <a:path w="5641340" h="571500">
                <a:moveTo>
                  <a:pt x="571500" y="0"/>
                </a:moveTo>
                <a:lnTo>
                  <a:pt x="0" y="285750"/>
                </a:lnTo>
                <a:lnTo>
                  <a:pt x="571500" y="571500"/>
                </a:lnTo>
                <a:lnTo>
                  <a:pt x="571500" y="381000"/>
                </a:lnTo>
                <a:lnTo>
                  <a:pt x="476250" y="381000"/>
                </a:lnTo>
                <a:lnTo>
                  <a:pt x="476250" y="190500"/>
                </a:lnTo>
                <a:lnTo>
                  <a:pt x="571500" y="190500"/>
                </a:lnTo>
                <a:lnTo>
                  <a:pt x="571500" y="0"/>
                </a:lnTo>
                <a:close/>
              </a:path>
              <a:path w="5641340" h="571500">
                <a:moveTo>
                  <a:pt x="571500" y="190500"/>
                </a:moveTo>
                <a:lnTo>
                  <a:pt x="476250" y="190500"/>
                </a:lnTo>
                <a:lnTo>
                  <a:pt x="476250" y="381000"/>
                </a:lnTo>
                <a:lnTo>
                  <a:pt x="571500" y="381000"/>
                </a:lnTo>
                <a:lnTo>
                  <a:pt x="571500" y="190500"/>
                </a:lnTo>
                <a:close/>
              </a:path>
              <a:path w="5641340" h="571500">
                <a:moveTo>
                  <a:pt x="5641339" y="190500"/>
                </a:moveTo>
                <a:lnTo>
                  <a:pt x="571500" y="190500"/>
                </a:lnTo>
                <a:lnTo>
                  <a:pt x="571500" y="381000"/>
                </a:lnTo>
                <a:lnTo>
                  <a:pt x="5641339" y="381000"/>
                </a:lnTo>
                <a:lnTo>
                  <a:pt x="5641339" y="190500"/>
                </a:lnTo>
                <a:close/>
              </a:path>
            </a:pathLst>
          </a:custGeom>
          <a:solidFill>
            <a:srgbClr val="4285F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676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464" y="498094"/>
            <a:ext cx="627507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032255"/>
            <a:ext cx="8291830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8140" y="6465595"/>
            <a:ext cx="2565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011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9325" y="23168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318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 baseline="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Helvetica Neue Ligh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>
              <a:lumMod val="50000"/>
              <a:lumOff val="50000"/>
            </a:schemeClr>
          </a:solidFill>
          <a:latin typeface="Helvetica Neue Light"/>
          <a:ea typeface="+mn-ea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324" y="130409"/>
            <a:ext cx="88673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153" y="1391228"/>
            <a:ext cx="83696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31000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96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62890"/>
            <a:ext cx="8376919" cy="508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102751"/>
            <a:ext cx="8384540" cy="177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936740" y="6333235"/>
            <a:ext cx="596900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21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05300" y="6307835"/>
            <a:ext cx="109156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0840" y="6333235"/>
            <a:ext cx="2292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762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62890"/>
            <a:ext cx="8376919" cy="508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87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4964" y="1185227"/>
            <a:ext cx="8434070" cy="236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936740" y="6333235"/>
            <a:ext cx="596900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spc="-10" dirty="0"/>
              <a:t>4</a:t>
            </a:r>
            <a:r>
              <a:rPr spc="-45" dirty="0"/>
              <a:t>/</a:t>
            </a:r>
            <a:r>
              <a:rPr spc="-10" dirty="0"/>
              <a:t>26</a:t>
            </a:r>
            <a:r>
              <a:rPr spc="-45" dirty="0"/>
              <a:t>/</a:t>
            </a:r>
            <a:r>
              <a:rPr spc="-10" dirty="0"/>
              <a:t>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05300" y="6307835"/>
            <a:ext cx="109156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70"/>
              </a:lnSpc>
            </a:pPr>
            <a:r>
              <a:rPr dirty="0"/>
              <a:t>Richard</a:t>
            </a:r>
            <a:r>
              <a:rPr spc="-130" dirty="0"/>
              <a:t> </a:t>
            </a:r>
            <a:r>
              <a:rPr spc="-20" dirty="0"/>
              <a:t>Socher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0840" y="6333235"/>
            <a:ext cx="2292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623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199" y="6697652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83" y="0"/>
                </a:lnTo>
              </a:path>
            </a:pathLst>
          </a:custGeom>
          <a:ln w="50799">
            <a:solidFill>
              <a:srgbClr val="CFD4D4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6950" y="556616"/>
            <a:ext cx="82101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22393" y="1979053"/>
            <a:ext cx="469921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CC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0754" y="6478189"/>
            <a:ext cx="23495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6839">
              <a:lnSpc>
                <a:spcPts val="1415"/>
              </a:lnSpc>
            </a:pPr>
            <a:fld id="{81D60167-4931-47E6-BA6A-407CBD079E47}" type="slidenum">
              <a:rPr lang="en-US" spc="-5" smtClean="0"/>
              <a:pPr marL="116839">
                <a:lnSpc>
                  <a:spcPts val="141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70243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5" y="730444"/>
            <a:ext cx="837455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1785" y="1077722"/>
            <a:ext cx="676043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111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49377"/>
            <a:ext cx="587946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986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318006"/>
            <a:ext cx="6951980" cy="427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8140" y="6465595"/>
            <a:ext cx="2565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212978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49377"/>
            <a:ext cx="750570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986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524" y="1105661"/>
            <a:ext cx="8870950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8140" y="6465595"/>
            <a:ext cx="2565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41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jpg"/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20.jp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a-net.eu/events/meta-forum-2016/slides/09_sennrich.pdf" TargetMode="External"/><Relationship Id="rId1" Type="http://schemas.openxmlformats.org/officeDocument/2006/relationships/slideLayout" Target="../slideLayouts/slideLayout5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ynettoday.com/editorials/state_of_nmt" TargetMode="External"/><Relationship Id="rId1" Type="http://schemas.openxmlformats.org/officeDocument/2006/relationships/slideLayout" Target="../slideLayouts/slideLayout50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g"/><Relationship Id="rId2" Type="http://schemas.openxmlformats.org/officeDocument/2006/relationships/image" Target="../media/image221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23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jpg"/><Relationship Id="rId1" Type="http://schemas.openxmlformats.org/officeDocument/2006/relationships/slideLayout" Target="../slideLayouts/slideLayout5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jpg"/><Relationship Id="rId1" Type="http://schemas.openxmlformats.org/officeDocument/2006/relationships/slideLayout" Target="../slideLayouts/slideLayout50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27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1.png"/><Relationship Id="rId5" Type="http://schemas.openxmlformats.org/officeDocument/2006/relationships/image" Target="../media/image232.png"/><Relationship Id="rId4" Type="http://schemas.openxmlformats.org/officeDocument/2006/relationships/image" Target="../media/image227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1.png"/><Relationship Id="rId5" Type="http://schemas.openxmlformats.org/officeDocument/2006/relationships/image" Target="../media/image233.png"/><Relationship Id="rId4" Type="http://schemas.openxmlformats.org/officeDocument/2006/relationships/image" Target="../media/image227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1.png"/><Relationship Id="rId5" Type="http://schemas.openxmlformats.org/officeDocument/2006/relationships/image" Target="../media/image234.png"/><Relationship Id="rId4" Type="http://schemas.openxmlformats.org/officeDocument/2006/relationships/image" Target="../media/image227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1.png"/><Relationship Id="rId5" Type="http://schemas.openxmlformats.org/officeDocument/2006/relationships/image" Target="../media/image234.png"/><Relationship Id="rId4" Type="http://schemas.openxmlformats.org/officeDocument/2006/relationships/image" Target="../media/image227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3" Type="http://schemas.openxmlformats.org/officeDocument/2006/relationships/image" Target="../media/image226.png"/><Relationship Id="rId7" Type="http://schemas.openxmlformats.org/officeDocument/2006/relationships/image" Target="../media/image235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27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3" Type="http://schemas.openxmlformats.org/officeDocument/2006/relationships/image" Target="../media/image226.png"/><Relationship Id="rId7" Type="http://schemas.openxmlformats.org/officeDocument/2006/relationships/image" Target="../media/image235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27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26.png"/><Relationship Id="rId7" Type="http://schemas.openxmlformats.org/officeDocument/2006/relationships/image" Target="../media/image210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1.png"/><Relationship Id="rId5" Type="http://schemas.openxmlformats.org/officeDocument/2006/relationships/image" Target="../media/image237.png"/><Relationship Id="rId4" Type="http://schemas.openxmlformats.org/officeDocument/2006/relationships/image" Target="../media/image2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jpg"/><Relationship Id="rId13" Type="http://schemas.openxmlformats.org/officeDocument/2006/relationships/image" Target="../media/image250.jpg"/><Relationship Id="rId3" Type="http://schemas.openxmlformats.org/officeDocument/2006/relationships/image" Target="../media/image240.jpg"/><Relationship Id="rId7" Type="http://schemas.openxmlformats.org/officeDocument/2006/relationships/image" Target="../media/image244.jpg"/><Relationship Id="rId12" Type="http://schemas.openxmlformats.org/officeDocument/2006/relationships/image" Target="../media/image249.jpg"/><Relationship Id="rId2" Type="http://schemas.openxmlformats.org/officeDocument/2006/relationships/image" Target="../media/image239.jp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43.jpg"/><Relationship Id="rId11" Type="http://schemas.openxmlformats.org/officeDocument/2006/relationships/image" Target="../media/image248.jpg"/><Relationship Id="rId5" Type="http://schemas.openxmlformats.org/officeDocument/2006/relationships/image" Target="../media/image242.jpg"/><Relationship Id="rId10" Type="http://schemas.openxmlformats.org/officeDocument/2006/relationships/image" Target="../media/image247.jpg"/><Relationship Id="rId4" Type="http://schemas.openxmlformats.org/officeDocument/2006/relationships/image" Target="../media/image241.jpg"/><Relationship Id="rId9" Type="http://schemas.openxmlformats.org/officeDocument/2006/relationships/image" Target="../media/image246.jp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jpg"/><Relationship Id="rId1" Type="http://schemas.openxmlformats.org/officeDocument/2006/relationships/slideLayout" Target="../slideLayouts/slideLayout25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jpg"/><Relationship Id="rId1" Type="http://schemas.openxmlformats.org/officeDocument/2006/relationships/slideLayout" Target="../slideLayouts/slideLayout25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8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jp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40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jpg"/><Relationship Id="rId2" Type="http://schemas.openxmlformats.org/officeDocument/2006/relationships/image" Target="../media/image255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9.png"/><Relationship Id="rId5" Type="http://schemas.openxmlformats.org/officeDocument/2006/relationships/image" Target="../media/image258.jpg"/><Relationship Id="rId4" Type="http://schemas.openxmlformats.org/officeDocument/2006/relationships/image" Target="../media/image257.png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jpg"/><Relationship Id="rId3" Type="http://schemas.openxmlformats.org/officeDocument/2006/relationships/image" Target="../media/image261.jpg"/><Relationship Id="rId7" Type="http://schemas.openxmlformats.org/officeDocument/2006/relationships/image" Target="../media/image265.jpg"/><Relationship Id="rId2" Type="http://schemas.openxmlformats.org/officeDocument/2006/relationships/image" Target="../media/image260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64.jpg"/><Relationship Id="rId5" Type="http://schemas.openxmlformats.org/officeDocument/2006/relationships/image" Target="../media/image263.jpg"/><Relationship Id="rId4" Type="http://schemas.openxmlformats.org/officeDocument/2006/relationships/image" Target="../media/image262.jpg"/><Relationship Id="rId9" Type="http://schemas.openxmlformats.org/officeDocument/2006/relationships/image" Target="../media/image267.jp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2" Type="http://schemas.openxmlformats.org/officeDocument/2006/relationships/image" Target="../media/image254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9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jpg"/><Relationship Id="rId2" Type="http://schemas.openxmlformats.org/officeDocument/2006/relationships/image" Target="../media/image270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73.jpg"/><Relationship Id="rId4" Type="http://schemas.openxmlformats.org/officeDocument/2006/relationships/image" Target="../media/image27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jp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jpg"/><Relationship Id="rId2" Type="http://schemas.openxmlformats.org/officeDocument/2006/relationships/image" Target="../media/image57.png"/><Relationship Id="rId16" Type="http://schemas.openxmlformats.org/officeDocument/2006/relationships/image" Target="../media/image71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61.png"/><Relationship Id="rId11" Type="http://schemas.openxmlformats.org/officeDocument/2006/relationships/image" Target="../media/image66.jpg"/><Relationship Id="rId5" Type="http://schemas.openxmlformats.org/officeDocument/2006/relationships/image" Target="../media/image60.png"/><Relationship Id="rId15" Type="http://schemas.openxmlformats.org/officeDocument/2006/relationships/image" Target="../media/image70.jp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jpg"/><Relationship Id="rId1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9.png"/><Relationship Id="rId3" Type="http://schemas.openxmlformats.org/officeDocument/2006/relationships/image" Target="../media/image61.png"/><Relationship Id="rId7" Type="http://schemas.openxmlformats.org/officeDocument/2006/relationships/image" Target="../media/image59.png"/><Relationship Id="rId12" Type="http://schemas.openxmlformats.org/officeDocument/2006/relationships/image" Target="../media/image68.png"/><Relationship Id="rId2" Type="http://schemas.openxmlformats.org/officeDocument/2006/relationships/image" Target="../media/image57.png"/><Relationship Id="rId16" Type="http://schemas.openxmlformats.org/officeDocument/2006/relationships/image" Target="../media/image75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8.png"/><Relationship Id="rId11" Type="http://schemas.openxmlformats.org/officeDocument/2006/relationships/image" Target="../media/image67.png"/><Relationship Id="rId5" Type="http://schemas.openxmlformats.org/officeDocument/2006/relationships/image" Target="../media/image63.png"/><Relationship Id="rId15" Type="http://schemas.openxmlformats.org/officeDocument/2006/relationships/image" Target="../media/image74.jpg"/><Relationship Id="rId10" Type="http://schemas.openxmlformats.org/officeDocument/2006/relationships/image" Target="../media/image65.png"/><Relationship Id="rId4" Type="http://schemas.openxmlformats.org/officeDocument/2006/relationships/image" Target="../media/image62.png"/><Relationship Id="rId9" Type="http://schemas.openxmlformats.org/officeDocument/2006/relationships/image" Target="../media/image64.jpg"/><Relationship Id="rId14" Type="http://schemas.openxmlformats.org/officeDocument/2006/relationships/image" Target="../media/image7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64.jpg"/><Relationship Id="rId18" Type="http://schemas.openxmlformats.org/officeDocument/2006/relationships/image" Target="../media/image88.png"/><Relationship Id="rId3" Type="http://schemas.openxmlformats.org/officeDocument/2006/relationships/image" Target="../media/image77.png"/><Relationship Id="rId7" Type="http://schemas.openxmlformats.org/officeDocument/2006/relationships/image" Target="../media/image15.png"/><Relationship Id="rId12" Type="http://schemas.openxmlformats.org/officeDocument/2006/relationships/image" Target="../media/image83.png"/><Relationship Id="rId17" Type="http://schemas.openxmlformats.org/officeDocument/2006/relationships/image" Target="../media/image87.png"/><Relationship Id="rId2" Type="http://schemas.openxmlformats.org/officeDocument/2006/relationships/image" Target="../media/image76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80.png"/><Relationship Id="rId11" Type="http://schemas.openxmlformats.org/officeDocument/2006/relationships/image" Target="../media/image75.jpg"/><Relationship Id="rId5" Type="http://schemas.openxmlformats.org/officeDocument/2006/relationships/image" Target="../media/image79.jpg"/><Relationship Id="rId15" Type="http://schemas.openxmlformats.org/officeDocument/2006/relationships/image" Target="../media/image85.png"/><Relationship Id="rId10" Type="http://schemas.openxmlformats.org/officeDocument/2006/relationships/image" Target="../media/image82.png"/><Relationship Id="rId19" Type="http://schemas.openxmlformats.org/officeDocument/2006/relationships/image" Target="../media/image74.jpg"/><Relationship Id="rId4" Type="http://schemas.openxmlformats.org/officeDocument/2006/relationships/image" Target="../media/image78.png"/><Relationship Id="rId9" Type="http://schemas.openxmlformats.org/officeDocument/2006/relationships/image" Target="../media/image13.png"/><Relationship Id="rId1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3.png"/><Relationship Id="rId18" Type="http://schemas.openxmlformats.org/officeDocument/2006/relationships/image" Target="../media/image81.png"/><Relationship Id="rId26" Type="http://schemas.openxmlformats.org/officeDocument/2006/relationships/image" Target="../media/image101.png"/><Relationship Id="rId3" Type="http://schemas.openxmlformats.org/officeDocument/2006/relationships/image" Target="../media/image67.png"/><Relationship Id="rId21" Type="http://schemas.openxmlformats.org/officeDocument/2006/relationships/image" Target="../media/image99.png"/><Relationship Id="rId7" Type="http://schemas.openxmlformats.org/officeDocument/2006/relationships/image" Target="../media/image90.png"/><Relationship Id="rId12" Type="http://schemas.openxmlformats.org/officeDocument/2006/relationships/image" Target="../media/image95.jpg"/><Relationship Id="rId17" Type="http://schemas.openxmlformats.org/officeDocument/2006/relationships/image" Target="../media/image97.png"/><Relationship Id="rId25" Type="http://schemas.openxmlformats.org/officeDocument/2006/relationships/image" Target="../media/image100.png"/><Relationship Id="rId2" Type="http://schemas.openxmlformats.org/officeDocument/2006/relationships/image" Target="../media/image89.jpg"/><Relationship Id="rId16" Type="http://schemas.openxmlformats.org/officeDocument/2006/relationships/image" Target="../media/image79.jpg"/><Relationship Id="rId20" Type="http://schemas.openxmlformats.org/officeDocument/2006/relationships/image" Target="../media/image80.png"/><Relationship Id="rId29" Type="http://schemas.openxmlformats.org/officeDocument/2006/relationships/image" Target="../media/image104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70.jpg"/><Relationship Id="rId11" Type="http://schemas.openxmlformats.org/officeDocument/2006/relationships/image" Target="../media/image94.png"/><Relationship Id="rId24" Type="http://schemas.openxmlformats.org/officeDocument/2006/relationships/image" Target="../media/image15.png"/><Relationship Id="rId32" Type="http://schemas.openxmlformats.org/officeDocument/2006/relationships/image" Target="../media/image107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23" Type="http://schemas.openxmlformats.org/officeDocument/2006/relationships/image" Target="../media/image14.png"/><Relationship Id="rId28" Type="http://schemas.openxmlformats.org/officeDocument/2006/relationships/image" Target="../media/image103.jpg"/><Relationship Id="rId10" Type="http://schemas.openxmlformats.org/officeDocument/2006/relationships/image" Target="../media/image93.png"/><Relationship Id="rId19" Type="http://schemas.openxmlformats.org/officeDocument/2006/relationships/image" Target="../media/image98.png"/><Relationship Id="rId31" Type="http://schemas.openxmlformats.org/officeDocument/2006/relationships/image" Target="../media/image106.jpg"/><Relationship Id="rId4" Type="http://schemas.openxmlformats.org/officeDocument/2006/relationships/image" Target="../media/image68.png"/><Relationship Id="rId9" Type="http://schemas.openxmlformats.org/officeDocument/2006/relationships/image" Target="../media/image92.png"/><Relationship Id="rId14" Type="http://schemas.openxmlformats.org/officeDocument/2006/relationships/image" Target="../media/image96.jpg"/><Relationship Id="rId22" Type="http://schemas.openxmlformats.org/officeDocument/2006/relationships/image" Target="../media/image77.png"/><Relationship Id="rId27" Type="http://schemas.openxmlformats.org/officeDocument/2006/relationships/image" Target="../media/image102.png"/><Relationship Id="rId30" Type="http://schemas.openxmlformats.org/officeDocument/2006/relationships/image" Target="../media/image105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01.png"/><Relationship Id="rId18" Type="http://schemas.openxmlformats.org/officeDocument/2006/relationships/image" Target="../media/image96.jpg"/><Relationship Id="rId26" Type="http://schemas.openxmlformats.org/officeDocument/2006/relationships/image" Target="../media/image99.png"/><Relationship Id="rId3" Type="http://schemas.openxmlformats.org/officeDocument/2006/relationships/image" Target="../media/image68.png"/><Relationship Id="rId21" Type="http://schemas.openxmlformats.org/officeDocument/2006/relationships/image" Target="../media/image79.jpg"/><Relationship Id="rId7" Type="http://schemas.openxmlformats.org/officeDocument/2006/relationships/image" Target="../media/image91.png"/><Relationship Id="rId12" Type="http://schemas.openxmlformats.org/officeDocument/2006/relationships/image" Target="../media/image100.png"/><Relationship Id="rId17" Type="http://schemas.openxmlformats.org/officeDocument/2006/relationships/image" Target="../media/image15.png"/><Relationship Id="rId25" Type="http://schemas.openxmlformats.org/officeDocument/2006/relationships/image" Target="../media/image80.png"/><Relationship Id="rId2" Type="http://schemas.openxmlformats.org/officeDocument/2006/relationships/image" Target="../media/image67.png"/><Relationship Id="rId16" Type="http://schemas.openxmlformats.org/officeDocument/2006/relationships/image" Target="../media/image13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0.png"/><Relationship Id="rId11" Type="http://schemas.openxmlformats.org/officeDocument/2006/relationships/image" Target="../media/image95.jpg"/><Relationship Id="rId24" Type="http://schemas.openxmlformats.org/officeDocument/2006/relationships/image" Target="../media/image98.png"/><Relationship Id="rId5" Type="http://schemas.openxmlformats.org/officeDocument/2006/relationships/image" Target="../media/image70.jpg"/><Relationship Id="rId15" Type="http://schemas.openxmlformats.org/officeDocument/2006/relationships/image" Target="../media/image14.png"/><Relationship Id="rId23" Type="http://schemas.openxmlformats.org/officeDocument/2006/relationships/image" Target="../media/image81.png"/><Relationship Id="rId10" Type="http://schemas.openxmlformats.org/officeDocument/2006/relationships/image" Target="../media/image94.png"/><Relationship Id="rId19" Type="http://schemas.openxmlformats.org/officeDocument/2006/relationships/image" Target="../media/image102.png"/><Relationship Id="rId4" Type="http://schemas.openxmlformats.org/officeDocument/2006/relationships/image" Target="../media/image69.png"/><Relationship Id="rId9" Type="http://schemas.openxmlformats.org/officeDocument/2006/relationships/image" Target="../media/image93.png"/><Relationship Id="rId14" Type="http://schemas.openxmlformats.org/officeDocument/2006/relationships/image" Target="../media/image77.png"/><Relationship Id="rId22" Type="http://schemas.openxmlformats.org/officeDocument/2006/relationships/image" Target="../media/image97.png"/><Relationship Id="rId27" Type="http://schemas.openxmlformats.org/officeDocument/2006/relationships/image" Target="../media/image104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g"/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3.png"/><Relationship Id="rId18" Type="http://schemas.openxmlformats.org/officeDocument/2006/relationships/image" Target="../media/image79.jpg"/><Relationship Id="rId26" Type="http://schemas.openxmlformats.org/officeDocument/2006/relationships/image" Target="../media/image84.png"/><Relationship Id="rId3" Type="http://schemas.openxmlformats.org/officeDocument/2006/relationships/image" Target="../media/image87.png"/><Relationship Id="rId21" Type="http://schemas.openxmlformats.org/officeDocument/2006/relationships/image" Target="../media/image80.png"/><Relationship Id="rId7" Type="http://schemas.openxmlformats.org/officeDocument/2006/relationships/image" Target="../media/image101.png"/><Relationship Id="rId12" Type="http://schemas.openxmlformats.org/officeDocument/2006/relationships/image" Target="../media/image14.png"/><Relationship Id="rId17" Type="http://schemas.openxmlformats.org/officeDocument/2006/relationships/image" Target="../media/image81.png"/><Relationship Id="rId25" Type="http://schemas.openxmlformats.org/officeDocument/2006/relationships/image" Target="../media/image76.png"/><Relationship Id="rId2" Type="http://schemas.openxmlformats.org/officeDocument/2006/relationships/image" Target="../media/image82.png"/><Relationship Id="rId16" Type="http://schemas.openxmlformats.org/officeDocument/2006/relationships/image" Target="../media/image78.png"/><Relationship Id="rId20" Type="http://schemas.openxmlformats.org/officeDocument/2006/relationships/image" Target="../media/image15.png"/><Relationship Id="rId29" Type="http://schemas.openxmlformats.org/officeDocument/2006/relationships/image" Target="../media/image109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112.jpg"/><Relationship Id="rId5" Type="http://schemas.openxmlformats.org/officeDocument/2006/relationships/image" Target="../media/image75.jpg"/><Relationship Id="rId15" Type="http://schemas.openxmlformats.org/officeDocument/2006/relationships/image" Target="../media/image102.png"/><Relationship Id="rId23" Type="http://schemas.openxmlformats.org/officeDocument/2006/relationships/image" Target="../media/image98.png"/><Relationship Id="rId28" Type="http://schemas.openxmlformats.org/officeDocument/2006/relationships/image" Target="../media/image86.png"/><Relationship Id="rId10" Type="http://schemas.openxmlformats.org/officeDocument/2006/relationships/image" Target="../media/image93.png"/><Relationship Id="rId19" Type="http://schemas.openxmlformats.org/officeDocument/2006/relationships/image" Target="../media/image97.png"/><Relationship Id="rId31" Type="http://schemas.openxmlformats.org/officeDocument/2006/relationships/image" Target="../media/image111.jpg"/><Relationship Id="rId4" Type="http://schemas.openxmlformats.org/officeDocument/2006/relationships/image" Target="../media/image88.png"/><Relationship Id="rId9" Type="http://schemas.openxmlformats.org/officeDocument/2006/relationships/image" Target="../media/image95.jpg"/><Relationship Id="rId14" Type="http://schemas.openxmlformats.org/officeDocument/2006/relationships/image" Target="../media/image96.jpg"/><Relationship Id="rId22" Type="http://schemas.openxmlformats.org/officeDocument/2006/relationships/image" Target="../media/image99.png"/><Relationship Id="rId27" Type="http://schemas.openxmlformats.org/officeDocument/2006/relationships/image" Target="../media/image85.png"/><Relationship Id="rId30" Type="http://schemas.openxmlformats.org/officeDocument/2006/relationships/image" Target="../media/image110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3.png"/><Relationship Id="rId18" Type="http://schemas.openxmlformats.org/officeDocument/2006/relationships/image" Target="../media/image79.jpg"/><Relationship Id="rId26" Type="http://schemas.openxmlformats.org/officeDocument/2006/relationships/image" Target="../media/image84.png"/><Relationship Id="rId3" Type="http://schemas.openxmlformats.org/officeDocument/2006/relationships/image" Target="../media/image87.png"/><Relationship Id="rId21" Type="http://schemas.openxmlformats.org/officeDocument/2006/relationships/image" Target="../media/image80.png"/><Relationship Id="rId7" Type="http://schemas.openxmlformats.org/officeDocument/2006/relationships/image" Target="../media/image101.png"/><Relationship Id="rId12" Type="http://schemas.openxmlformats.org/officeDocument/2006/relationships/image" Target="../media/image14.png"/><Relationship Id="rId17" Type="http://schemas.openxmlformats.org/officeDocument/2006/relationships/image" Target="../media/image81.png"/><Relationship Id="rId25" Type="http://schemas.openxmlformats.org/officeDocument/2006/relationships/image" Target="../media/image76.png"/><Relationship Id="rId2" Type="http://schemas.openxmlformats.org/officeDocument/2006/relationships/image" Target="../media/image82.png"/><Relationship Id="rId16" Type="http://schemas.openxmlformats.org/officeDocument/2006/relationships/image" Target="../media/image78.png"/><Relationship Id="rId20" Type="http://schemas.openxmlformats.org/officeDocument/2006/relationships/image" Target="../media/image15.png"/><Relationship Id="rId29" Type="http://schemas.openxmlformats.org/officeDocument/2006/relationships/image" Target="../media/image109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112.jpg"/><Relationship Id="rId5" Type="http://schemas.openxmlformats.org/officeDocument/2006/relationships/image" Target="../media/image75.jpg"/><Relationship Id="rId15" Type="http://schemas.openxmlformats.org/officeDocument/2006/relationships/image" Target="../media/image102.png"/><Relationship Id="rId23" Type="http://schemas.openxmlformats.org/officeDocument/2006/relationships/image" Target="../media/image98.png"/><Relationship Id="rId28" Type="http://schemas.openxmlformats.org/officeDocument/2006/relationships/image" Target="../media/image86.png"/><Relationship Id="rId10" Type="http://schemas.openxmlformats.org/officeDocument/2006/relationships/image" Target="../media/image93.png"/><Relationship Id="rId19" Type="http://schemas.openxmlformats.org/officeDocument/2006/relationships/image" Target="../media/image97.png"/><Relationship Id="rId31" Type="http://schemas.openxmlformats.org/officeDocument/2006/relationships/image" Target="../media/image111.jpg"/><Relationship Id="rId4" Type="http://schemas.openxmlformats.org/officeDocument/2006/relationships/image" Target="../media/image88.png"/><Relationship Id="rId9" Type="http://schemas.openxmlformats.org/officeDocument/2006/relationships/image" Target="../media/image95.jpg"/><Relationship Id="rId14" Type="http://schemas.openxmlformats.org/officeDocument/2006/relationships/image" Target="../media/image96.jpg"/><Relationship Id="rId22" Type="http://schemas.openxmlformats.org/officeDocument/2006/relationships/image" Target="../media/image99.png"/><Relationship Id="rId27" Type="http://schemas.openxmlformats.org/officeDocument/2006/relationships/image" Target="../media/image85.png"/><Relationship Id="rId30" Type="http://schemas.openxmlformats.org/officeDocument/2006/relationships/image" Target="../media/image110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3.png"/><Relationship Id="rId18" Type="http://schemas.openxmlformats.org/officeDocument/2006/relationships/image" Target="../media/image79.jpg"/><Relationship Id="rId26" Type="http://schemas.openxmlformats.org/officeDocument/2006/relationships/image" Target="../media/image84.png"/><Relationship Id="rId3" Type="http://schemas.openxmlformats.org/officeDocument/2006/relationships/image" Target="../media/image87.png"/><Relationship Id="rId21" Type="http://schemas.openxmlformats.org/officeDocument/2006/relationships/image" Target="../media/image80.png"/><Relationship Id="rId7" Type="http://schemas.openxmlformats.org/officeDocument/2006/relationships/image" Target="../media/image101.png"/><Relationship Id="rId12" Type="http://schemas.openxmlformats.org/officeDocument/2006/relationships/image" Target="../media/image14.png"/><Relationship Id="rId17" Type="http://schemas.openxmlformats.org/officeDocument/2006/relationships/image" Target="../media/image81.png"/><Relationship Id="rId25" Type="http://schemas.openxmlformats.org/officeDocument/2006/relationships/image" Target="../media/image76.png"/><Relationship Id="rId2" Type="http://schemas.openxmlformats.org/officeDocument/2006/relationships/image" Target="../media/image82.png"/><Relationship Id="rId16" Type="http://schemas.openxmlformats.org/officeDocument/2006/relationships/image" Target="../media/image78.png"/><Relationship Id="rId20" Type="http://schemas.openxmlformats.org/officeDocument/2006/relationships/image" Target="../media/image15.png"/><Relationship Id="rId29" Type="http://schemas.openxmlformats.org/officeDocument/2006/relationships/image" Target="../media/image109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112.jpg"/><Relationship Id="rId5" Type="http://schemas.openxmlformats.org/officeDocument/2006/relationships/image" Target="../media/image75.jpg"/><Relationship Id="rId15" Type="http://schemas.openxmlformats.org/officeDocument/2006/relationships/image" Target="../media/image102.png"/><Relationship Id="rId23" Type="http://schemas.openxmlformats.org/officeDocument/2006/relationships/image" Target="../media/image98.png"/><Relationship Id="rId28" Type="http://schemas.openxmlformats.org/officeDocument/2006/relationships/image" Target="../media/image86.png"/><Relationship Id="rId10" Type="http://schemas.openxmlformats.org/officeDocument/2006/relationships/image" Target="../media/image93.png"/><Relationship Id="rId19" Type="http://schemas.openxmlformats.org/officeDocument/2006/relationships/image" Target="../media/image97.png"/><Relationship Id="rId31" Type="http://schemas.openxmlformats.org/officeDocument/2006/relationships/image" Target="../media/image111.jpg"/><Relationship Id="rId4" Type="http://schemas.openxmlformats.org/officeDocument/2006/relationships/image" Target="../media/image88.png"/><Relationship Id="rId9" Type="http://schemas.openxmlformats.org/officeDocument/2006/relationships/image" Target="../media/image95.jpg"/><Relationship Id="rId14" Type="http://schemas.openxmlformats.org/officeDocument/2006/relationships/image" Target="../media/image96.jpg"/><Relationship Id="rId22" Type="http://schemas.openxmlformats.org/officeDocument/2006/relationships/image" Target="../media/image99.png"/><Relationship Id="rId27" Type="http://schemas.openxmlformats.org/officeDocument/2006/relationships/image" Target="../media/image85.png"/><Relationship Id="rId30" Type="http://schemas.openxmlformats.org/officeDocument/2006/relationships/image" Target="../media/image110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3.png"/><Relationship Id="rId18" Type="http://schemas.openxmlformats.org/officeDocument/2006/relationships/image" Target="../media/image79.jpg"/><Relationship Id="rId26" Type="http://schemas.openxmlformats.org/officeDocument/2006/relationships/image" Target="../media/image84.png"/><Relationship Id="rId3" Type="http://schemas.openxmlformats.org/officeDocument/2006/relationships/image" Target="../media/image87.png"/><Relationship Id="rId21" Type="http://schemas.openxmlformats.org/officeDocument/2006/relationships/image" Target="../media/image80.png"/><Relationship Id="rId7" Type="http://schemas.openxmlformats.org/officeDocument/2006/relationships/image" Target="../media/image101.png"/><Relationship Id="rId12" Type="http://schemas.openxmlformats.org/officeDocument/2006/relationships/image" Target="../media/image14.png"/><Relationship Id="rId17" Type="http://schemas.openxmlformats.org/officeDocument/2006/relationships/image" Target="../media/image81.png"/><Relationship Id="rId25" Type="http://schemas.openxmlformats.org/officeDocument/2006/relationships/image" Target="../media/image76.png"/><Relationship Id="rId2" Type="http://schemas.openxmlformats.org/officeDocument/2006/relationships/image" Target="../media/image82.png"/><Relationship Id="rId16" Type="http://schemas.openxmlformats.org/officeDocument/2006/relationships/image" Target="../media/image78.png"/><Relationship Id="rId20" Type="http://schemas.openxmlformats.org/officeDocument/2006/relationships/image" Target="../media/image15.png"/><Relationship Id="rId29" Type="http://schemas.openxmlformats.org/officeDocument/2006/relationships/image" Target="../media/image109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112.jpg"/><Relationship Id="rId5" Type="http://schemas.openxmlformats.org/officeDocument/2006/relationships/image" Target="../media/image75.jpg"/><Relationship Id="rId15" Type="http://schemas.openxmlformats.org/officeDocument/2006/relationships/image" Target="../media/image102.png"/><Relationship Id="rId23" Type="http://schemas.openxmlformats.org/officeDocument/2006/relationships/image" Target="../media/image98.png"/><Relationship Id="rId28" Type="http://schemas.openxmlformats.org/officeDocument/2006/relationships/image" Target="../media/image86.png"/><Relationship Id="rId10" Type="http://schemas.openxmlformats.org/officeDocument/2006/relationships/image" Target="../media/image93.png"/><Relationship Id="rId19" Type="http://schemas.openxmlformats.org/officeDocument/2006/relationships/image" Target="../media/image97.png"/><Relationship Id="rId31" Type="http://schemas.openxmlformats.org/officeDocument/2006/relationships/image" Target="../media/image111.jpg"/><Relationship Id="rId4" Type="http://schemas.openxmlformats.org/officeDocument/2006/relationships/image" Target="../media/image88.png"/><Relationship Id="rId9" Type="http://schemas.openxmlformats.org/officeDocument/2006/relationships/image" Target="../media/image95.jpg"/><Relationship Id="rId14" Type="http://schemas.openxmlformats.org/officeDocument/2006/relationships/image" Target="../media/image96.jpg"/><Relationship Id="rId22" Type="http://schemas.openxmlformats.org/officeDocument/2006/relationships/image" Target="../media/image99.png"/><Relationship Id="rId27" Type="http://schemas.openxmlformats.org/officeDocument/2006/relationships/image" Target="../media/image85.png"/><Relationship Id="rId30" Type="http://schemas.openxmlformats.org/officeDocument/2006/relationships/image" Target="../media/image110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3.png"/><Relationship Id="rId18" Type="http://schemas.openxmlformats.org/officeDocument/2006/relationships/image" Target="../media/image79.jpg"/><Relationship Id="rId26" Type="http://schemas.openxmlformats.org/officeDocument/2006/relationships/image" Target="../media/image84.png"/><Relationship Id="rId3" Type="http://schemas.openxmlformats.org/officeDocument/2006/relationships/image" Target="../media/image87.png"/><Relationship Id="rId21" Type="http://schemas.openxmlformats.org/officeDocument/2006/relationships/image" Target="../media/image80.png"/><Relationship Id="rId7" Type="http://schemas.openxmlformats.org/officeDocument/2006/relationships/image" Target="../media/image101.png"/><Relationship Id="rId12" Type="http://schemas.openxmlformats.org/officeDocument/2006/relationships/image" Target="../media/image14.png"/><Relationship Id="rId17" Type="http://schemas.openxmlformats.org/officeDocument/2006/relationships/image" Target="../media/image81.png"/><Relationship Id="rId25" Type="http://schemas.openxmlformats.org/officeDocument/2006/relationships/image" Target="../media/image76.png"/><Relationship Id="rId33" Type="http://schemas.openxmlformats.org/officeDocument/2006/relationships/image" Target="../media/image113.jpg"/><Relationship Id="rId2" Type="http://schemas.openxmlformats.org/officeDocument/2006/relationships/image" Target="../media/image82.png"/><Relationship Id="rId16" Type="http://schemas.openxmlformats.org/officeDocument/2006/relationships/image" Target="../media/image78.png"/><Relationship Id="rId20" Type="http://schemas.openxmlformats.org/officeDocument/2006/relationships/image" Target="../media/image15.png"/><Relationship Id="rId29" Type="http://schemas.openxmlformats.org/officeDocument/2006/relationships/image" Target="../media/image109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112.jpg"/><Relationship Id="rId5" Type="http://schemas.openxmlformats.org/officeDocument/2006/relationships/image" Target="../media/image75.jpg"/><Relationship Id="rId15" Type="http://schemas.openxmlformats.org/officeDocument/2006/relationships/image" Target="../media/image102.png"/><Relationship Id="rId23" Type="http://schemas.openxmlformats.org/officeDocument/2006/relationships/image" Target="../media/image98.png"/><Relationship Id="rId28" Type="http://schemas.openxmlformats.org/officeDocument/2006/relationships/image" Target="../media/image86.png"/><Relationship Id="rId10" Type="http://schemas.openxmlformats.org/officeDocument/2006/relationships/image" Target="../media/image93.png"/><Relationship Id="rId19" Type="http://schemas.openxmlformats.org/officeDocument/2006/relationships/image" Target="../media/image97.png"/><Relationship Id="rId31" Type="http://schemas.openxmlformats.org/officeDocument/2006/relationships/image" Target="../media/image111.jpg"/><Relationship Id="rId4" Type="http://schemas.openxmlformats.org/officeDocument/2006/relationships/image" Target="../media/image88.png"/><Relationship Id="rId9" Type="http://schemas.openxmlformats.org/officeDocument/2006/relationships/image" Target="../media/image95.jpg"/><Relationship Id="rId14" Type="http://schemas.openxmlformats.org/officeDocument/2006/relationships/image" Target="../media/image96.jpg"/><Relationship Id="rId22" Type="http://schemas.openxmlformats.org/officeDocument/2006/relationships/image" Target="../media/image99.png"/><Relationship Id="rId27" Type="http://schemas.openxmlformats.org/officeDocument/2006/relationships/image" Target="../media/image85.png"/><Relationship Id="rId30" Type="http://schemas.openxmlformats.org/officeDocument/2006/relationships/image" Target="../media/image110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9.png"/><Relationship Id="rId18" Type="http://schemas.openxmlformats.org/officeDocument/2006/relationships/image" Target="../media/image124.jpg"/><Relationship Id="rId3" Type="http://schemas.openxmlformats.org/officeDocument/2006/relationships/image" Target="../media/image115.png"/><Relationship Id="rId7" Type="http://schemas.openxmlformats.org/officeDocument/2006/relationships/image" Target="../media/image14.png"/><Relationship Id="rId12" Type="http://schemas.openxmlformats.org/officeDocument/2006/relationships/image" Target="../media/image118.png"/><Relationship Id="rId17" Type="http://schemas.openxmlformats.org/officeDocument/2006/relationships/image" Target="../media/image123.jpg"/><Relationship Id="rId2" Type="http://schemas.openxmlformats.org/officeDocument/2006/relationships/image" Target="../media/image114.png"/><Relationship Id="rId16" Type="http://schemas.openxmlformats.org/officeDocument/2006/relationships/image" Target="../media/image122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11" Type="http://schemas.openxmlformats.org/officeDocument/2006/relationships/image" Target="../media/image102.png"/><Relationship Id="rId5" Type="http://schemas.openxmlformats.org/officeDocument/2006/relationships/image" Target="../media/image117.png"/><Relationship Id="rId15" Type="http://schemas.openxmlformats.org/officeDocument/2006/relationships/image" Target="../media/image121.png"/><Relationship Id="rId10" Type="http://schemas.openxmlformats.org/officeDocument/2006/relationships/image" Target="../media/image81.png"/><Relationship Id="rId4" Type="http://schemas.openxmlformats.org/officeDocument/2006/relationships/image" Target="../media/image116.png"/><Relationship Id="rId9" Type="http://schemas.openxmlformats.org/officeDocument/2006/relationships/image" Target="../media/image96.jpg"/><Relationship Id="rId1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57.xml"/><Relationship Id="rId4" Type="http://schemas.openxmlformats.org/officeDocument/2006/relationships/hyperlink" Target="https://www.khanacademy.org/math/multivariable-calculus/multivariable-derivatives/differentiating-vector-valued-functions/a/multivariable-chain-rule-simple-version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hyperlink" Target="https://www.khanacademy.org/math/multivariable-calculus/multivariable-derivatives/differentiating-vector-valued-functions/a/multivariable-chain-rule-simple-version" TargetMode="External"/><Relationship Id="rId3" Type="http://schemas.openxmlformats.org/officeDocument/2006/relationships/image" Target="../media/image122.jpg"/><Relationship Id="rId7" Type="http://schemas.openxmlformats.org/officeDocument/2006/relationships/image" Target="../media/image130.png"/><Relationship Id="rId12" Type="http://schemas.openxmlformats.org/officeDocument/2006/relationships/image" Target="../media/image135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29.png"/><Relationship Id="rId11" Type="http://schemas.openxmlformats.org/officeDocument/2006/relationships/image" Target="../media/image134.jp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9.png"/><Relationship Id="rId3" Type="http://schemas.openxmlformats.org/officeDocument/2006/relationships/image" Target="../media/image115.png"/><Relationship Id="rId7" Type="http://schemas.openxmlformats.org/officeDocument/2006/relationships/image" Target="../media/image14.png"/><Relationship Id="rId12" Type="http://schemas.openxmlformats.org/officeDocument/2006/relationships/image" Target="../media/image102.png"/><Relationship Id="rId2" Type="http://schemas.openxmlformats.org/officeDocument/2006/relationships/image" Target="../media/image114.png"/><Relationship Id="rId16" Type="http://schemas.openxmlformats.org/officeDocument/2006/relationships/image" Target="../media/image124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11" Type="http://schemas.openxmlformats.org/officeDocument/2006/relationships/image" Target="../media/image121.png"/><Relationship Id="rId5" Type="http://schemas.openxmlformats.org/officeDocument/2006/relationships/image" Target="../media/image117.png"/><Relationship Id="rId15" Type="http://schemas.openxmlformats.org/officeDocument/2006/relationships/image" Target="../media/image120.png"/><Relationship Id="rId10" Type="http://schemas.openxmlformats.org/officeDocument/2006/relationships/image" Target="../media/image81.png"/><Relationship Id="rId4" Type="http://schemas.openxmlformats.org/officeDocument/2006/relationships/image" Target="../media/image116.png"/><Relationship Id="rId9" Type="http://schemas.openxmlformats.org/officeDocument/2006/relationships/image" Target="../media/image123.jpg"/><Relationship Id="rId14" Type="http://schemas.openxmlformats.org/officeDocument/2006/relationships/image" Target="../media/image1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6" Type="http://schemas.openxmlformats.org/officeDocument/2006/relationships/image" Target="../media/image138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37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3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140.png"/><Relationship Id="rId2" Type="http://schemas.openxmlformats.org/officeDocument/2006/relationships/image" Target="../media/image6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37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3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18" Type="http://schemas.openxmlformats.org/officeDocument/2006/relationships/image" Target="../media/image14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141.png"/><Relationship Id="rId2" Type="http://schemas.openxmlformats.org/officeDocument/2006/relationships/image" Target="../media/image6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37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3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18" Type="http://schemas.openxmlformats.org/officeDocument/2006/relationships/image" Target="../media/image14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141.png"/><Relationship Id="rId2" Type="http://schemas.openxmlformats.org/officeDocument/2006/relationships/image" Target="../media/image6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37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3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proceedings.mlr.press/v28/pascanu13.pdf" TargetMode="External"/><Relationship Id="rId3" Type="http://schemas.openxmlformats.org/officeDocument/2006/relationships/image" Target="../media/image144.jpg"/><Relationship Id="rId7" Type="http://schemas.openxmlformats.org/officeDocument/2006/relationships/image" Target="../media/image148.jpg"/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47.png"/><Relationship Id="rId5" Type="http://schemas.openxmlformats.org/officeDocument/2006/relationships/image" Target="../media/image146.jpg"/><Relationship Id="rId4" Type="http://schemas.openxmlformats.org/officeDocument/2006/relationships/image" Target="../media/image1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60.xml"/><Relationship Id="rId4" Type="http://schemas.openxmlformats.org/officeDocument/2006/relationships/hyperlink" Target="http://proceedings.mlr.press/v28/pascanu13.pdf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5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611.01368.pdf" TargetMode="External"/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g"/><Relationship Id="rId2" Type="http://schemas.openxmlformats.org/officeDocument/2006/relationships/hyperlink" Target="http://proceedings.mlr.press/v28/pascanu13.pdf" TargetMode="External"/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406.1078v3.pdf" TargetMode="External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70.jpg"/><Relationship Id="rId5" Type="http://schemas.openxmlformats.org/officeDocument/2006/relationships/image" Target="../media/image169.jpg"/><Relationship Id="rId4" Type="http://schemas.openxmlformats.org/officeDocument/2006/relationships/image" Target="../media/image168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g"/><Relationship Id="rId2" Type="http://schemas.openxmlformats.org/officeDocument/2006/relationships/image" Target="../media/image171.jp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70.jpg"/><Relationship Id="rId5" Type="http://schemas.openxmlformats.org/officeDocument/2006/relationships/image" Target="../media/image173.jpg"/><Relationship Id="rId4" Type="http://schemas.openxmlformats.org/officeDocument/2006/relationships/image" Target="../media/image169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g"/><Relationship Id="rId2" Type="http://schemas.openxmlformats.org/officeDocument/2006/relationships/image" Target="../media/image174.jpg"/><Relationship Id="rId1" Type="http://schemas.openxmlformats.org/officeDocument/2006/relationships/slideLayout" Target="../slideLayouts/slideLayout60.xml"/><Relationship Id="rId4" Type="http://schemas.openxmlformats.org/officeDocument/2006/relationships/hyperlink" Target="http://colah.github.io/posts/2015-08-Understanding-LSTMs/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chen.me/2017/05/30/exploring-lstms/" TargetMode="External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echen.me/2017/05/30/exploring-lstms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mt.org/wmt18/pdf/WMT028.pdf" TargetMode="External"/><Relationship Id="rId2" Type="http://schemas.openxmlformats.org/officeDocument/2006/relationships/hyperlink" Target="http://www.statmt.org/wmt16/pdf/W16-2301.pdf" TargetMode="External"/><Relationship Id="rId1" Type="http://schemas.openxmlformats.org/officeDocument/2006/relationships/slideLayout" Target="../slideLayouts/slideLayout6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12.03385.pdf" TargetMode="External"/><Relationship Id="rId2" Type="http://schemas.openxmlformats.org/officeDocument/2006/relationships/image" Target="../media/image177.jpg"/><Relationship Id="rId1" Type="http://schemas.openxmlformats.org/officeDocument/2006/relationships/slideLayout" Target="../slideLayouts/slideLayout6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8.06993.pdf" TargetMode="External"/><Relationship Id="rId2" Type="http://schemas.openxmlformats.org/officeDocument/2006/relationships/image" Target="../media/image178.jpg"/><Relationship Id="rId1" Type="http://schemas.openxmlformats.org/officeDocument/2006/relationships/slideLayout" Target="../slideLayouts/slideLayout6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6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6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6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jp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88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8.png"/><Relationship Id="rId18" Type="http://schemas.openxmlformats.org/officeDocument/2006/relationships/image" Target="../media/image100.png"/><Relationship Id="rId26" Type="http://schemas.openxmlformats.org/officeDocument/2006/relationships/image" Target="../media/image90.png"/><Relationship Id="rId3" Type="http://schemas.openxmlformats.org/officeDocument/2006/relationships/image" Target="../media/image93.png"/><Relationship Id="rId21" Type="http://schemas.openxmlformats.org/officeDocument/2006/relationships/image" Target="../media/image92.png"/><Relationship Id="rId7" Type="http://schemas.openxmlformats.org/officeDocument/2006/relationships/image" Target="../media/image77.png"/><Relationship Id="rId12" Type="http://schemas.openxmlformats.org/officeDocument/2006/relationships/image" Target="../media/image96.jpg"/><Relationship Id="rId17" Type="http://schemas.openxmlformats.org/officeDocument/2006/relationships/image" Target="../media/image97.png"/><Relationship Id="rId25" Type="http://schemas.openxmlformats.org/officeDocument/2006/relationships/image" Target="../media/image192.png"/><Relationship Id="rId2" Type="http://schemas.openxmlformats.org/officeDocument/2006/relationships/image" Target="../media/image94.png"/><Relationship Id="rId16" Type="http://schemas.openxmlformats.org/officeDocument/2006/relationships/image" Target="../media/image80.png"/><Relationship Id="rId20" Type="http://schemas.openxmlformats.org/officeDocument/2006/relationships/image" Target="../media/image79.jp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5.jpg"/><Relationship Id="rId11" Type="http://schemas.openxmlformats.org/officeDocument/2006/relationships/image" Target="../media/image81.png"/><Relationship Id="rId24" Type="http://schemas.openxmlformats.org/officeDocument/2006/relationships/image" Target="../media/image119.png"/><Relationship Id="rId5" Type="http://schemas.openxmlformats.org/officeDocument/2006/relationships/image" Target="../media/image190.png"/><Relationship Id="rId15" Type="http://schemas.openxmlformats.org/officeDocument/2006/relationships/image" Target="../media/image191.png"/><Relationship Id="rId23" Type="http://schemas.openxmlformats.org/officeDocument/2006/relationships/image" Target="../media/image102.png"/><Relationship Id="rId28" Type="http://schemas.openxmlformats.org/officeDocument/2006/relationships/image" Target="../media/image84.png"/><Relationship Id="rId10" Type="http://schemas.openxmlformats.org/officeDocument/2006/relationships/image" Target="../media/image15.png"/><Relationship Id="rId19" Type="http://schemas.openxmlformats.org/officeDocument/2006/relationships/image" Target="../media/image101.png"/><Relationship Id="rId4" Type="http://schemas.openxmlformats.org/officeDocument/2006/relationships/image" Target="../media/image189.png"/><Relationship Id="rId9" Type="http://schemas.openxmlformats.org/officeDocument/2006/relationships/image" Target="../media/image13.png"/><Relationship Id="rId14" Type="http://schemas.openxmlformats.org/officeDocument/2006/relationships/image" Target="../media/image99.png"/><Relationship Id="rId22" Type="http://schemas.openxmlformats.org/officeDocument/2006/relationships/image" Target="../media/image78.png"/><Relationship Id="rId27" Type="http://schemas.openxmlformats.org/officeDocument/2006/relationships/image" Target="../media/image76.png"/><Relationship Id="rId30" Type="http://schemas.openxmlformats.org/officeDocument/2006/relationships/image" Target="../media/image8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g"/><Relationship Id="rId2" Type="http://schemas.openxmlformats.org/officeDocument/2006/relationships/hyperlink" Target="https://medium.com/%40samim/obama-rnn-machine-generated-political-speeches-c8abd18a2ea0" TargetMode="Externa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4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g"/><Relationship Id="rId2" Type="http://schemas.openxmlformats.org/officeDocument/2006/relationships/hyperlink" Target="https://medium.com/deep-writing/harry-potter-written-by-artificial-intelligence-8a9431803da6" TargetMode="Externa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6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hyperlink" Target="http://aiweirdness.com/post/160776374467/new-paint-colors-invented-by-neural-network" TargetMode="Externa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g"/><Relationship Id="rId2" Type="http://schemas.openxmlformats.org/officeDocument/2006/relationships/slideLayout" Target="../slideLayouts/slideLayout58.xml"/><Relationship Id="rId1" Type="http://schemas.openxmlformats.org/officeDocument/2006/relationships/themeOverride" Target="../theme/themeOverride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g"/><Relationship Id="rId2" Type="http://schemas.openxmlformats.org/officeDocument/2006/relationships/image" Target="../media/image200.jp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karpathy.github.io/2015/05/21/rnn-effectiveness/" TargetMode="External"/><Relationship Id="rId5" Type="http://schemas.openxmlformats.org/officeDocument/2006/relationships/image" Target="../media/image203.jpg"/><Relationship Id="rId4" Type="http://schemas.openxmlformats.org/officeDocument/2006/relationships/image" Target="../media/image202.jp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g"/><Relationship Id="rId2" Type="http://schemas.openxmlformats.org/officeDocument/2006/relationships/image" Target="../media/image204.jp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jpg"/><Relationship Id="rId1" Type="http://schemas.openxmlformats.org/officeDocument/2006/relationships/slideLayout" Target="../slideLayouts/slideLayout2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jpg"/><Relationship Id="rId1" Type="http://schemas.openxmlformats.org/officeDocument/2006/relationships/slideLayout" Target="../slideLayouts/slideLayout2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7" Type="http://schemas.openxmlformats.org/officeDocument/2006/relationships/image" Target="../media/image215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2.png"/><Relationship Id="rId5" Type="http://schemas.openxmlformats.org/officeDocument/2006/relationships/image" Target="../media/image210.png"/><Relationship Id="rId4" Type="http://schemas.openxmlformats.org/officeDocument/2006/relationships/image" Target="../media/image211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5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jpg"/><Relationship Id="rId2" Type="http://schemas.openxmlformats.org/officeDocument/2006/relationships/image" Target="../media/image217.jpg"/><Relationship Id="rId1" Type="http://schemas.openxmlformats.org/officeDocument/2006/relationships/slideLayout" Target="../slideLayouts/slideLayout5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3071400"/>
          </a:xfrm>
        </p:spPr>
        <p:txBody>
          <a:bodyPr>
            <a:normAutofit/>
          </a:bodyPr>
          <a:lstStyle/>
          <a:p>
            <a:r>
              <a:rPr lang="en-US" sz="3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1678: Intro to Deep Learning</a:t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Recurrent 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47535"/>
            <a:ext cx="6400800" cy="180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October 18, 2021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sz="3000" spc="-5" dirty="0"/>
              <a:t>Recurrent Networks offer a lot of</a:t>
            </a:r>
            <a:r>
              <a:rPr sz="3000" spc="60" dirty="0"/>
              <a:t> </a:t>
            </a:r>
            <a:r>
              <a:rPr sz="3000" spc="-5" dirty="0"/>
              <a:t>flexibility:</a:t>
            </a:r>
            <a:endParaRPr sz="3000" dirty="0"/>
          </a:p>
        </p:txBody>
      </p:sp>
      <p:sp>
        <p:nvSpPr>
          <p:cNvPr id="6" name="object 6"/>
          <p:cNvSpPr/>
          <p:nvPr/>
        </p:nvSpPr>
        <p:spPr>
          <a:xfrm>
            <a:off x="7976510" y="4620718"/>
            <a:ext cx="206375" cy="353695"/>
          </a:xfrm>
          <a:custGeom>
            <a:avLst/>
            <a:gdLst/>
            <a:ahLst/>
            <a:cxnLst/>
            <a:rect l="l" t="t" r="r" b="b"/>
            <a:pathLst>
              <a:path w="206375" h="353695">
                <a:moveTo>
                  <a:pt x="0" y="353074"/>
                </a:moveTo>
                <a:lnTo>
                  <a:pt x="206074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55408" y="4546043"/>
            <a:ext cx="71120" cy="90805"/>
          </a:xfrm>
          <a:custGeom>
            <a:avLst/>
            <a:gdLst/>
            <a:ahLst/>
            <a:cxnLst/>
            <a:rect l="l" t="t" r="r" b="b"/>
            <a:pathLst>
              <a:path w="71120" h="90804">
                <a:moveTo>
                  <a:pt x="54349" y="90524"/>
                </a:moveTo>
                <a:lnTo>
                  <a:pt x="70749" y="0"/>
                </a:lnTo>
                <a:lnTo>
                  <a:pt x="0" y="58799"/>
                </a:lnTo>
                <a:lnTo>
                  <a:pt x="54349" y="905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4114" y="4962669"/>
            <a:ext cx="42017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ideo classification on frame</a:t>
            </a:r>
            <a:r>
              <a:rPr kumimoji="0" sz="1800" b="1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53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77211" y="4346829"/>
            <a:ext cx="3388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104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-1.6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25" normalizeH="0" baseline="-2083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1800" b="0" i="1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1800" b="0" i="1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77211" y="5669991"/>
            <a:ext cx="3341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104" normalizeH="0" baseline="-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-1.8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02" normalizeH="0" baseline="-2083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1800" b="0" i="1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1800" b="0" i="1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77211" y="2482977"/>
            <a:ext cx="3488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195" normalizeH="0" baseline="-2083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13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1800" b="0" i="1" u="none" strike="noStrike" kern="1200" cap="none" spc="-13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1800" b="0" i="1" u="none" strike="noStrike" kern="1200" cap="none" spc="-9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77211" y="3800602"/>
            <a:ext cx="3743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-2.9 </a:t>
            </a:r>
            <a:r>
              <a:rPr kumimoji="0" sz="2700" b="0" i="0" u="none" strike="noStrike" kern="1200" cap="none" spc="-23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700" b="0" i="0" u="none" strike="noStrike" kern="1200" cap="none" spc="-97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2700" b="0" i="0" u="none" strike="noStrike" kern="1200" cap="none" spc="-20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02" normalizeH="0" baseline="-1620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2700" b="0" i="0" u="none" strike="noStrike" kern="1200" cap="none" spc="-20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700" b="0" i="1" u="none" strike="noStrike" kern="1200" cap="none" spc="-20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r>
              <a:rPr kumimoji="0" sz="2700" b="0" i="0" u="none" strike="noStrike" kern="1200" cap="none" spc="-20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2700" b="0" i="1" u="none" strike="noStrike" kern="1200" cap="none" spc="-20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2700" b="0" i="1" u="none" strike="noStrike" kern="1200" cap="none" spc="-14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r>
              <a:rPr kumimoji="0" sz="2700" b="0" i="0" u="none" strike="noStrike" kern="1200" cap="none" spc="-14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2700" b="0" i="0" u="none" strike="noStrike" kern="1200" cap="none" spc="-23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2700" b="0" i="0" u="none" strike="noStrike" kern="1200" cap="none" spc="-60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00" b="0" i="0" u="none" strike="noStrike" kern="1200" cap="none" spc="-104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-0.7</a:t>
            </a:r>
            <a:endParaRPr kumimoji="0" sz="2700" b="0" i="0" u="none" strike="noStrike" kern="1200" cap="none" spc="0" normalizeH="0" baseline="154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6310" y="6083046"/>
            <a:ext cx="368363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46355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r>
              <a:rPr kumimoji="0" sz="1800" b="0" i="0" u="none" strike="noStrike" kern="1200" cap="none" spc="-2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sz="1800" b="0" i="0" u="none" strike="noStrike" kern="1200" cap="none" spc="-2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2746A5-B5E1-42BB-BFAB-020940A8E78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80922" y="6083046"/>
            <a:ext cx="303466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1800" b="0" i="0" u="none" strike="noStrike" kern="1200" cap="none" spc="-112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37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keep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highest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A2A47C-684B-41FB-A688-ADC729C715B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32378" y="3508375"/>
            <a:ext cx="3813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104" normalizeH="0" baseline="-4629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-2.5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32" normalizeH="0" baseline="-2083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1800" b="0" i="1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1800" b="0" i="1" u="none" strike="noStrike" kern="1200" cap="none" spc="-114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800" b="0" i="0" u="none" strike="noStrike" kern="1200" cap="none" spc="-24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32378" y="2184272"/>
            <a:ext cx="3639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-2.8 </a:t>
            </a:r>
            <a:r>
              <a:rPr kumimoji="0" sz="2700" b="0" i="0" u="none" strike="noStrike" kern="1200" cap="none" spc="-232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700" b="0" i="0" u="none" strike="noStrike" kern="1200" cap="none" spc="-97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2700" b="0" i="0" u="none" strike="noStrike" kern="1200" cap="none" spc="-240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40" normalizeH="0" baseline="-1620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2700" b="0" i="0" u="none" strike="noStrike" kern="1200" cap="none" spc="-240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700" b="0" i="1" u="none" strike="noStrike" kern="1200" cap="none" spc="-240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700" b="0" i="0" u="none" strike="noStrike" kern="1200" cap="none" spc="-240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2700" b="0" i="1" u="none" strike="noStrike" kern="1200" cap="none" spc="-240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2700" b="0" i="1" u="none" strike="noStrike" kern="1200" cap="none" spc="-172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 </a:t>
            </a:r>
            <a:r>
              <a:rPr kumimoji="0" sz="2700" b="0" i="1" u="none" strike="noStrike" kern="1200" cap="none" spc="-15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r>
              <a:rPr kumimoji="0" sz="2700" b="0" i="0" u="none" strike="noStrike" kern="1200" cap="none" spc="-15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2700" b="0" i="0" u="none" strike="noStrike" kern="1200" cap="none" spc="-232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2700" b="0" i="0" u="none" strike="noStrike" kern="1200" cap="none" spc="-315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00" b="0" i="0" u="none" strike="noStrike" kern="1200" cap="none" spc="-104" normalizeH="0" baseline="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2700" b="0" i="0" u="none" strike="noStrike" kern="1200" cap="none" spc="0" normalizeH="0" baseline="308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32378" y="5406948"/>
            <a:ext cx="40246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-3.8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02" normalizeH="0" baseline="-2083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1800" b="0" i="1" u="none" strike="noStrike" kern="1200" cap="none" spc="-1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1800" b="0" i="1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</a:t>
            </a:r>
            <a:r>
              <a:rPr kumimoji="0" sz="1800" b="0" i="1" u="none" strike="noStrike" kern="1200" cap="none" spc="-9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800" b="0" i="0" u="none" strike="noStrike" kern="1200" cap="none" spc="-28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32378" y="4079494"/>
            <a:ext cx="372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-2.9 </a:t>
            </a:r>
            <a:r>
              <a:rPr kumimoji="0" sz="2700" b="0" i="0" u="none" strike="noStrike" kern="1200" cap="none" spc="-23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700" b="0" i="0" u="none" strike="noStrike" kern="1200" cap="none" spc="-97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</a:t>
            </a:r>
            <a:r>
              <a:rPr kumimoji="0" sz="2700" b="0" i="0" u="none" strike="noStrike" kern="1200" cap="none" spc="-19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195" normalizeH="0" baseline="-18518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2700" b="0" i="0" u="none" strike="noStrike" kern="1200" cap="none" spc="-19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700" b="0" i="1" u="none" strike="noStrike" kern="1200" cap="none" spc="-19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r>
              <a:rPr kumimoji="0" sz="2700" b="0" i="0" u="none" strike="noStrike" kern="1200" cap="none" spc="-19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2700" b="0" i="1" u="none" strike="noStrike" kern="1200" cap="none" spc="-19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</a:t>
            </a:r>
            <a:r>
              <a:rPr kumimoji="0" sz="2700" b="0" i="1" u="none" strike="noStrike" kern="1200" cap="none" spc="-7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</a:t>
            </a:r>
            <a:r>
              <a:rPr kumimoji="0" sz="2700" b="0" i="1" u="none" strike="noStrike" kern="1200" cap="none" spc="-14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r>
              <a:rPr kumimoji="0" sz="2700" b="0" i="0" u="none" strike="noStrike" kern="1200" cap="none" spc="-14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2700" b="0" i="0" u="none" strike="noStrike" kern="1200" cap="none" spc="-23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2700" b="0" i="0" u="none" strike="noStrike" kern="1200" cap="none" spc="-35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00" b="0" i="0" u="none" strike="noStrike" kern="1200" cap="none" spc="-104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-1.6</a:t>
            </a:r>
            <a:endParaRPr kumimoji="0" sz="2700" b="0" i="0" u="none" strike="noStrike" kern="1200" cap="none" spc="0" normalizeH="0" baseline="154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22526" y="6083046"/>
            <a:ext cx="368363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4826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r>
              <a:rPr kumimoji="0" sz="1800" b="0" i="0" u="none" strike="noStrike" kern="1200" cap="none" spc="-2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sz="1800" b="0" i="0" u="none" strike="noStrike" kern="1200" cap="none" spc="-2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7561EC-0F2E-41F7-95B3-0470B0EC02C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08098" y="6083046"/>
            <a:ext cx="303593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1800" b="0" i="0" u="none" strike="noStrike" kern="1200" cap="none" spc="-112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37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keep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highest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23FEFB-9EA0-4D85-8A76-6EDF7391F59A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3540" y="840486"/>
            <a:ext cx="5087620" cy="91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89782" y="6083046"/>
            <a:ext cx="368363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r>
              <a:rPr kumimoji="0" sz="1800" b="0" i="0" u="none" strike="noStrike" kern="1200" cap="none" spc="-2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sz="1800" b="0" i="0" u="none" strike="noStrike" kern="1200" cap="none" spc="-2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3AA868-F109-4D13-B608-6925890590FA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3540" y="840486"/>
            <a:ext cx="5087620" cy="91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74185" y="6083046"/>
            <a:ext cx="303466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1800" b="0" i="0" u="none" strike="noStrike" kern="1200" cap="none" spc="-112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37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keep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highest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16BCC6-D125-41CA-AA71-97EDB0A4EF1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6500" y="18105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6500" y="2337816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1470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650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650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639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44159" y="2028443"/>
            <a:ext cx="441959" cy="566420"/>
          </a:xfrm>
          <a:custGeom>
            <a:avLst/>
            <a:gdLst/>
            <a:ahLst/>
            <a:cxnLst/>
            <a:rect l="l" t="t" r="r" b="b"/>
            <a:pathLst>
              <a:path w="441960" h="566419">
                <a:moveTo>
                  <a:pt x="441833" y="0"/>
                </a:moveTo>
                <a:lnTo>
                  <a:pt x="363982" y="34798"/>
                </a:lnTo>
                <a:lnTo>
                  <a:pt x="388543" y="54927"/>
                </a:lnTo>
                <a:lnTo>
                  <a:pt x="0" y="528701"/>
                </a:lnTo>
                <a:lnTo>
                  <a:pt x="4927" y="532701"/>
                </a:lnTo>
                <a:lnTo>
                  <a:pt x="5080" y="539750"/>
                </a:lnTo>
                <a:lnTo>
                  <a:pt x="365658" y="534720"/>
                </a:lnTo>
                <a:lnTo>
                  <a:pt x="366141" y="566420"/>
                </a:lnTo>
                <a:lnTo>
                  <a:pt x="441833" y="527304"/>
                </a:lnTo>
                <a:lnTo>
                  <a:pt x="430517" y="521843"/>
                </a:lnTo>
                <a:lnTo>
                  <a:pt x="364998" y="490220"/>
                </a:lnTo>
                <a:lnTo>
                  <a:pt x="365467" y="522020"/>
                </a:lnTo>
                <a:lnTo>
                  <a:pt x="17957" y="526872"/>
                </a:lnTo>
                <a:lnTo>
                  <a:pt x="398322" y="62928"/>
                </a:lnTo>
                <a:lnTo>
                  <a:pt x="422910" y="83058"/>
                </a:lnTo>
                <a:lnTo>
                  <a:pt x="431558" y="45085"/>
                </a:lnTo>
                <a:lnTo>
                  <a:pt x="441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44286" y="3692651"/>
            <a:ext cx="441959" cy="565150"/>
          </a:xfrm>
          <a:custGeom>
            <a:avLst/>
            <a:gdLst/>
            <a:ahLst/>
            <a:cxnLst/>
            <a:rect l="l" t="t" r="r" b="b"/>
            <a:pathLst>
              <a:path w="441960" h="565150">
                <a:moveTo>
                  <a:pt x="441706" y="38100"/>
                </a:moveTo>
                <a:lnTo>
                  <a:pt x="429006" y="31750"/>
                </a:lnTo>
                <a:lnTo>
                  <a:pt x="365506" y="0"/>
                </a:lnTo>
                <a:lnTo>
                  <a:pt x="365506" y="31750"/>
                </a:lnTo>
                <a:lnTo>
                  <a:pt x="4826" y="31750"/>
                </a:lnTo>
                <a:lnTo>
                  <a:pt x="4826" y="38100"/>
                </a:lnTo>
                <a:lnTo>
                  <a:pt x="0" y="42164"/>
                </a:lnTo>
                <a:lnTo>
                  <a:pt x="388150" y="510070"/>
                </a:lnTo>
                <a:lnTo>
                  <a:pt x="363728" y="530352"/>
                </a:lnTo>
                <a:lnTo>
                  <a:pt x="441706" y="564642"/>
                </a:lnTo>
                <a:lnTo>
                  <a:pt x="431190" y="519811"/>
                </a:lnTo>
                <a:lnTo>
                  <a:pt x="422275" y="481711"/>
                </a:lnTo>
                <a:lnTo>
                  <a:pt x="397929" y="501942"/>
                </a:lnTo>
                <a:lnTo>
                  <a:pt x="18288" y="44450"/>
                </a:lnTo>
                <a:lnTo>
                  <a:pt x="365506" y="44450"/>
                </a:lnTo>
                <a:lnTo>
                  <a:pt x="365506" y="76200"/>
                </a:lnTo>
                <a:lnTo>
                  <a:pt x="429006" y="44450"/>
                </a:lnTo>
                <a:lnTo>
                  <a:pt x="4417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85715" y="145580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73722" y="320167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73722" y="448487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73722" y="277533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73722" y="143662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01590" y="6083046"/>
            <a:ext cx="368363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45085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r>
              <a:rPr kumimoji="0" sz="1800" b="0" i="0" u="none" strike="noStrike" kern="1200" cap="none" spc="-2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948A61-BC3B-430D-9D96-F22A708A249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6500" y="18105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6500" y="2337816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1470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650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650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639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14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44159" y="2028443"/>
            <a:ext cx="441959" cy="566420"/>
          </a:xfrm>
          <a:custGeom>
            <a:avLst/>
            <a:gdLst/>
            <a:ahLst/>
            <a:cxnLst/>
            <a:rect l="l" t="t" r="r" b="b"/>
            <a:pathLst>
              <a:path w="441960" h="566419">
                <a:moveTo>
                  <a:pt x="441833" y="0"/>
                </a:moveTo>
                <a:lnTo>
                  <a:pt x="363982" y="34798"/>
                </a:lnTo>
                <a:lnTo>
                  <a:pt x="388543" y="54927"/>
                </a:lnTo>
                <a:lnTo>
                  <a:pt x="0" y="528701"/>
                </a:lnTo>
                <a:lnTo>
                  <a:pt x="4927" y="532701"/>
                </a:lnTo>
                <a:lnTo>
                  <a:pt x="5080" y="539750"/>
                </a:lnTo>
                <a:lnTo>
                  <a:pt x="365658" y="534720"/>
                </a:lnTo>
                <a:lnTo>
                  <a:pt x="366141" y="566420"/>
                </a:lnTo>
                <a:lnTo>
                  <a:pt x="441833" y="527304"/>
                </a:lnTo>
                <a:lnTo>
                  <a:pt x="430517" y="521843"/>
                </a:lnTo>
                <a:lnTo>
                  <a:pt x="364998" y="490220"/>
                </a:lnTo>
                <a:lnTo>
                  <a:pt x="365467" y="522020"/>
                </a:lnTo>
                <a:lnTo>
                  <a:pt x="17957" y="526872"/>
                </a:lnTo>
                <a:lnTo>
                  <a:pt x="398322" y="62928"/>
                </a:lnTo>
                <a:lnTo>
                  <a:pt x="422910" y="83058"/>
                </a:lnTo>
                <a:lnTo>
                  <a:pt x="431558" y="45085"/>
                </a:lnTo>
                <a:lnTo>
                  <a:pt x="441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44286" y="3692651"/>
            <a:ext cx="441959" cy="565150"/>
          </a:xfrm>
          <a:custGeom>
            <a:avLst/>
            <a:gdLst/>
            <a:ahLst/>
            <a:cxnLst/>
            <a:rect l="l" t="t" r="r" b="b"/>
            <a:pathLst>
              <a:path w="441960" h="565150">
                <a:moveTo>
                  <a:pt x="441706" y="38100"/>
                </a:moveTo>
                <a:lnTo>
                  <a:pt x="429006" y="31750"/>
                </a:lnTo>
                <a:lnTo>
                  <a:pt x="365506" y="0"/>
                </a:lnTo>
                <a:lnTo>
                  <a:pt x="365506" y="31750"/>
                </a:lnTo>
                <a:lnTo>
                  <a:pt x="4826" y="31750"/>
                </a:lnTo>
                <a:lnTo>
                  <a:pt x="4826" y="38100"/>
                </a:lnTo>
                <a:lnTo>
                  <a:pt x="0" y="42164"/>
                </a:lnTo>
                <a:lnTo>
                  <a:pt x="388150" y="510070"/>
                </a:lnTo>
                <a:lnTo>
                  <a:pt x="363728" y="530352"/>
                </a:lnTo>
                <a:lnTo>
                  <a:pt x="441706" y="564642"/>
                </a:lnTo>
                <a:lnTo>
                  <a:pt x="431190" y="519811"/>
                </a:lnTo>
                <a:lnTo>
                  <a:pt x="422275" y="481711"/>
                </a:lnTo>
                <a:lnTo>
                  <a:pt x="397929" y="501942"/>
                </a:lnTo>
                <a:lnTo>
                  <a:pt x="18288" y="44450"/>
                </a:lnTo>
                <a:lnTo>
                  <a:pt x="365506" y="44450"/>
                </a:lnTo>
                <a:lnTo>
                  <a:pt x="365506" y="76200"/>
                </a:lnTo>
                <a:lnTo>
                  <a:pt x="429006" y="44450"/>
                </a:lnTo>
                <a:lnTo>
                  <a:pt x="4417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85715" y="145580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73722" y="320167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73722" y="448487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73722" y="277533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73722" y="143662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351526" y="6083046"/>
            <a:ext cx="303466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1800" b="0" i="0" u="none" strike="noStrike" kern="1200" cap="none" spc="-112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44" normalizeH="0" baseline="25462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keep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highest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AEB6068-7D9D-4C5E-9E7D-2F1BB00D7EF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6500" y="18105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6500" y="2337816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1470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650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650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639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14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44159" y="2028443"/>
            <a:ext cx="441959" cy="566420"/>
          </a:xfrm>
          <a:custGeom>
            <a:avLst/>
            <a:gdLst/>
            <a:ahLst/>
            <a:cxnLst/>
            <a:rect l="l" t="t" r="r" b="b"/>
            <a:pathLst>
              <a:path w="441960" h="566419">
                <a:moveTo>
                  <a:pt x="441833" y="0"/>
                </a:moveTo>
                <a:lnTo>
                  <a:pt x="363982" y="34798"/>
                </a:lnTo>
                <a:lnTo>
                  <a:pt x="388543" y="54927"/>
                </a:lnTo>
                <a:lnTo>
                  <a:pt x="0" y="528701"/>
                </a:lnTo>
                <a:lnTo>
                  <a:pt x="4927" y="532701"/>
                </a:lnTo>
                <a:lnTo>
                  <a:pt x="5080" y="539750"/>
                </a:lnTo>
                <a:lnTo>
                  <a:pt x="365658" y="534720"/>
                </a:lnTo>
                <a:lnTo>
                  <a:pt x="366141" y="566420"/>
                </a:lnTo>
                <a:lnTo>
                  <a:pt x="441833" y="527304"/>
                </a:lnTo>
                <a:lnTo>
                  <a:pt x="430517" y="521843"/>
                </a:lnTo>
                <a:lnTo>
                  <a:pt x="364998" y="490220"/>
                </a:lnTo>
                <a:lnTo>
                  <a:pt x="365467" y="522020"/>
                </a:lnTo>
                <a:lnTo>
                  <a:pt x="17957" y="526872"/>
                </a:lnTo>
                <a:lnTo>
                  <a:pt x="398322" y="62928"/>
                </a:lnTo>
                <a:lnTo>
                  <a:pt x="422910" y="83058"/>
                </a:lnTo>
                <a:lnTo>
                  <a:pt x="431558" y="45085"/>
                </a:lnTo>
                <a:lnTo>
                  <a:pt x="441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44286" y="3692651"/>
            <a:ext cx="441959" cy="565150"/>
          </a:xfrm>
          <a:custGeom>
            <a:avLst/>
            <a:gdLst/>
            <a:ahLst/>
            <a:cxnLst/>
            <a:rect l="l" t="t" r="r" b="b"/>
            <a:pathLst>
              <a:path w="441960" h="565150">
                <a:moveTo>
                  <a:pt x="441706" y="38100"/>
                </a:moveTo>
                <a:lnTo>
                  <a:pt x="429006" y="31750"/>
                </a:lnTo>
                <a:lnTo>
                  <a:pt x="365506" y="0"/>
                </a:lnTo>
                <a:lnTo>
                  <a:pt x="365506" y="31750"/>
                </a:lnTo>
                <a:lnTo>
                  <a:pt x="4826" y="31750"/>
                </a:lnTo>
                <a:lnTo>
                  <a:pt x="4826" y="38100"/>
                </a:lnTo>
                <a:lnTo>
                  <a:pt x="0" y="42164"/>
                </a:lnTo>
                <a:lnTo>
                  <a:pt x="388150" y="510070"/>
                </a:lnTo>
                <a:lnTo>
                  <a:pt x="363728" y="530352"/>
                </a:lnTo>
                <a:lnTo>
                  <a:pt x="441706" y="564642"/>
                </a:lnTo>
                <a:lnTo>
                  <a:pt x="431190" y="519811"/>
                </a:lnTo>
                <a:lnTo>
                  <a:pt x="422275" y="481711"/>
                </a:lnTo>
                <a:lnTo>
                  <a:pt x="397929" y="501942"/>
                </a:lnTo>
                <a:lnTo>
                  <a:pt x="18288" y="44450"/>
                </a:lnTo>
                <a:lnTo>
                  <a:pt x="365506" y="44450"/>
                </a:lnTo>
                <a:lnTo>
                  <a:pt x="365506" y="76200"/>
                </a:lnTo>
                <a:lnTo>
                  <a:pt x="429006" y="44450"/>
                </a:lnTo>
                <a:lnTo>
                  <a:pt x="4417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88223" y="26136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88223" y="3140964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88223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88223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98004" y="2831591"/>
            <a:ext cx="490855" cy="902969"/>
          </a:xfrm>
          <a:custGeom>
            <a:avLst/>
            <a:gdLst/>
            <a:ahLst/>
            <a:cxnLst/>
            <a:rect l="l" t="t" r="r" b="b"/>
            <a:pathLst>
              <a:path w="490854" h="902970">
                <a:moveTo>
                  <a:pt x="490474" y="0"/>
                </a:moveTo>
                <a:lnTo>
                  <a:pt x="420751" y="49022"/>
                </a:lnTo>
                <a:lnTo>
                  <a:pt x="448716" y="64071"/>
                </a:lnTo>
                <a:lnTo>
                  <a:pt x="0" y="895477"/>
                </a:lnTo>
                <a:lnTo>
                  <a:pt x="6654" y="899109"/>
                </a:lnTo>
                <a:lnTo>
                  <a:pt x="9398" y="902716"/>
                </a:lnTo>
                <a:lnTo>
                  <a:pt x="10998" y="901484"/>
                </a:lnTo>
                <a:lnTo>
                  <a:pt x="11176" y="901573"/>
                </a:lnTo>
                <a:lnTo>
                  <a:pt x="11366" y="901204"/>
                </a:lnTo>
                <a:lnTo>
                  <a:pt x="433946" y="577176"/>
                </a:lnTo>
                <a:lnTo>
                  <a:pt x="453263" y="602361"/>
                </a:lnTo>
                <a:lnTo>
                  <a:pt x="474116" y="559435"/>
                </a:lnTo>
                <a:lnTo>
                  <a:pt x="490474" y="525780"/>
                </a:lnTo>
                <a:lnTo>
                  <a:pt x="406908" y="541909"/>
                </a:lnTo>
                <a:lnTo>
                  <a:pt x="426224" y="567118"/>
                </a:lnTo>
                <a:lnTo>
                  <a:pt x="25996" y="874102"/>
                </a:lnTo>
                <a:lnTo>
                  <a:pt x="459930" y="70104"/>
                </a:lnTo>
                <a:lnTo>
                  <a:pt x="487807" y="85090"/>
                </a:lnTo>
                <a:lnTo>
                  <a:pt x="488810" y="52832"/>
                </a:lnTo>
                <a:lnTo>
                  <a:pt x="490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398004" y="4251578"/>
            <a:ext cx="490855" cy="923290"/>
          </a:xfrm>
          <a:custGeom>
            <a:avLst/>
            <a:gdLst/>
            <a:ahLst/>
            <a:cxnLst/>
            <a:rect l="l" t="t" r="r" b="b"/>
            <a:pathLst>
              <a:path w="490854" h="923289">
                <a:moveTo>
                  <a:pt x="490474" y="396367"/>
                </a:moveTo>
                <a:lnTo>
                  <a:pt x="474548" y="361442"/>
                </a:lnTo>
                <a:lnTo>
                  <a:pt x="455168" y="318897"/>
                </a:lnTo>
                <a:lnTo>
                  <a:pt x="435254" y="343573"/>
                </a:lnTo>
                <a:lnTo>
                  <a:pt x="9525" y="0"/>
                </a:lnTo>
                <a:lnTo>
                  <a:pt x="5588" y="4953"/>
                </a:lnTo>
                <a:lnTo>
                  <a:pt x="0" y="7874"/>
                </a:lnTo>
                <a:lnTo>
                  <a:pt x="449326" y="858545"/>
                </a:lnTo>
                <a:lnTo>
                  <a:pt x="421259" y="873379"/>
                </a:lnTo>
                <a:lnTo>
                  <a:pt x="490474" y="922909"/>
                </a:lnTo>
                <a:lnTo>
                  <a:pt x="489280" y="869823"/>
                </a:lnTo>
                <a:lnTo>
                  <a:pt x="488569" y="837819"/>
                </a:lnTo>
                <a:lnTo>
                  <a:pt x="460527" y="852627"/>
                </a:lnTo>
                <a:lnTo>
                  <a:pt x="25501" y="29171"/>
                </a:lnTo>
                <a:lnTo>
                  <a:pt x="427253" y="353479"/>
                </a:lnTo>
                <a:lnTo>
                  <a:pt x="407289" y="378206"/>
                </a:lnTo>
                <a:lnTo>
                  <a:pt x="490474" y="39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85715" y="145580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73722" y="320167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73722" y="448487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73722" y="277533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73722" y="143662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33409" y="229006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33409" y="3586429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33409" y="411276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233409" y="539841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322570" y="6083046"/>
            <a:ext cx="3683635" cy="64643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4445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hypotheses,</a:t>
            </a:r>
            <a:r>
              <a:rPr kumimoji="0" sz="1800" b="0" i="0" u="none" strike="noStrike" kern="1200" cap="none" spc="-2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CD37AA7-B812-4137-8D54-0359B77FDE1A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6500" y="18105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6500" y="2337816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1470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6500" y="3512820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650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639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44159" y="2028443"/>
            <a:ext cx="441959" cy="566420"/>
          </a:xfrm>
          <a:custGeom>
            <a:avLst/>
            <a:gdLst/>
            <a:ahLst/>
            <a:cxnLst/>
            <a:rect l="l" t="t" r="r" b="b"/>
            <a:pathLst>
              <a:path w="441960" h="566419">
                <a:moveTo>
                  <a:pt x="441833" y="0"/>
                </a:moveTo>
                <a:lnTo>
                  <a:pt x="363982" y="34798"/>
                </a:lnTo>
                <a:lnTo>
                  <a:pt x="388543" y="54927"/>
                </a:lnTo>
                <a:lnTo>
                  <a:pt x="0" y="528701"/>
                </a:lnTo>
                <a:lnTo>
                  <a:pt x="4927" y="532701"/>
                </a:lnTo>
                <a:lnTo>
                  <a:pt x="5080" y="539750"/>
                </a:lnTo>
                <a:lnTo>
                  <a:pt x="365658" y="534720"/>
                </a:lnTo>
                <a:lnTo>
                  <a:pt x="366141" y="566420"/>
                </a:lnTo>
                <a:lnTo>
                  <a:pt x="441833" y="527304"/>
                </a:lnTo>
                <a:lnTo>
                  <a:pt x="430517" y="521843"/>
                </a:lnTo>
                <a:lnTo>
                  <a:pt x="364998" y="490220"/>
                </a:lnTo>
                <a:lnTo>
                  <a:pt x="365467" y="522020"/>
                </a:lnTo>
                <a:lnTo>
                  <a:pt x="17957" y="526872"/>
                </a:lnTo>
                <a:lnTo>
                  <a:pt x="398322" y="62928"/>
                </a:lnTo>
                <a:lnTo>
                  <a:pt x="422910" y="83058"/>
                </a:lnTo>
                <a:lnTo>
                  <a:pt x="431558" y="45085"/>
                </a:lnTo>
                <a:lnTo>
                  <a:pt x="441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44286" y="3692651"/>
            <a:ext cx="441959" cy="565150"/>
          </a:xfrm>
          <a:custGeom>
            <a:avLst/>
            <a:gdLst/>
            <a:ahLst/>
            <a:cxnLst/>
            <a:rect l="l" t="t" r="r" b="b"/>
            <a:pathLst>
              <a:path w="441960" h="565150">
                <a:moveTo>
                  <a:pt x="441706" y="38100"/>
                </a:moveTo>
                <a:lnTo>
                  <a:pt x="429006" y="31750"/>
                </a:lnTo>
                <a:lnTo>
                  <a:pt x="365506" y="0"/>
                </a:lnTo>
                <a:lnTo>
                  <a:pt x="365506" y="31750"/>
                </a:lnTo>
                <a:lnTo>
                  <a:pt x="4826" y="31750"/>
                </a:lnTo>
                <a:lnTo>
                  <a:pt x="4826" y="38100"/>
                </a:lnTo>
                <a:lnTo>
                  <a:pt x="0" y="42164"/>
                </a:lnTo>
                <a:lnTo>
                  <a:pt x="388150" y="510070"/>
                </a:lnTo>
                <a:lnTo>
                  <a:pt x="363728" y="530352"/>
                </a:lnTo>
                <a:lnTo>
                  <a:pt x="441706" y="564642"/>
                </a:lnTo>
                <a:lnTo>
                  <a:pt x="431190" y="519811"/>
                </a:lnTo>
                <a:lnTo>
                  <a:pt x="422275" y="481711"/>
                </a:lnTo>
                <a:lnTo>
                  <a:pt x="397929" y="501942"/>
                </a:lnTo>
                <a:lnTo>
                  <a:pt x="18288" y="44450"/>
                </a:lnTo>
                <a:lnTo>
                  <a:pt x="365506" y="44450"/>
                </a:lnTo>
                <a:lnTo>
                  <a:pt x="365506" y="76200"/>
                </a:lnTo>
                <a:lnTo>
                  <a:pt x="429006" y="44450"/>
                </a:lnTo>
                <a:lnTo>
                  <a:pt x="4417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88223" y="261366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88223" y="3140964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88223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88223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98004" y="2831591"/>
            <a:ext cx="490855" cy="902969"/>
          </a:xfrm>
          <a:custGeom>
            <a:avLst/>
            <a:gdLst/>
            <a:ahLst/>
            <a:cxnLst/>
            <a:rect l="l" t="t" r="r" b="b"/>
            <a:pathLst>
              <a:path w="490854" h="902970">
                <a:moveTo>
                  <a:pt x="490474" y="0"/>
                </a:moveTo>
                <a:lnTo>
                  <a:pt x="420751" y="49022"/>
                </a:lnTo>
                <a:lnTo>
                  <a:pt x="448716" y="64071"/>
                </a:lnTo>
                <a:lnTo>
                  <a:pt x="0" y="895477"/>
                </a:lnTo>
                <a:lnTo>
                  <a:pt x="6654" y="899109"/>
                </a:lnTo>
                <a:lnTo>
                  <a:pt x="9398" y="902716"/>
                </a:lnTo>
                <a:lnTo>
                  <a:pt x="10998" y="901484"/>
                </a:lnTo>
                <a:lnTo>
                  <a:pt x="11176" y="901573"/>
                </a:lnTo>
                <a:lnTo>
                  <a:pt x="11366" y="901204"/>
                </a:lnTo>
                <a:lnTo>
                  <a:pt x="433946" y="577176"/>
                </a:lnTo>
                <a:lnTo>
                  <a:pt x="453263" y="602361"/>
                </a:lnTo>
                <a:lnTo>
                  <a:pt x="474116" y="559435"/>
                </a:lnTo>
                <a:lnTo>
                  <a:pt x="490474" y="525780"/>
                </a:lnTo>
                <a:lnTo>
                  <a:pt x="406908" y="541909"/>
                </a:lnTo>
                <a:lnTo>
                  <a:pt x="426224" y="567118"/>
                </a:lnTo>
                <a:lnTo>
                  <a:pt x="25996" y="874102"/>
                </a:lnTo>
                <a:lnTo>
                  <a:pt x="459930" y="70104"/>
                </a:lnTo>
                <a:lnTo>
                  <a:pt x="487807" y="85090"/>
                </a:lnTo>
                <a:lnTo>
                  <a:pt x="488810" y="52832"/>
                </a:lnTo>
                <a:lnTo>
                  <a:pt x="490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398004" y="4251578"/>
            <a:ext cx="490855" cy="923290"/>
          </a:xfrm>
          <a:custGeom>
            <a:avLst/>
            <a:gdLst/>
            <a:ahLst/>
            <a:cxnLst/>
            <a:rect l="l" t="t" r="r" b="b"/>
            <a:pathLst>
              <a:path w="490854" h="923289">
                <a:moveTo>
                  <a:pt x="490474" y="396367"/>
                </a:moveTo>
                <a:lnTo>
                  <a:pt x="474548" y="361442"/>
                </a:lnTo>
                <a:lnTo>
                  <a:pt x="455168" y="318897"/>
                </a:lnTo>
                <a:lnTo>
                  <a:pt x="435254" y="343573"/>
                </a:lnTo>
                <a:lnTo>
                  <a:pt x="9525" y="0"/>
                </a:lnTo>
                <a:lnTo>
                  <a:pt x="5588" y="4953"/>
                </a:lnTo>
                <a:lnTo>
                  <a:pt x="0" y="7874"/>
                </a:lnTo>
                <a:lnTo>
                  <a:pt x="449326" y="858545"/>
                </a:lnTo>
                <a:lnTo>
                  <a:pt x="421259" y="873379"/>
                </a:lnTo>
                <a:lnTo>
                  <a:pt x="490474" y="922909"/>
                </a:lnTo>
                <a:lnTo>
                  <a:pt x="489280" y="869823"/>
                </a:lnTo>
                <a:lnTo>
                  <a:pt x="488569" y="837819"/>
                </a:lnTo>
                <a:lnTo>
                  <a:pt x="460527" y="852627"/>
                </a:lnTo>
                <a:lnTo>
                  <a:pt x="25501" y="29171"/>
                </a:lnTo>
                <a:lnTo>
                  <a:pt x="427253" y="353479"/>
                </a:lnTo>
                <a:lnTo>
                  <a:pt x="407289" y="378206"/>
                </a:lnTo>
                <a:lnTo>
                  <a:pt x="490474" y="39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85715" y="145580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73722" y="320167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73722" y="448487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73722" y="277533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73722" y="143662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33409" y="229006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33409" y="3586429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33409" y="411276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233409" y="539841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45658" y="6294882"/>
            <a:ext cx="3360420" cy="37084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7790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top-scoring</a:t>
            </a:r>
            <a:r>
              <a:rPr kumimoji="0" sz="1800" b="0" i="0" u="none" strike="noStrike" kern="1200" cap="none" spc="-1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hypothesis!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994013-56A3-4326-A18B-70BF18D3DDE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6777" y="896386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Recurrent Neural</a:t>
            </a:r>
            <a:r>
              <a:rPr spc="-10" dirty="0"/>
              <a:t> </a:t>
            </a:r>
            <a:r>
              <a:rPr spc="-5" dirty="0"/>
              <a:t>Network</a:t>
            </a:r>
          </a:p>
        </p:txBody>
      </p:sp>
      <p:sp>
        <p:nvSpPr>
          <p:cNvPr id="5" name="object 5"/>
          <p:cNvSpPr/>
          <p:nvPr/>
        </p:nvSpPr>
        <p:spPr>
          <a:xfrm>
            <a:off x="4106541" y="41658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06541" y="41658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6630" y="4476406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9792" y="3142601"/>
            <a:ext cx="1033780" cy="459741"/>
          </a:xfrm>
          <a:prstGeom prst="rect">
            <a:avLst/>
          </a:prstGeom>
          <a:solidFill>
            <a:srgbClr val="38751C"/>
          </a:solidFill>
        </p:spPr>
        <p:txBody>
          <a:bodyPr vert="horz" wrap="square" lIns="0" tIns="180975" rIns="0" bIns="0" rtlCol="0">
            <a:spAutoFit/>
          </a:bodyPr>
          <a:lstStyle/>
          <a:p>
            <a:pPr marL="268605" marR="0" lvl="0" indent="0" algn="l" defTabSz="914400" rtl="0" eaLnBrk="1" fontAlgn="auto" latinLnBrk="0" hangingPunct="1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16491" y="3914119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2516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85016" y="382767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35416" y="3308899"/>
            <a:ext cx="522605" cy="274320"/>
          </a:xfrm>
          <a:custGeom>
            <a:avLst/>
            <a:gdLst/>
            <a:ahLst/>
            <a:cxnLst/>
            <a:rect l="l" t="t" r="r" b="b"/>
            <a:pathLst>
              <a:path w="522604" h="274319">
                <a:moveTo>
                  <a:pt x="0" y="0"/>
                </a:moveTo>
                <a:lnTo>
                  <a:pt x="28644" y="8200"/>
                </a:lnTo>
                <a:lnTo>
                  <a:pt x="69199" y="18641"/>
                </a:lnTo>
                <a:lnTo>
                  <a:pt x="118904" y="30961"/>
                </a:lnTo>
                <a:lnTo>
                  <a:pt x="174997" y="44801"/>
                </a:lnTo>
                <a:lnTo>
                  <a:pt x="234718" y="59801"/>
                </a:lnTo>
                <a:lnTo>
                  <a:pt x="295305" y="75601"/>
                </a:lnTo>
                <a:lnTo>
                  <a:pt x="353997" y="91843"/>
                </a:lnTo>
                <a:lnTo>
                  <a:pt x="408034" y="108165"/>
                </a:lnTo>
                <a:lnTo>
                  <a:pt x="454653" y="124208"/>
                </a:lnTo>
                <a:lnTo>
                  <a:pt x="491095" y="139613"/>
                </a:lnTo>
                <a:lnTo>
                  <a:pt x="522398" y="167069"/>
                </a:lnTo>
                <a:lnTo>
                  <a:pt x="508640" y="181960"/>
                </a:lnTo>
                <a:lnTo>
                  <a:pt x="472905" y="197058"/>
                </a:lnTo>
                <a:lnTo>
                  <a:pt x="420033" y="212103"/>
                </a:lnTo>
                <a:lnTo>
                  <a:pt x="354867" y="226835"/>
                </a:lnTo>
                <a:lnTo>
                  <a:pt x="282249" y="240994"/>
                </a:lnTo>
                <a:lnTo>
                  <a:pt x="235229" y="249426"/>
                </a:lnTo>
                <a:lnTo>
                  <a:pt x="188371" y="257469"/>
                </a:lnTo>
                <a:lnTo>
                  <a:pt x="142858" y="265062"/>
                </a:lnTo>
                <a:lnTo>
                  <a:pt x="99874" y="272144"/>
                </a:lnTo>
                <a:lnTo>
                  <a:pt x="89299" y="2738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39616" y="3551819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574" y="0"/>
                </a:moveTo>
                <a:lnTo>
                  <a:pt x="0" y="46199"/>
                </a:lnTo>
                <a:lnTo>
                  <a:pt x="90649" y="61949"/>
                </a:lnTo>
                <a:lnTo>
                  <a:pt x="795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8"/>
          <p:cNvSpPr/>
          <p:nvPr/>
        </p:nvSpPr>
        <p:spPr>
          <a:xfrm>
            <a:off x="3799792" y="3142601"/>
            <a:ext cx="1033780" cy="657225"/>
          </a:xfrm>
          <a:custGeom>
            <a:avLst/>
            <a:gdLst/>
            <a:ahLst/>
            <a:cxnLst/>
            <a:rect l="l" t="t" r="r" b="b"/>
            <a:pathLst>
              <a:path w="1033779" h="657225">
                <a:moveTo>
                  <a:pt x="0" y="0"/>
                </a:moveTo>
                <a:lnTo>
                  <a:pt x="1033372" y="0"/>
                </a:lnTo>
                <a:lnTo>
                  <a:pt x="1033372" y="657193"/>
                </a:lnTo>
                <a:lnTo>
                  <a:pt x="0" y="657193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4056146" y="3323932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930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551" y="2842260"/>
            <a:ext cx="1117600" cy="436245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551" y="336804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551" y="469849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52425" marR="0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551" y="522427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2804" y="3060191"/>
            <a:ext cx="397510" cy="526415"/>
          </a:xfrm>
          <a:custGeom>
            <a:avLst/>
            <a:gdLst/>
            <a:ahLst/>
            <a:cxnLst/>
            <a:rect l="l" t="t" r="r" b="b"/>
            <a:pathLst>
              <a:path w="397510" h="526414">
                <a:moveTo>
                  <a:pt x="397383" y="0"/>
                </a:moveTo>
                <a:lnTo>
                  <a:pt x="312801" y="11049"/>
                </a:lnTo>
                <a:lnTo>
                  <a:pt x="330568" y="37338"/>
                </a:lnTo>
                <a:lnTo>
                  <a:pt x="0" y="260223"/>
                </a:lnTo>
                <a:lnTo>
                  <a:pt x="3441" y="265341"/>
                </a:lnTo>
                <a:lnTo>
                  <a:pt x="0" y="270510"/>
                </a:lnTo>
                <a:lnTo>
                  <a:pt x="330288" y="489445"/>
                </a:lnTo>
                <a:lnTo>
                  <a:pt x="312801" y="515874"/>
                </a:lnTo>
                <a:lnTo>
                  <a:pt x="397383" y="526161"/>
                </a:lnTo>
                <a:lnTo>
                  <a:pt x="380238" y="496443"/>
                </a:lnTo>
                <a:lnTo>
                  <a:pt x="354838" y="452374"/>
                </a:lnTo>
                <a:lnTo>
                  <a:pt x="337337" y="478815"/>
                </a:lnTo>
                <a:lnTo>
                  <a:pt x="15278" y="265264"/>
                </a:lnTo>
                <a:lnTo>
                  <a:pt x="337693" y="47879"/>
                </a:lnTo>
                <a:lnTo>
                  <a:pt x="355473" y="74168"/>
                </a:lnTo>
                <a:lnTo>
                  <a:pt x="380301" y="30226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2804" y="4916423"/>
            <a:ext cx="397510" cy="527050"/>
          </a:xfrm>
          <a:custGeom>
            <a:avLst/>
            <a:gdLst/>
            <a:ahLst/>
            <a:cxnLst/>
            <a:rect l="l" t="t" r="r" b="b"/>
            <a:pathLst>
              <a:path w="397510" h="527050">
                <a:moveTo>
                  <a:pt x="397383" y="0"/>
                </a:moveTo>
                <a:lnTo>
                  <a:pt x="312928" y="11938"/>
                </a:lnTo>
                <a:lnTo>
                  <a:pt x="331038" y="38100"/>
                </a:lnTo>
                <a:lnTo>
                  <a:pt x="0" y="267081"/>
                </a:lnTo>
                <a:lnTo>
                  <a:pt x="3721" y="272542"/>
                </a:lnTo>
                <a:lnTo>
                  <a:pt x="127" y="278142"/>
                </a:lnTo>
                <a:lnTo>
                  <a:pt x="329869" y="491121"/>
                </a:lnTo>
                <a:lnTo>
                  <a:pt x="312674" y="517779"/>
                </a:lnTo>
                <a:lnTo>
                  <a:pt x="397383" y="527050"/>
                </a:lnTo>
                <a:lnTo>
                  <a:pt x="380136" y="497967"/>
                </a:lnTo>
                <a:lnTo>
                  <a:pt x="353949" y="453771"/>
                </a:lnTo>
                <a:lnTo>
                  <a:pt x="336778" y="480402"/>
                </a:lnTo>
                <a:lnTo>
                  <a:pt x="14541" y="272351"/>
                </a:lnTo>
                <a:lnTo>
                  <a:pt x="338251" y="48526"/>
                </a:lnTo>
                <a:lnTo>
                  <a:pt x="356362" y="74676"/>
                </a:lnTo>
                <a:lnTo>
                  <a:pt x="380428" y="30861"/>
                </a:lnTo>
                <a:lnTo>
                  <a:pt x="397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972" y="2546604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3073907"/>
            <a:ext cx="1117600" cy="436245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4972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972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701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2453" y="2764535"/>
            <a:ext cx="342265" cy="527685"/>
          </a:xfrm>
          <a:custGeom>
            <a:avLst/>
            <a:gdLst/>
            <a:ahLst/>
            <a:cxnLst/>
            <a:rect l="l" t="t" r="r" b="b"/>
            <a:pathLst>
              <a:path w="342264" h="527685">
                <a:moveTo>
                  <a:pt x="342265" y="0"/>
                </a:moveTo>
                <a:lnTo>
                  <a:pt x="259842" y="21336"/>
                </a:lnTo>
                <a:lnTo>
                  <a:pt x="280670" y="45250"/>
                </a:lnTo>
                <a:lnTo>
                  <a:pt x="0" y="289687"/>
                </a:lnTo>
                <a:lnTo>
                  <a:pt x="4622" y="295021"/>
                </a:lnTo>
                <a:lnTo>
                  <a:pt x="635" y="300863"/>
                </a:lnTo>
                <a:lnTo>
                  <a:pt x="275856" y="489826"/>
                </a:lnTo>
                <a:lnTo>
                  <a:pt x="257937" y="516001"/>
                </a:lnTo>
                <a:lnTo>
                  <a:pt x="342265" y="527685"/>
                </a:lnTo>
                <a:lnTo>
                  <a:pt x="325247" y="496951"/>
                </a:lnTo>
                <a:lnTo>
                  <a:pt x="300990" y="453136"/>
                </a:lnTo>
                <a:lnTo>
                  <a:pt x="283032" y="479361"/>
                </a:lnTo>
                <a:lnTo>
                  <a:pt x="13804" y="294614"/>
                </a:lnTo>
                <a:lnTo>
                  <a:pt x="289013" y="54813"/>
                </a:lnTo>
                <a:lnTo>
                  <a:pt x="309880" y="78740"/>
                </a:lnTo>
                <a:lnTo>
                  <a:pt x="327063" y="36957"/>
                </a:lnTo>
                <a:lnTo>
                  <a:pt x="342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2707" y="4648200"/>
            <a:ext cx="342265" cy="527050"/>
          </a:xfrm>
          <a:custGeom>
            <a:avLst/>
            <a:gdLst/>
            <a:ahLst/>
            <a:cxnLst/>
            <a:rect l="l" t="t" r="r" b="b"/>
            <a:pathLst>
              <a:path w="342264" h="527050">
                <a:moveTo>
                  <a:pt x="342011" y="0"/>
                </a:moveTo>
                <a:lnTo>
                  <a:pt x="258572" y="17526"/>
                </a:lnTo>
                <a:lnTo>
                  <a:pt x="278333" y="42443"/>
                </a:lnTo>
                <a:lnTo>
                  <a:pt x="0" y="263271"/>
                </a:lnTo>
                <a:lnTo>
                  <a:pt x="3937" y="268224"/>
                </a:lnTo>
                <a:lnTo>
                  <a:pt x="127" y="273304"/>
                </a:lnTo>
                <a:lnTo>
                  <a:pt x="277596" y="485330"/>
                </a:lnTo>
                <a:lnTo>
                  <a:pt x="258318" y="510540"/>
                </a:lnTo>
                <a:lnTo>
                  <a:pt x="342011" y="526542"/>
                </a:lnTo>
                <a:lnTo>
                  <a:pt x="325577" y="493014"/>
                </a:lnTo>
                <a:lnTo>
                  <a:pt x="304546" y="450088"/>
                </a:lnTo>
                <a:lnTo>
                  <a:pt x="285292" y="475259"/>
                </a:lnTo>
                <a:lnTo>
                  <a:pt x="14249" y="268122"/>
                </a:lnTo>
                <a:lnTo>
                  <a:pt x="286207" y="52349"/>
                </a:lnTo>
                <a:lnTo>
                  <a:pt x="305943" y="77216"/>
                </a:lnTo>
                <a:lnTo>
                  <a:pt x="325869" y="34544"/>
                </a:lnTo>
                <a:lnTo>
                  <a:pt x="342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2020" y="181660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2020" y="23439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2020" y="3512820"/>
            <a:ext cx="1117600" cy="43434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2105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202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6222" y="3287521"/>
            <a:ext cx="422275" cy="969644"/>
          </a:xfrm>
          <a:custGeom>
            <a:avLst/>
            <a:gdLst/>
            <a:ahLst/>
            <a:cxnLst/>
            <a:rect l="l" t="t" r="r" b="b"/>
            <a:pathLst>
              <a:path w="422275" h="969645">
                <a:moveTo>
                  <a:pt x="422021" y="884174"/>
                </a:moveTo>
                <a:lnTo>
                  <a:pt x="392785" y="896620"/>
                </a:lnTo>
                <a:lnTo>
                  <a:pt x="25704" y="34709"/>
                </a:lnTo>
                <a:lnTo>
                  <a:pt x="360121" y="391426"/>
                </a:lnTo>
                <a:lnTo>
                  <a:pt x="336931" y="413131"/>
                </a:lnTo>
                <a:lnTo>
                  <a:pt x="416814" y="442722"/>
                </a:lnTo>
                <a:lnTo>
                  <a:pt x="404317" y="400685"/>
                </a:lnTo>
                <a:lnTo>
                  <a:pt x="392557" y="361061"/>
                </a:lnTo>
                <a:lnTo>
                  <a:pt x="369366" y="382765"/>
                </a:lnTo>
                <a:lnTo>
                  <a:pt x="10414" y="0"/>
                </a:lnTo>
                <a:lnTo>
                  <a:pt x="5842" y="4318"/>
                </a:lnTo>
                <a:lnTo>
                  <a:pt x="0" y="6858"/>
                </a:lnTo>
                <a:lnTo>
                  <a:pt x="381101" y="901598"/>
                </a:lnTo>
                <a:lnTo>
                  <a:pt x="351917" y="914019"/>
                </a:lnTo>
                <a:lnTo>
                  <a:pt x="416814" y="969137"/>
                </a:lnTo>
                <a:lnTo>
                  <a:pt x="420230" y="913257"/>
                </a:lnTo>
                <a:lnTo>
                  <a:pt x="422021" y="884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6476" y="2034539"/>
            <a:ext cx="416559" cy="736600"/>
          </a:xfrm>
          <a:custGeom>
            <a:avLst/>
            <a:gdLst/>
            <a:ahLst/>
            <a:cxnLst/>
            <a:rect l="l" t="t" r="r" b="b"/>
            <a:pathLst>
              <a:path w="416560" h="736600">
                <a:moveTo>
                  <a:pt x="416560" y="0"/>
                </a:moveTo>
                <a:lnTo>
                  <a:pt x="346075" y="47752"/>
                </a:lnTo>
                <a:lnTo>
                  <a:pt x="373722" y="63309"/>
                </a:lnTo>
                <a:lnTo>
                  <a:pt x="0" y="726948"/>
                </a:lnTo>
                <a:lnTo>
                  <a:pt x="5067" y="729830"/>
                </a:lnTo>
                <a:lnTo>
                  <a:pt x="8382" y="736600"/>
                </a:lnTo>
                <a:lnTo>
                  <a:pt x="351205" y="566851"/>
                </a:lnTo>
                <a:lnTo>
                  <a:pt x="365252" y="595249"/>
                </a:lnTo>
                <a:lnTo>
                  <a:pt x="399580" y="549783"/>
                </a:lnTo>
                <a:lnTo>
                  <a:pt x="416560" y="527304"/>
                </a:lnTo>
                <a:lnTo>
                  <a:pt x="331470" y="526923"/>
                </a:lnTo>
                <a:lnTo>
                  <a:pt x="345541" y="555396"/>
                </a:lnTo>
                <a:lnTo>
                  <a:pt x="20751" y="716280"/>
                </a:lnTo>
                <a:lnTo>
                  <a:pt x="384784" y="69519"/>
                </a:lnTo>
                <a:lnTo>
                  <a:pt x="412496" y="85090"/>
                </a:lnTo>
                <a:lnTo>
                  <a:pt x="414058" y="52197"/>
                </a:lnTo>
                <a:lnTo>
                  <a:pt x="416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6500" y="1810511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6500" y="2337816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31470" marR="0" lvl="0" indent="0" algn="l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6500" y="3512820"/>
            <a:ext cx="1117600" cy="43434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6500" y="4038600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6639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44159" y="2028443"/>
            <a:ext cx="441959" cy="566420"/>
          </a:xfrm>
          <a:custGeom>
            <a:avLst/>
            <a:gdLst/>
            <a:ahLst/>
            <a:cxnLst/>
            <a:rect l="l" t="t" r="r" b="b"/>
            <a:pathLst>
              <a:path w="441960" h="566419">
                <a:moveTo>
                  <a:pt x="441833" y="0"/>
                </a:moveTo>
                <a:lnTo>
                  <a:pt x="363982" y="34798"/>
                </a:lnTo>
                <a:lnTo>
                  <a:pt x="388543" y="54927"/>
                </a:lnTo>
                <a:lnTo>
                  <a:pt x="0" y="528701"/>
                </a:lnTo>
                <a:lnTo>
                  <a:pt x="4927" y="532701"/>
                </a:lnTo>
                <a:lnTo>
                  <a:pt x="5080" y="539750"/>
                </a:lnTo>
                <a:lnTo>
                  <a:pt x="365658" y="534720"/>
                </a:lnTo>
                <a:lnTo>
                  <a:pt x="366141" y="566420"/>
                </a:lnTo>
                <a:lnTo>
                  <a:pt x="441833" y="527304"/>
                </a:lnTo>
                <a:lnTo>
                  <a:pt x="430517" y="521843"/>
                </a:lnTo>
                <a:lnTo>
                  <a:pt x="364998" y="490220"/>
                </a:lnTo>
                <a:lnTo>
                  <a:pt x="365467" y="522020"/>
                </a:lnTo>
                <a:lnTo>
                  <a:pt x="17957" y="526872"/>
                </a:lnTo>
                <a:lnTo>
                  <a:pt x="398322" y="62928"/>
                </a:lnTo>
                <a:lnTo>
                  <a:pt x="422910" y="83058"/>
                </a:lnTo>
                <a:lnTo>
                  <a:pt x="431558" y="45085"/>
                </a:lnTo>
                <a:lnTo>
                  <a:pt x="441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44286" y="3692651"/>
            <a:ext cx="441959" cy="565150"/>
          </a:xfrm>
          <a:custGeom>
            <a:avLst/>
            <a:gdLst/>
            <a:ahLst/>
            <a:cxnLst/>
            <a:rect l="l" t="t" r="r" b="b"/>
            <a:pathLst>
              <a:path w="441960" h="565150">
                <a:moveTo>
                  <a:pt x="441706" y="38100"/>
                </a:moveTo>
                <a:lnTo>
                  <a:pt x="429006" y="31750"/>
                </a:lnTo>
                <a:lnTo>
                  <a:pt x="365506" y="0"/>
                </a:lnTo>
                <a:lnTo>
                  <a:pt x="365506" y="31750"/>
                </a:lnTo>
                <a:lnTo>
                  <a:pt x="4826" y="31750"/>
                </a:lnTo>
                <a:lnTo>
                  <a:pt x="4826" y="38100"/>
                </a:lnTo>
                <a:lnTo>
                  <a:pt x="0" y="42164"/>
                </a:lnTo>
                <a:lnTo>
                  <a:pt x="388150" y="510070"/>
                </a:lnTo>
                <a:lnTo>
                  <a:pt x="363728" y="530352"/>
                </a:lnTo>
                <a:lnTo>
                  <a:pt x="441706" y="564642"/>
                </a:lnTo>
                <a:lnTo>
                  <a:pt x="431190" y="519811"/>
                </a:lnTo>
                <a:lnTo>
                  <a:pt x="422275" y="481711"/>
                </a:lnTo>
                <a:lnTo>
                  <a:pt x="397929" y="501942"/>
                </a:lnTo>
                <a:lnTo>
                  <a:pt x="18288" y="44450"/>
                </a:lnTo>
                <a:lnTo>
                  <a:pt x="365506" y="44450"/>
                </a:lnTo>
                <a:lnTo>
                  <a:pt x="365506" y="76200"/>
                </a:lnTo>
                <a:lnTo>
                  <a:pt x="429006" y="44450"/>
                </a:lnTo>
                <a:lnTo>
                  <a:pt x="4417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88223" y="2613660"/>
            <a:ext cx="1117600" cy="436245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88223" y="3140964"/>
            <a:ext cx="1117600" cy="434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88223" y="443026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88223" y="4956047"/>
            <a:ext cx="1117600" cy="436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98004" y="2831591"/>
            <a:ext cx="490855" cy="902969"/>
          </a:xfrm>
          <a:custGeom>
            <a:avLst/>
            <a:gdLst/>
            <a:ahLst/>
            <a:cxnLst/>
            <a:rect l="l" t="t" r="r" b="b"/>
            <a:pathLst>
              <a:path w="490854" h="902970">
                <a:moveTo>
                  <a:pt x="490474" y="0"/>
                </a:moveTo>
                <a:lnTo>
                  <a:pt x="420751" y="49022"/>
                </a:lnTo>
                <a:lnTo>
                  <a:pt x="448716" y="64071"/>
                </a:lnTo>
                <a:lnTo>
                  <a:pt x="0" y="895477"/>
                </a:lnTo>
                <a:lnTo>
                  <a:pt x="6654" y="899109"/>
                </a:lnTo>
                <a:lnTo>
                  <a:pt x="9398" y="902716"/>
                </a:lnTo>
                <a:lnTo>
                  <a:pt x="10998" y="901484"/>
                </a:lnTo>
                <a:lnTo>
                  <a:pt x="11176" y="901573"/>
                </a:lnTo>
                <a:lnTo>
                  <a:pt x="11366" y="901204"/>
                </a:lnTo>
                <a:lnTo>
                  <a:pt x="433946" y="577176"/>
                </a:lnTo>
                <a:lnTo>
                  <a:pt x="453263" y="602361"/>
                </a:lnTo>
                <a:lnTo>
                  <a:pt x="474116" y="559435"/>
                </a:lnTo>
                <a:lnTo>
                  <a:pt x="490474" y="525780"/>
                </a:lnTo>
                <a:lnTo>
                  <a:pt x="406908" y="541909"/>
                </a:lnTo>
                <a:lnTo>
                  <a:pt x="426224" y="567118"/>
                </a:lnTo>
                <a:lnTo>
                  <a:pt x="25996" y="874102"/>
                </a:lnTo>
                <a:lnTo>
                  <a:pt x="459930" y="70104"/>
                </a:lnTo>
                <a:lnTo>
                  <a:pt x="487807" y="85090"/>
                </a:lnTo>
                <a:lnTo>
                  <a:pt x="488810" y="52832"/>
                </a:lnTo>
                <a:lnTo>
                  <a:pt x="490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398004" y="4251578"/>
            <a:ext cx="490855" cy="923290"/>
          </a:xfrm>
          <a:custGeom>
            <a:avLst/>
            <a:gdLst/>
            <a:ahLst/>
            <a:cxnLst/>
            <a:rect l="l" t="t" r="r" b="b"/>
            <a:pathLst>
              <a:path w="490854" h="923289">
                <a:moveTo>
                  <a:pt x="490474" y="396367"/>
                </a:moveTo>
                <a:lnTo>
                  <a:pt x="474548" y="361442"/>
                </a:lnTo>
                <a:lnTo>
                  <a:pt x="455168" y="318897"/>
                </a:lnTo>
                <a:lnTo>
                  <a:pt x="435254" y="343573"/>
                </a:lnTo>
                <a:lnTo>
                  <a:pt x="9525" y="0"/>
                </a:lnTo>
                <a:lnTo>
                  <a:pt x="5588" y="4953"/>
                </a:lnTo>
                <a:lnTo>
                  <a:pt x="0" y="7874"/>
                </a:lnTo>
                <a:lnTo>
                  <a:pt x="449326" y="858545"/>
                </a:lnTo>
                <a:lnTo>
                  <a:pt x="421259" y="873379"/>
                </a:lnTo>
                <a:lnTo>
                  <a:pt x="490474" y="922909"/>
                </a:lnTo>
                <a:lnTo>
                  <a:pt x="489280" y="869823"/>
                </a:lnTo>
                <a:lnTo>
                  <a:pt x="488569" y="837819"/>
                </a:lnTo>
                <a:lnTo>
                  <a:pt x="460527" y="852627"/>
                </a:lnTo>
                <a:lnTo>
                  <a:pt x="25501" y="29171"/>
                </a:lnTo>
                <a:lnTo>
                  <a:pt x="427253" y="353479"/>
                </a:lnTo>
                <a:lnTo>
                  <a:pt x="407289" y="378206"/>
                </a:lnTo>
                <a:lnTo>
                  <a:pt x="490474" y="39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AF5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AF5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0856" y="278561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0856" y="543956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02611" y="4340479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02611" y="5683707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02611" y="248119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02611" y="380060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57778" y="352539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7778" y="2184272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57778" y="5406948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57778" y="407949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85715" y="448221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85715" y="3208146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85715" y="1455801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85715" y="2762199"/>
            <a:ext cx="386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73722" y="320167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73722" y="4484878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73722" y="2775330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73722" y="1436623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33409" y="229006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33409" y="3586429"/>
            <a:ext cx="38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33409" y="4112767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233409" y="5398414"/>
            <a:ext cx="38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193029" y="6294882"/>
            <a:ext cx="3773804" cy="37084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0858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Backtrack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obtain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full</a:t>
            </a:r>
            <a:r>
              <a:rPr kumimoji="0" sz="1800" b="0" i="0" u="none" strike="noStrike" kern="1200" cap="none" spc="-3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hypothesis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39AB028-5A92-4C25-ABA6-1698D48D3BDA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70192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 </a:t>
            </a:r>
            <a:r>
              <a:rPr spc="-135" dirty="0"/>
              <a:t>stopping</a:t>
            </a:r>
            <a:r>
              <a:rPr spc="-500" dirty="0"/>
              <a:t> </a:t>
            </a:r>
            <a:r>
              <a:rPr spc="-200" dirty="0"/>
              <a:t>criterion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622808" cy="4231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greedy decoding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usually we decode until the model produces a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 token</a:t>
            </a: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b="0" i="0" u="sng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For example: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 he hit me with a pie &lt;END&gt;</a:t>
            </a:r>
            <a:endParaRPr kumimoji="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search decoding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different hypotheses may produce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 tokens on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 timesteps</a:t>
            </a: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 a hypothesis produces &lt;END&gt;, that hypothesis is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Place it aside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continue exploring other hypotheses via beam search.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Usually we continue beam search until: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reach timestep </a:t>
            </a:r>
            <a:r>
              <a:rPr kumimoji="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(where </a:t>
            </a:r>
            <a:r>
              <a:rPr kumimoji="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some pre-defined cutoff), or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have at least </a:t>
            </a:r>
            <a:r>
              <a:rPr kumimoji="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completed hypotheses (where </a:t>
            </a:r>
            <a:r>
              <a:rPr kumimoji="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pre-defined cutoff)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DCA78-B3AB-467A-BECF-FD07442736F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9797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 </a:t>
            </a:r>
            <a:r>
              <a:rPr spc="-160" dirty="0"/>
              <a:t>finishing</a:t>
            </a:r>
            <a:r>
              <a:rPr spc="-520" dirty="0"/>
              <a:t> </a:t>
            </a:r>
            <a:r>
              <a:rPr spc="-165" dirty="0"/>
              <a:t>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39" y="1032255"/>
            <a:ext cx="7501931" cy="1810111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have our list of completed hypotheses.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to select top one with highest score?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5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3780154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 hypothesis	</a:t>
            </a:r>
            <a:r>
              <a:rPr kumimoji="0" lang="en-US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our list has a score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4178554"/>
            <a:ext cx="8902202" cy="12900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Problem with this: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longer hypotheses have lower scores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5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Fix: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Normalize by length. Use this to select top one instead: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460" y="2904838"/>
            <a:ext cx="7915642" cy="732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19662" y="2550168"/>
            <a:ext cx="1223683" cy="208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60199" y="5607981"/>
            <a:ext cx="3819361" cy="81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E618B-E173-4763-A930-68B04B0F88CB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72288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5" dirty="0"/>
              <a:t>How </a:t>
            </a:r>
            <a:r>
              <a:rPr spc="-114" dirty="0"/>
              <a:t>do </a:t>
            </a:r>
            <a:r>
              <a:rPr spc="-175" dirty="0"/>
              <a:t>we evaluate </a:t>
            </a:r>
            <a:r>
              <a:rPr spc="-114" dirty="0"/>
              <a:t>Machine</a:t>
            </a:r>
            <a:r>
              <a:rPr spc="-685" dirty="0"/>
              <a:t> </a:t>
            </a:r>
            <a:r>
              <a:rPr spc="-155" dirty="0"/>
              <a:t>Translation?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679400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BLEU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ingual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valuation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nderstudy)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983740"/>
            <a:ext cx="8231505" cy="4540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BLEU compares the </a:t>
            </a: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machine-written translation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one or  several </a:t>
            </a: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human-written translation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(s), and computes 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similarity  score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 on: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-gram precision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(usually for 1, 2, 3 and 4-grams)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Plus a penalty for too-short system translations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35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BLEU is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useful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imperfect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 are many valid ways to translate a sentence</a:t>
            </a:r>
          </a:p>
          <a:p>
            <a:pPr marL="698500" marR="300355" lvl="1" indent="-229235" algn="l" defTabSz="914400" rtl="0" eaLnBrk="1" fontAlgn="auto" latinLnBrk="0" hangingPunct="1">
              <a:lnSpc>
                <a:spcPct val="100800"/>
              </a:lnSpc>
              <a:spcBef>
                <a:spcPts val="55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 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good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translation can get 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BLEU score because it  has low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-gram overlap with the human translation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11346" y="6467957"/>
            <a:ext cx="5042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Source:</a:t>
            </a:r>
            <a:r>
              <a:rPr kumimoji="0" sz="1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  <a:r>
              <a:rPr kumimoji="0" sz="1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BLEU: 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Method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Automatic </a:t>
            </a:r>
            <a:r>
              <a:rPr kumimoji="0" sz="1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Evaluation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Machine 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Translation", </a:t>
            </a:r>
            <a:r>
              <a:rPr kumimoji="0" sz="1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Papineni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al, </a:t>
            </a:r>
            <a:r>
              <a:rPr kumimoji="0" sz="1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2002.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4F86A-1096-43E1-BDAB-4C4F8917CAE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7522845" cy="781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10"/>
              </a:lnSpc>
              <a:spcBef>
                <a:spcPts val="105"/>
              </a:spcBef>
            </a:pPr>
            <a:r>
              <a:rPr spc="20" dirty="0"/>
              <a:t>MT </a:t>
            </a:r>
            <a:r>
              <a:rPr spc="-150" dirty="0"/>
              <a:t>progress </a:t>
            </a:r>
            <a:r>
              <a:rPr spc="-180" dirty="0"/>
              <a:t>over</a:t>
            </a:r>
            <a:r>
              <a:rPr spc="-625" dirty="0"/>
              <a:t> </a:t>
            </a:r>
            <a:r>
              <a:rPr spc="-175" dirty="0"/>
              <a:t>time</a:t>
            </a:r>
          </a:p>
          <a:p>
            <a:pPr marL="12700">
              <a:lnSpc>
                <a:spcPts val="2130"/>
              </a:lnSpc>
            </a:pPr>
            <a:r>
              <a:rPr sz="1800" b="0" spc="-75" dirty="0">
                <a:latin typeface="Arial"/>
                <a:cs typeface="Arial"/>
              </a:rPr>
              <a:t>[Edinburgh </a:t>
            </a:r>
            <a:r>
              <a:rPr sz="1800" b="0" spc="-150" dirty="0">
                <a:latin typeface="Arial"/>
                <a:cs typeface="Arial"/>
              </a:rPr>
              <a:t>En-De </a:t>
            </a:r>
            <a:r>
              <a:rPr sz="1800" b="0" spc="-100" dirty="0">
                <a:latin typeface="Arial"/>
                <a:cs typeface="Arial"/>
              </a:rPr>
              <a:t>WMT </a:t>
            </a:r>
            <a:r>
              <a:rPr sz="1800" b="0" spc="-80" dirty="0">
                <a:latin typeface="Arial"/>
                <a:cs typeface="Arial"/>
              </a:rPr>
              <a:t>newstest2013 </a:t>
            </a:r>
            <a:r>
              <a:rPr sz="1800" b="0" spc="-175" dirty="0">
                <a:latin typeface="Arial"/>
                <a:cs typeface="Arial"/>
              </a:rPr>
              <a:t>Cased </a:t>
            </a:r>
            <a:r>
              <a:rPr sz="1800" b="0" spc="-195" dirty="0">
                <a:latin typeface="Arial"/>
                <a:cs typeface="Arial"/>
              </a:rPr>
              <a:t>BLEU; </a:t>
            </a:r>
            <a:r>
              <a:rPr sz="1800" b="0" spc="-110" dirty="0">
                <a:latin typeface="Arial"/>
                <a:cs typeface="Arial"/>
              </a:rPr>
              <a:t>NMT </a:t>
            </a:r>
            <a:r>
              <a:rPr sz="1800" b="0" spc="-90" dirty="0">
                <a:latin typeface="Arial"/>
                <a:cs typeface="Arial"/>
              </a:rPr>
              <a:t>2015 </a:t>
            </a:r>
            <a:r>
              <a:rPr sz="1800" b="0" spc="-20" dirty="0">
                <a:latin typeface="Arial"/>
                <a:cs typeface="Arial"/>
              </a:rPr>
              <a:t>from </a:t>
            </a:r>
            <a:r>
              <a:rPr sz="1800" b="0" spc="-120" dirty="0">
                <a:latin typeface="Arial"/>
                <a:cs typeface="Arial"/>
              </a:rPr>
              <a:t>U.</a:t>
            </a:r>
            <a:r>
              <a:rPr sz="1800" b="0" spc="-150" dirty="0">
                <a:latin typeface="Arial"/>
                <a:cs typeface="Arial"/>
              </a:rPr>
              <a:t> </a:t>
            </a:r>
            <a:r>
              <a:rPr sz="1800" b="0" spc="-20" dirty="0">
                <a:latin typeface="Arial"/>
                <a:cs typeface="Arial"/>
              </a:rPr>
              <a:t>Montréal]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83729" y="1441703"/>
            <a:ext cx="7795895" cy="4016375"/>
            <a:chOff x="883729" y="1441703"/>
            <a:chExt cx="7795895" cy="4016375"/>
          </a:xfrm>
        </p:grpSpPr>
        <p:sp>
          <p:nvSpPr>
            <p:cNvPr id="4" name="object 4"/>
            <p:cNvSpPr/>
            <p:nvPr/>
          </p:nvSpPr>
          <p:spPr>
            <a:xfrm>
              <a:off x="888491" y="2516123"/>
              <a:ext cx="2204085" cy="2204085"/>
            </a:xfrm>
            <a:custGeom>
              <a:avLst/>
              <a:gdLst/>
              <a:ahLst/>
              <a:cxnLst/>
              <a:rect l="l" t="t" r="r" b="b"/>
              <a:pathLst>
                <a:path w="2204085" h="2204085">
                  <a:moveTo>
                    <a:pt x="0" y="2203704"/>
                  </a:moveTo>
                  <a:lnTo>
                    <a:pt x="256032" y="2203704"/>
                  </a:lnTo>
                </a:path>
                <a:path w="2204085" h="2204085">
                  <a:moveTo>
                    <a:pt x="665988" y="2203704"/>
                  </a:moveTo>
                  <a:lnTo>
                    <a:pt x="769620" y="2203704"/>
                  </a:lnTo>
                </a:path>
                <a:path w="2204085" h="2204085">
                  <a:moveTo>
                    <a:pt x="0" y="1469136"/>
                  </a:moveTo>
                  <a:lnTo>
                    <a:pt x="256032" y="1469136"/>
                  </a:lnTo>
                </a:path>
                <a:path w="2204085" h="2204085">
                  <a:moveTo>
                    <a:pt x="665988" y="1469136"/>
                  </a:moveTo>
                  <a:lnTo>
                    <a:pt x="769620" y="1469136"/>
                  </a:lnTo>
                </a:path>
                <a:path w="2204085" h="2204085">
                  <a:moveTo>
                    <a:pt x="0" y="734567"/>
                  </a:moveTo>
                  <a:lnTo>
                    <a:pt x="256032" y="734567"/>
                  </a:lnTo>
                </a:path>
                <a:path w="2204085" h="2204085">
                  <a:moveTo>
                    <a:pt x="665988" y="734567"/>
                  </a:moveTo>
                  <a:lnTo>
                    <a:pt x="769620" y="734567"/>
                  </a:lnTo>
                </a:path>
                <a:path w="2204085" h="2204085">
                  <a:moveTo>
                    <a:pt x="0" y="0"/>
                  </a:moveTo>
                  <a:lnTo>
                    <a:pt x="256032" y="0"/>
                  </a:lnTo>
                </a:path>
                <a:path w="2204085" h="2204085">
                  <a:moveTo>
                    <a:pt x="665988" y="0"/>
                  </a:moveTo>
                  <a:lnTo>
                    <a:pt x="220370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44523" y="2471927"/>
              <a:ext cx="410209" cy="2981325"/>
            </a:xfrm>
            <a:custGeom>
              <a:avLst/>
              <a:gdLst/>
              <a:ahLst/>
              <a:cxnLst/>
              <a:rect l="l" t="t" r="r" b="b"/>
              <a:pathLst>
                <a:path w="410209" h="2981325">
                  <a:moveTo>
                    <a:pt x="409956" y="0"/>
                  </a:moveTo>
                  <a:lnTo>
                    <a:pt x="0" y="0"/>
                  </a:lnTo>
                  <a:lnTo>
                    <a:pt x="0" y="2980944"/>
                  </a:lnTo>
                  <a:lnTo>
                    <a:pt x="409956" y="2980944"/>
                  </a:lnTo>
                  <a:lnTo>
                    <a:pt x="409956" y="0"/>
                  </a:lnTo>
                  <a:close/>
                </a:path>
              </a:pathLst>
            </a:custGeom>
            <a:solidFill>
              <a:srgbClr val="A3001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066544" y="2516123"/>
              <a:ext cx="1537970" cy="2204085"/>
            </a:xfrm>
            <a:custGeom>
              <a:avLst/>
              <a:gdLst/>
              <a:ahLst/>
              <a:cxnLst/>
              <a:rect l="l" t="t" r="r" b="b"/>
              <a:pathLst>
                <a:path w="1537970" h="2204085">
                  <a:moveTo>
                    <a:pt x="0" y="2203704"/>
                  </a:moveTo>
                  <a:lnTo>
                    <a:pt x="1025651" y="2203704"/>
                  </a:lnTo>
                </a:path>
                <a:path w="1537970" h="2204085">
                  <a:moveTo>
                    <a:pt x="1434083" y="2203704"/>
                  </a:moveTo>
                  <a:lnTo>
                    <a:pt x="1537716" y="2203704"/>
                  </a:lnTo>
                </a:path>
                <a:path w="1537970" h="2204085">
                  <a:moveTo>
                    <a:pt x="0" y="1469136"/>
                  </a:moveTo>
                  <a:lnTo>
                    <a:pt x="1025651" y="1469136"/>
                  </a:lnTo>
                </a:path>
                <a:path w="1537970" h="2204085">
                  <a:moveTo>
                    <a:pt x="1434083" y="1469136"/>
                  </a:moveTo>
                  <a:lnTo>
                    <a:pt x="1537716" y="1469136"/>
                  </a:lnTo>
                </a:path>
                <a:path w="1537970" h="2204085">
                  <a:moveTo>
                    <a:pt x="0" y="734567"/>
                  </a:moveTo>
                  <a:lnTo>
                    <a:pt x="1025651" y="734567"/>
                  </a:lnTo>
                </a:path>
                <a:path w="1537970" h="2204085">
                  <a:moveTo>
                    <a:pt x="1434083" y="734567"/>
                  </a:moveTo>
                  <a:lnTo>
                    <a:pt x="1537716" y="734567"/>
                  </a:lnTo>
                </a:path>
                <a:path w="1537970" h="2204085">
                  <a:moveTo>
                    <a:pt x="1434083" y="0"/>
                  </a:moveTo>
                  <a:lnTo>
                    <a:pt x="153771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092196" y="2385059"/>
              <a:ext cx="408940" cy="3068320"/>
            </a:xfrm>
            <a:custGeom>
              <a:avLst/>
              <a:gdLst/>
              <a:ahLst/>
              <a:cxnLst/>
              <a:rect l="l" t="t" r="r" b="b"/>
              <a:pathLst>
                <a:path w="408939" h="3068320">
                  <a:moveTo>
                    <a:pt x="408431" y="0"/>
                  </a:moveTo>
                  <a:lnTo>
                    <a:pt x="0" y="0"/>
                  </a:lnTo>
                  <a:lnTo>
                    <a:pt x="0" y="3067812"/>
                  </a:lnTo>
                  <a:lnTo>
                    <a:pt x="408431" y="3067812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A3001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658111" y="2604515"/>
              <a:ext cx="408940" cy="2848610"/>
            </a:xfrm>
            <a:custGeom>
              <a:avLst/>
              <a:gdLst/>
              <a:ahLst/>
              <a:cxnLst/>
              <a:rect l="l" t="t" r="r" b="b"/>
              <a:pathLst>
                <a:path w="408939" h="2848610">
                  <a:moveTo>
                    <a:pt x="408431" y="0"/>
                  </a:moveTo>
                  <a:lnTo>
                    <a:pt x="0" y="0"/>
                  </a:lnTo>
                  <a:lnTo>
                    <a:pt x="0" y="2848356"/>
                  </a:lnTo>
                  <a:lnTo>
                    <a:pt x="408431" y="2848356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0046B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012691" y="2516123"/>
              <a:ext cx="1537970" cy="2204085"/>
            </a:xfrm>
            <a:custGeom>
              <a:avLst/>
              <a:gdLst/>
              <a:ahLst/>
              <a:cxnLst/>
              <a:rect l="l" t="t" r="r" b="b"/>
              <a:pathLst>
                <a:path w="1537970" h="2204085">
                  <a:moveTo>
                    <a:pt x="0" y="2203704"/>
                  </a:moveTo>
                  <a:lnTo>
                    <a:pt x="1025652" y="2203704"/>
                  </a:lnTo>
                </a:path>
                <a:path w="1537970" h="2204085">
                  <a:moveTo>
                    <a:pt x="1434084" y="2203704"/>
                  </a:moveTo>
                  <a:lnTo>
                    <a:pt x="1537716" y="2203704"/>
                  </a:lnTo>
                </a:path>
                <a:path w="1537970" h="2204085">
                  <a:moveTo>
                    <a:pt x="0" y="1469136"/>
                  </a:moveTo>
                  <a:lnTo>
                    <a:pt x="1025652" y="1469136"/>
                  </a:lnTo>
                </a:path>
                <a:path w="1537970" h="2204085">
                  <a:moveTo>
                    <a:pt x="1434084" y="1469136"/>
                  </a:moveTo>
                  <a:lnTo>
                    <a:pt x="1537716" y="1469136"/>
                  </a:lnTo>
                </a:path>
                <a:path w="1537970" h="2204085">
                  <a:moveTo>
                    <a:pt x="0" y="734567"/>
                  </a:moveTo>
                  <a:lnTo>
                    <a:pt x="1025652" y="734567"/>
                  </a:lnTo>
                </a:path>
                <a:path w="1537970" h="2204085">
                  <a:moveTo>
                    <a:pt x="1434084" y="734567"/>
                  </a:moveTo>
                  <a:lnTo>
                    <a:pt x="1537716" y="734567"/>
                  </a:lnTo>
                </a:path>
                <a:path w="1537970" h="2204085">
                  <a:moveTo>
                    <a:pt x="0" y="0"/>
                  </a:moveTo>
                  <a:lnTo>
                    <a:pt x="1025652" y="0"/>
                  </a:lnTo>
                </a:path>
                <a:path w="1537970" h="2204085">
                  <a:moveTo>
                    <a:pt x="1434084" y="0"/>
                  </a:moveTo>
                  <a:lnTo>
                    <a:pt x="153771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038344" y="2398775"/>
              <a:ext cx="408940" cy="3054350"/>
            </a:xfrm>
            <a:custGeom>
              <a:avLst/>
              <a:gdLst/>
              <a:ahLst/>
              <a:cxnLst/>
              <a:rect l="l" t="t" r="r" b="b"/>
              <a:pathLst>
                <a:path w="408939" h="3054350">
                  <a:moveTo>
                    <a:pt x="408431" y="0"/>
                  </a:moveTo>
                  <a:lnTo>
                    <a:pt x="0" y="0"/>
                  </a:lnTo>
                  <a:lnTo>
                    <a:pt x="0" y="3054096"/>
                  </a:lnTo>
                  <a:lnTo>
                    <a:pt x="408431" y="3054096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A3001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604259" y="2487167"/>
              <a:ext cx="408940" cy="2966085"/>
            </a:xfrm>
            <a:custGeom>
              <a:avLst/>
              <a:gdLst/>
              <a:ahLst/>
              <a:cxnLst/>
              <a:rect l="l" t="t" r="r" b="b"/>
              <a:pathLst>
                <a:path w="408939" h="2966085">
                  <a:moveTo>
                    <a:pt x="408431" y="0"/>
                  </a:moveTo>
                  <a:lnTo>
                    <a:pt x="0" y="0"/>
                  </a:lnTo>
                  <a:lnTo>
                    <a:pt x="0" y="2965704"/>
                  </a:lnTo>
                  <a:lnTo>
                    <a:pt x="408431" y="2965704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0046B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960363" y="2516123"/>
              <a:ext cx="1536700" cy="2204085"/>
            </a:xfrm>
            <a:custGeom>
              <a:avLst/>
              <a:gdLst/>
              <a:ahLst/>
              <a:cxnLst/>
              <a:rect l="l" t="t" r="r" b="b"/>
              <a:pathLst>
                <a:path w="1536700" h="2204085">
                  <a:moveTo>
                    <a:pt x="0" y="2203704"/>
                  </a:moveTo>
                  <a:lnTo>
                    <a:pt x="102108" y="2203704"/>
                  </a:lnTo>
                </a:path>
                <a:path w="1536700" h="2204085">
                  <a:moveTo>
                    <a:pt x="512063" y="2203704"/>
                  </a:moveTo>
                  <a:lnTo>
                    <a:pt x="1024128" y="2203704"/>
                  </a:lnTo>
                </a:path>
                <a:path w="1536700" h="2204085">
                  <a:moveTo>
                    <a:pt x="1432560" y="2203704"/>
                  </a:moveTo>
                  <a:lnTo>
                    <a:pt x="1536191" y="2203704"/>
                  </a:lnTo>
                </a:path>
                <a:path w="1536700" h="2204085">
                  <a:moveTo>
                    <a:pt x="512063" y="1469136"/>
                  </a:moveTo>
                  <a:lnTo>
                    <a:pt x="1024128" y="1469136"/>
                  </a:lnTo>
                </a:path>
                <a:path w="1536700" h="2204085">
                  <a:moveTo>
                    <a:pt x="1432560" y="1469136"/>
                  </a:moveTo>
                  <a:lnTo>
                    <a:pt x="1536191" y="1469136"/>
                  </a:lnTo>
                </a:path>
                <a:path w="1536700" h="2204085">
                  <a:moveTo>
                    <a:pt x="512063" y="734567"/>
                  </a:moveTo>
                  <a:lnTo>
                    <a:pt x="1024128" y="734567"/>
                  </a:lnTo>
                </a:path>
                <a:path w="1536700" h="2204085">
                  <a:moveTo>
                    <a:pt x="1432560" y="734567"/>
                  </a:moveTo>
                  <a:lnTo>
                    <a:pt x="1536191" y="734567"/>
                  </a:lnTo>
                </a:path>
                <a:path w="1536700" h="2204085">
                  <a:moveTo>
                    <a:pt x="0" y="0"/>
                  </a:moveTo>
                  <a:lnTo>
                    <a:pt x="1024128" y="0"/>
                  </a:lnTo>
                </a:path>
                <a:path w="1536700" h="2204085">
                  <a:moveTo>
                    <a:pt x="1432560" y="0"/>
                  </a:moveTo>
                  <a:lnTo>
                    <a:pt x="1536191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984491" y="2296667"/>
              <a:ext cx="408940" cy="3156585"/>
            </a:xfrm>
            <a:custGeom>
              <a:avLst/>
              <a:gdLst/>
              <a:ahLst/>
              <a:cxnLst/>
              <a:rect l="l" t="t" r="r" b="b"/>
              <a:pathLst>
                <a:path w="408940" h="3156585">
                  <a:moveTo>
                    <a:pt x="408431" y="0"/>
                  </a:moveTo>
                  <a:lnTo>
                    <a:pt x="0" y="0"/>
                  </a:lnTo>
                  <a:lnTo>
                    <a:pt x="0" y="3156204"/>
                  </a:lnTo>
                  <a:lnTo>
                    <a:pt x="408431" y="3156204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A3001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960363" y="3250691"/>
              <a:ext cx="102235" cy="734695"/>
            </a:xfrm>
            <a:custGeom>
              <a:avLst/>
              <a:gdLst/>
              <a:ahLst/>
              <a:cxnLst/>
              <a:rect l="l" t="t" r="r" b="b"/>
              <a:pathLst>
                <a:path w="102235" h="734695">
                  <a:moveTo>
                    <a:pt x="0" y="734568"/>
                  </a:moveTo>
                  <a:lnTo>
                    <a:pt x="102108" y="734568"/>
                  </a:lnTo>
                </a:path>
                <a:path w="102235" h="734695">
                  <a:moveTo>
                    <a:pt x="0" y="0"/>
                  </a:moveTo>
                  <a:lnTo>
                    <a:pt x="10210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550407" y="2223515"/>
              <a:ext cx="410209" cy="3229610"/>
            </a:xfrm>
            <a:custGeom>
              <a:avLst/>
              <a:gdLst/>
              <a:ahLst/>
              <a:cxnLst/>
              <a:rect l="l" t="t" r="r" b="b"/>
              <a:pathLst>
                <a:path w="410210" h="3229610">
                  <a:moveTo>
                    <a:pt x="409955" y="0"/>
                  </a:moveTo>
                  <a:lnTo>
                    <a:pt x="0" y="0"/>
                  </a:lnTo>
                  <a:lnTo>
                    <a:pt x="0" y="3229356"/>
                  </a:lnTo>
                  <a:lnTo>
                    <a:pt x="409955" y="3229356"/>
                  </a:lnTo>
                  <a:lnTo>
                    <a:pt x="409955" y="0"/>
                  </a:lnTo>
                  <a:close/>
                </a:path>
              </a:pathLst>
            </a:custGeom>
            <a:solidFill>
              <a:srgbClr val="0046B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906511" y="2516123"/>
              <a:ext cx="102235" cy="2204085"/>
            </a:xfrm>
            <a:custGeom>
              <a:avLst/>
              <a:gdLst/>
              <a:ahLst/>
              <a:cxnLst/>
              <a:rect l="l" t="t" r="r" b="b"/>
              <a:pathLst>
                <a:path w="102234" h="2204085">
                  <a:moveTo>
                    <a:pt x="0" y="2203704"/>
                  </a:moveTo>
                  <a:lnTo>
                    <a:pt x="102108" y="2203704"/>
                  </a:lnTo>
                </a:path>
                <a:path w="102234" h="2204085">
                  <a:moveTo>
                    <a:pt x="0" y="1469136"/>
                  </a:moveTo>
                  <a:lnTo>
                    <a:pt x="102108" y="1469136"/>
                  </a:lnTo>
                </a:path>
                <a:path w="102234" h="2204085">
                  <a:moveTo>
                    <a:pt x="0" y="734567"/>
                  </a:moveTo>
                  <a:lnTo>
                    <a:pt x="102108" y="734567"/>
                  </a:lnTo>
                </a:path>
                <a:path w="102234" h="2204085">
                  <a:moveTo>
                    <a:pt x="0" y="0"/>
                  </a:moveTo>
                  <a:lnTo>
                    <a:pt x="10210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496556" y="2208275"/>
              <a:ext cx="410209" cy="3244850"/>
            </a:xfrm>
            <a:custGeom>
              <a:avLst/>
              <a:gdLst/>
              <a:ahLst/>
              <a:cxnLst/>
              <a:rect l="l" t="t" r="r" b="b"/>
              <a:pathLst>
                <a:path w="410209" h="3244850">
                  <a:moveTo>
                    <a:pt x="409955" y="0"/>
                  </a:moveTo>
                  <a:lnTo>
                    <a:pt x="0" y="0"/>
                  </a:lnTo>
                  <a:lnTo>
                    <a:pt x="0" y="3244596"/>
                  </a:lnTo>
                  <a:lnTo>
                    <a:pt x="409955" y="3244596"/>
                  </a:lnTo>
                  <a:lnTo>
                    <a:pt x="409955" y="0"/>
                  </a:lnTo>
                  <a:close/>
                </a:path>
              </a:pathLst>
            </a:custGeom>
            <a:solidFill>
              <a:srgbClr val="0046B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062471" y="2673095"/>
              <a:ext cx="410209" cy="2780030"/>
            </a:xfrm>
            <a:custGeom>
              <a:avLst/>
              <a:gdLst/>
              <a:ahLst/>
              <a:cxnLst/>
              <a:rect l="l" t="t" r="r" b="b"/>
              <a:pathLst>
                <a:path w="410210" h="2780029">
                  <a:moveTo>
                    <a:pt x="409955" y="0"/>
                  </a:moveTo>
                  <a:lnTo>
                    <a:pt x="0" y="0"/>
                  </a:lnTo>
                  <a:lnTo>
                    <a:pt x="0" y="2779776"/>
                  </a:lnTo>
                  <a:lnTo>
                    <a:pt x="409955" y="2779776"/>
                  </a:lnTo>
                  <a:lnTo>
                    <a:pt x="409955" y="0"/>
                  </a:lnTo>
                  <a:close/>
                </a:path>
              </a:pathLst>
            </a:custGeom>
            <a:solidFill>
              <a:srgbClr val="35ACA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418575" y="2516123"/>
              <a:ext cx="256540" cy="2204085"/>
            </a:xfrm>
            <a:custGeom>
              <a:avLst/>
              <a:gdLst/>
              <a:ahLst/>
              <a:cxnLst/>
              <a:rect l="l" t="t" r="r" b="b"/>
              <a:pathLst>
                <a:path w="256540" h="2204085">
                  <a:moveTo>
                    <a:pt x="0" y="2203704"/>
                  </a:moveTo>
                  <a:lnTo>
                    <a:pt x="256031" y="2203704"/>
                  </a:lnTo>
                </a:path>
                <a:path w="256540" h="2204085">
                  <a:moveTo>
                    <a:pt x="0" y="1469136"/>
                  </a:moveTo>
                  <a:lnTo>
                    <a:pt x="256031" y="1469136"/>
                  </a:lnTo>
                </a:path>
                <a:path w="256540" h="2204085">
                  <a:moveTo>
                    <a:pt x="0" y="734567"/>
                  </a:moveTo>
                  <a:lnTo>
                    <a:pt x="256031" y="734567"/>
                  </a:lnTo>
                </a:path>
                <a:path w="256540" h="2204085">
                  <a:moveTo>
                    <a:pt x="0" y="0"/>
                  </a:moveTo>
                  <a:lnTo>
                    <a:pt x="256031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008620" y="1929383"/>
              <a:ext cx="410209" cy="3523615"/>
            </a:xfrm>
            <a:custGeom>
              <a:avLst/>
              <a:gdLst/>
              <a:ahLst/>
              <a:cxnLst/>
              <a:rect l="l" t="t" r="r" b="b"/>
              <a:pathLst>
                <a:path w="410209" h="3523615">
                  <a:moveTo>
                    <a:pt x="409955" y="0"/>
                  </a:moveTo>
                  <a:lnTo>
                    <a:pt x="0" y="0"/>
                  </a:lnTo>
                  <a:lnTo>
                    <a:pt x="0" y="3523488"/>
                  </a:lnTo>
                  <a:lnTo>
                    <a:pt x="409955" y="3523488"/>
                  </a:lnTo>
                  <a:lnTo>
                    <a:pt x="409955" y="0"/>
                  </a:lnTo>
                  <a:close/>
                </a:path>
              </a:pathLst>
            </a:custGeom>
            <a:solidFill>
              <a:srgbClr val="35ACA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88491" y="1781555"/>
              <a:ext cx="7786370" cy="3671570"/>
            </a:xfrm>
            <a:custGeom>
              <a:avLst/>
              <a:gdLst/>
              <a:ahLst/>
              <a:cxnLst/>
              <a:rect l="l" t="t" r="r" b="b"/>
              <a:pathLst>
                <a:path w="7786370" h="3671570">
                  <a:moveTo>
                    <a:pt x="0" y="3671316"/>
                  </a:moveTo>
                  <a:lnTo>
                    <a:pt x="7786115" y="3671316"/>
                  </a:lnTo>
                </a:path>
                <a:path w="7786370" h="3671570">
                  <a:moveTo>
                    <a:pt x="0" y="0"/>
                  </a:moveTo>
                  <a:lnTo>
                    <a:pt x="7786115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025895" y="1441703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5" h="140334">
                  <a:moveTo>
                    <a:pt x="140208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140208" y="140208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35ACA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92325" y="5591047"/>
            <a:ext cx="541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013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8854" y="5591047"/>
            <a:ext cx="541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014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85257" y="5591047"/>
            <a:ext cx="541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32040" y="5591047"/>
            <a:ext cx="541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016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14627" y="1441703"/>
            <a:ext cx="139065" cy="140335"/>
          </a:xfrm>
          <a:custGeom>
            <a:avLst/>
            <a:gdLst/>
            <a:ahLst/>
            <a:cxnLst/>
            <a:rect l="l" t="t" r="r" b="b"/>
            <a:pathLst>
              <a:path w="139065" h="140334">
                <a:moveTo>
                  <a:pt x="138684" y="0"/>
                </a:moveTo>
                <a:lnTo>
                  <a:pt x="0" y="0"/>
                </a:lnTo>
                <a:lnTo>
                  <a:pt x="0" y="140208"/>
                </a:lnTo>
                <a:lnTo>
                  <a:pt x="138684" y="140208"/>
                </a:lnTo>
                <a:lnTo>
                  <a:pt x="138684" y="0"/>
                </a:lnTo>
                <a:close/>
              </a:path>
            </a:pathLst>
          </a:custGeom>
          <a:solidFill>
            <a:srgbClr val="A3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30167" y="1441703"/>
            <a:ext cx="139065" cy="140335"/>
          </a:xfrm>
          <a:custGeom>
            <a:avLst/>
            <a:gdLst/>
            <a:ahLst/>
            <a:cxnLst/>
            <a:rect l="l" t="t" r="r" b="b"/>
            <a:pathLst>
              <a:path w="139064" h="140334">
                <a:moveTo>
                  <a:pt x="138684" y="0"/>
                </a:moveTo>
                <a:lnTo>
                  <a:pt x="0" y="0"/>
                </a:lnTo>
                <a:lnTo>
                  <a:pt x="0" y="140208"/>
                </a:lnTo>
                <a:lnTo>
                  <a:pt x="138684" y="140208"/>
                </a:lnTo>
                <a:lnTo>
                  <a:pt x="138684" y="0"/>
                </a:lnTo>
                <a:close/>
              </a:path>
            </a:pathLst>
          </a:custGeom>
          <a:solidFill>
            <a:srgbClr val="0046B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0">
              <a:lnSpc>
                <a:spcPts val="2265"/>
              </a:lnSpc>
              <a:spcBef>
                <a:spcPts val="105"/>
              </a:spcBef>
              <a:tabLst>
                <a:tab pos="3450590" algn="l"/>
                <a:tab pos="5847715" algn="l"/>
              </a:tabLst>
            </a:pPr>
            <a:r>
              <a:rPr spc="-125" dirty="0"/>
              <a:t>Phrase-based</a:t>
            </a:r>
            <a:r>
              <a:rPr spc="-100" dirty="0"/>
              <a:t> </a:t>
            </a:r>
            <a:r>
              <a:rPr spc="-210" dirty="0"/>
              <a:t>SMT	</a:t>
            </a:r>
            <a:r>
              <a:rPr spc="-120" dirty="0"/>
              <a:t>Syntax-based</a:t>
            </a:r>
            <a:r>
              <a:rPr spc="-110" dirty="0"/>
              <a:t> </a:t>
            </a:r>
            <a:r>
              <a:rPr spc="-210" dirty="0"/>
              <a:t>SMT	</a:t>
            </a:r>
            <a:r>
              <a:rPr spc="-75" dirty="0"/>
              <a:t>Neural</a:t>
            </a:r>
            <a:r>
              <a:rPr spc="-180" dirty="0"/>
              <a:t> </a:t>
            </a:r>
            <a:r>
              <a:rPr spc="-105" dirty="0"/>
              <a:t>MT</a:t>
            </a:r>
          </a:p>
          <a:p>
            <a:pPr marL="12700">
              <a:lnSpc>
                <a:spcPts val="2265"/>
              </a:lnSpc>
            </a:pPr>
            <a:r>
              <a:rPr spc="-110" dirty="0"/>
              <a:t>25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/>
          </a:p>
          <a:p>
            <a:pPr marR="6675120" algn="r">
              <a:lnSpc>
                <a:spcPct val="100000"/>
              </a:lnSpc>
            </a:pPr>
            <a:r>
              <a:rPr spc="-110" dirty="0"/>
              <a:t>20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/>
          </a:p>
          <a:p>
            <a:pPr marR="6675120" algn="r">
              <a:lnSpc>
                <a:spcPct val="100000"/>
              </a:lnSpc>
              <a:spcBef>
                <a:spcPts val="5"/>
              </a:spcBef>
            </a:pPr>
            <a:r>
              <a:rPr spc="-110" dirty="0"/>
              <a:t>15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/>
          </a:p>
          <a:p>
            <a:pPr marR="6675120" algn="r">
              <a:lnSpc>
                <a:spcPct val="100000"/>
              </a:lnSpc>
            </a:pPr>
            <a:r>
              <a:rPr spc="-110" dirty="0"/>
              <a:t>10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/>
          </a:p>
          <a:p>
            <a:pPr marR="6673215" algn="r">
              <a:lnSpc>
                <a:spcPct val="100000"/>
              </a:lnSpc>
            </a:pPr>
            <a:r>
              <a:rPr spc="-100" dirty="0"/>
              <a:t>5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/>
          </a:p>
          <a:p>
            <a:pPr marR="6673215" algn="r">
              <a:lnSpc>
                <a:spcPct val="100000"/>
              </a:lnSpc>
            </a:pPr>
            <a:r>
              <a:rPr spc="-100" dirty="0"/>
              <a:t>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818894" y="6419189"/>
            <a:ext cx="6856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Source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heavy" strike="noStrike" kern="1200" cap="none" spc="-4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http://www.meta-net.eu/events/meta-forum-2016/slides/09_sennrich.pdf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98766" y="1545716"/>
            <a:ext cx="8004175" cy="1766570"/>
            <a:chOff x="998766" y="1545716"/>
            <a:chExt cx="8004175" cy="1766570"/>
          </a:xfrm>
        </p:grpSpPr>
        <p:sp>
          <p:nvSpPr>
            <p:cNvPr id="32" name="object 32"/>
            <p:cNvSpPr/>
            <p:nvPr/>
          </p:nvSpPr>
          <p:spPr>
            <a:xfrm>
              <a:off x="4569205" y="1545716"/>
              <a:ext cx="4433570" cy="1766570"/>
            </a:xfrm>
            <a:custGeom>
              <a:avLst/>
              <a:gdLst/>
              <a:ahLst/>
              <a:cxnLst/>
              <a:rect l="l" t="t" r="r" b="b"/>
              <a:pathLst>
                <a:path w="4433570" h="1766570">
                  <a:moveTo>
                    <a:pt x="4217166" y="95593"/>
                  </a:moveTo>
                  <a:lnTo>
                    <a:pt x="0" y="1695196"/>
                  </a:lnTo>
                  <a:lnTo>
                    <a:pt x="26924" y="1766443"/>
                  </a:lnTo>
                  <a:lnTo>
                    <a:pt x="4244282" y="166814"/>
                  </a:lnTo>
                  <a:lnTo>
                    <a:pt x="4291775" y="108082"/>
                  </a:lnTo>
                  <a:lnTo>
                    <a:pt x="4217166" y="95593"/>
                  </a:lnTo>
                  <a:close/>
                </a:path>
                <a:path w="4433570" h="1766570">
                  <a:moveTo>
                    <a:pt x="4380097" y="45593"/>
                  </a:moveTo>
                  <a:lnTo>
                    <a:pt x="4348988" y="45593"/>
                  </a:lnTo>
                  <a:lnTo>
                    <a:pt x="4376039" y="116840"/>
                  </a:lnTo>
                  <a:lnTo>
                    <a:pt x="4244282" y="166814"/>
                  </a:lnTo>
                  <a:lnTo>
                    <a:pt x="4166489" y="263017"/>
                  </a:lnTo>
                  <a:lnTo>
                    <a:pt x="4159504" y="276445"/>
                  </a:lnTo>
                  <a:lnTo>
                    <a:pt x="4158233" y="291004"/>
                  </a:lnTo>
                  <a:lnTo>
                    <a:pt x="4162488" y="304968"/>
                  </a:lnTo>
                  <a:lnTo>
                    <a:pt x="4172077" y="316611"/>
                  </a:lnTo>
                  <a:lnTo>
                    <a:pt x="4185505" y="323594"/>
                  </a:lnTo>
                  <a:lnTo>
                    <a:pt x="4200064" y="324850"/>
                  </a:lnTo>
                  <a:lnTo>
                    <a:pt x="4214028" y="320557"/>
                  </a:lnTo>
                  <a:lnTo>
                    <a:pt x="4225671" y="310896"/>
                  </a:lnTo>
                  <a:lnTo>
                    <a:pt x="4433189" y="54483"/>
                  </a:lnTo>
                  <a:lnTo>
                    <a:pt x="4380097" y="45593"/>
                  </a:lnTo>
                  <a:close/>
                </a:path>
                <a:path w="4433570" h="1766570">
                  <a:moveTo>
                    <a:pt x="4291775" y="108082"/>
                  </a:moveTo>
                  <a:lnTo>
                    <a:pt x="4244282" y="166814"/>
                  </a:lnTo>
                  <a:lnTo>
                    <a:pt x="4370681" y="118872"/>
                  </a:lnTo>
                  <a:lnTo>
                    <a:pt x="4356227" y="118872"/>
                  </a:lnTo>
                  <a:lnTo>
                    <a:pt x="4291775" y="108082"/>
                  </a:lnTo>
                  <a:close/>
                </a:path>
                <a:path w="4433570" h="1766570">
                  <a:moveTo>
                    <a:pt x="4332859" y="57277"/>
                  </a:moveTo>
                  <a:lnTo>
                    <a:pt x="4291775" y="108082"/>
                  </a:lnTo>
                  <a:lnTo>
                    <a:pt x="4356227" y="118872"/>
                  </a:lnTo>
                  <a:lnTo>
                    <a:pt x="4332859" y="57277"/>
                  </a:lnTo>
                  <a:close/>
                </a:path>
                <a:path w="4433570" h="1766570">
                  <a:moveTo>
                    <a:pt x="4353424" y="57277"/>
                  </a:moveTo>
                  <a:lnTo>
                    <a:pt x="4332859" y="57277"/>
                  </a:lnTo>
                  <a:lnTo>
                    <a:pt x="4356227" y="118872"/>
                  </a:lnTo>
                  <a:lnTo>
                    <a:pt x="4370681" y="118872"/>
                  </a:lnTo>
                  <a:lnTo>
                    <a:pt x="4376039" y="116840"/>
                  </a:lnTo>
                  <a:lnTo>
                    <a:pt x="4353424" y="57277"/>
                  </a:lnTo>
                  <a:close/>
                </a:path>
                <a:path w="4433570" h="1766570">
                  <a:moveTo>
                    <a:pt x="4348988" y="45593"/>
                  </a:moveTo>
                  <a:lnTo>
                    <a:pt x="4217166" y="95593"/>
                  </a:lnTo>
                  <a:lnTo>
                    <a:pt x="4291775" y="108082"/>
                  </a:lnTo>
                  <a:lnTo>
                    <a:pt x="4332859" y="57277"/>
                  </a:lnTo>
                  <a:lnTo>
                    <a:pt x="4353424" y="57277"/>
                  </a:lnTo>
                  <a:lnTo>
                    <a:pt x="4348988" y="45593"/>
                  </a:lnTo>
                  <a:close/>
                </a:path>
                <a:path w="4433570" h="1766570">
                  <a:moveTo>
                    <a:pt x="4107815" y="0"/>
                  </a:moveTo>
                  <a:lnTo>
                    <a:pt x="4092662" y="525"/>
                  </a:lnTo>
                  <a:lnTo>
                    <a:pt x="4079367" y="6588"/>
                  </a:lnTo>
                  <a:lnTo>
                    <a:pt x="4069310" y="17198"/>
                  </a:lnTo>
                  <a:lnTo>
                    <a:pt x="4063873" y="31369"/>
                  </a:lnTo>
                  <a:lnTo>
                    <a:pt x="4064398" y="46466"/>
                  </a:lnTo>
                  <a:lnTo>
                    <a:pt x="4070461" y="59753"/>
                  </a:lnTo>
                  <a:lnTo>
                    <a:pt x="4081071" y="69802"/>
                  </a:lnTo>
                  <a:lnTo>
                    <a:pt x="4095242" y="75184"/>
                  </a:lnTo>
                  <a:lnTo>
                    <a:pt x="4217166" y="95593"/>
                  </a:lnTo>
                  <a:lnTo>
                    <a:pt x="4348988" y="45593"/>
                  </a:lnTo>
                  <a:lnTo>
                    <a:pt x="4380097" y="45593"/>
                  </a:lnTo>
                  <a:lnTo>
                    <a:pt x="4107815" y="0"/>
                  </a:lnTo>
                  <a:close/>
                </a:path>
              </a:pathLst>
            </a:custGeom>
            <a:solidFill>
              <a:srgbClr val="35ACA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000429" y="2086340"/>
              <a:ext cx="7926070" cy="381635"/>
            </a:xfrm>
            <a:custGeom>
              <a:avLst/>
              <a:gdLst/>
              <a:ahLst/>
              <a:cxnLst/>
              <a:rect l="l" t="t" r="r" b="b"/>
              <a:pathLst>
                <a:path w="7926070" h="381635">
                  <a:moveTo>
                    <a:pt x="7760442" y="99245"/>
                  </a:moveTo>
                  <a:lnTo>
                    <a:pt x="0" y="323103"/>
                  </a:lnTo>
                  <a:lnTo>
                    <a:pt x="1676" y="381015"/>
                  </a:lnTo>
                  <a:lnTo>
                    <a:pt x="7762081" y="157158"/>
                  </a:lnTo>
                  <a:lnTo>
                    <a:pt x="7810880" y="126731"/>
                  </a:lnTo>
                  <a:lnTo>
                    <a:pt x="7760442" y="99245"/>
                  </a:lnTo>
                  <a:close/>
                </a:path>
                <a:path w="7926070" h="381635">
                  <a:moveTo>
                    <a:pt x="7875662" y="96154"/>
                  </a:moveTo>
                  <a:lnTo>
                    <a:pt x="7867599" y="96154"/>
                  </a:lnTo>
                  <a:lnTo>
                    <a:pt x="7869250" y="154066"/>
                  </a:lnTo>
                  <a:lnTo>
                    <a:pt x="7762081" y="157158"/>
                  </a:lnTo>
                  <a:lnTo>
                    <a:pt x="7682306" y="206898"/>
                  </a:lnTo>
                  <a:lnTo>
                    <a:pt x="7673928" y="214755"/>
                  </a:lnTo>
                  <a:lnTo>
                    <a:pt x="7669383" y="224885"/>
                  </a:lnTo>
                  <a:lnTo>
                    <a:pt x="7668983" y="235991"/>
                  </a:lnTo>
                  <a:lnTo>
                    <a:pt x="7673035" y="246776"/>
                  </a:lnTo>
                  <a:lnTo>
                    <a:pt x="7680891" y="255137"/>
                  </a:lnTo>
                  <a:lnTo>
                    <a:pt x="7691021" y="259651"/>
                  </a:lnTo>
                  <a:lnTo>
                    <a:pt x="7702128" y="260046"/>
                  </a:lnTo>
                  <a:lnTo>
                    <a:pt x="7712913" y="256047"/>
                  </a:lnTo>
                  <a:lnTo>
                    <a:pt x="7925765" y="123459"/>
                  </a:lnTo>
                  <a:lnTo>
                    <a:pt x="7875662" y="96154"/>
                  </a:lnTo>
                  <a:close/>
                </a:path>
                <a:path w="7926070" h="381635">
                  <a:moveTo>
                    <a:pt x="7810880" y="126731"/>
                  </a:moveTo>
                  <a:lnTo>
                    <a:pt x="7762081" y="157158"/>
                  </a:lnTo>
                  <a:lnTo>
                    <a:pt x="7869250" y="154066"/>
                  </a:lnTo>
                  <a:lnTo>
                    <a:pt x="7869148" y="150510"/>
                  </a:lnTo>
                  <a:lnTo>
                    <a:pt x="7854518" y="150510"/>
                  </a:lnTo>
                  <a:lnTo>
                    <a:pt x="7810880" y="126731"/>
                  </a:lnTo>
                  <a:close/>
                </a:path>
                <a:path w="7926070" h="381635">
                  <a:moveTo>
                    <a:pt x="7852994" y="100472"/>
                  </a:moveTo>
                  <a:lnTo>
                    <a:pt x="7810880" y="126731"/>
                  </a:lnTo>
                  <a:lnTo>
                    <a:pt x="7854518" y="150510"/>
                  </a:lnTo>
                  <a:lnTo>
                    <a:pt x="7852994" y="100472"/>
                  </a:lnTo>
                  <a:close/>
                </a:path>
                <a:path w="7926070" h="381635">
                  <a:moveTo>
                    <a:pt x="7867722" y="100472"/>
                  </a:moveTo>
                  <a:lnTo>
                    <a:pt x="7852994" y="100472"/>
                  </a:lnTo>
                  <a:lnTo>
                    <a:pt x="7854518" y="150510"/>
                  </a:lnTo>
                  <a:lnTo>
                    <a:pt x="7869148" y="150510"/>
                  </a:lnTo>
                  <a:lnTo>
                    <a:pt x="7867722" y="100472"/>
                  </a:lnTo>
                  <a:close/>
                </a:path>
                <a:path w="7926070" h="381635">
                  <a:moveTo>
                    <a:pt x="7867599" y="96154"/>
                  </a:moveTo>
                  <a:lnTo>
                    <a:pt x="7760442" y="99245"/>
                  </a:lnTo>
                  <a:lnTo>
                    <a:pt x="7810880" y="126731"/>
                  </a:lnTo>
                  <a:lnTo>
                    <a:pt x="7852994" y="100472"/>
                  </a:lnTo>
                  <a:lnTo>
                    <a:pt x="7867722" y="100472"/>
                  </a:lnTo>
                  <a:lnTo>
                    <a:pt x="7867599" y="96154"/>
                  </a:lnTo>
                  <a:close/>
                </a:path>
                <a:path w="7926070" h="381635">
                  <a:moveTo>
                    <a:pt x="7694593" y="0"/>
                  </a:moveTo>
                  <a:lnTo>
                    <a:pt x="7683544" y="1031"/>
                  </a:lnTo>
                  <a:lnTo>
                    <a:pt x="7673686" y="6159"/>
                  </a:lnTo>
                  <a:lnTo>
                    <a:pt x="7666304" y="15001"/>
                  </a:lnTo>
                  <a:lnTo>
                    <a:pt x="7662930" y="25955"/>
                  </a:lnTo>
                  <a:lnTo>
                    <a:pt x="7663986" y="37004"/>
                  </a:lnTo>
                  <a:lnTo>
                    <a:pt x="7669090" y="46862"/>
                  </a:lnTo>
                  <a:lnTo>
                    <a:pt x="7677861" y="54244"/>
                  </a:lnTo>
                  <a:lnTo>
                    <a:pt x="7760442" y="99245"/>
                  </a:lnTo>
                  <a:lnTo>
                    <a:pt x="7867599" y="96154"/>
                  </a:lnTo>
                  <a:lnTo>
                    <a:pt x="7875662" y="96154"/>
                  </a:lnTo>
                  <a:lnTo>
                    <a:pt x="7705547" y="3444"/>
                  </a:lnTo>
                  <a:lnTo>
                    <a:pt x="7694593" y="0"/>
                  </a:lnTo>
                  <a:close/>
                </a:path>
              </a:pathLst>
            </a:custGeom>
            <a:solidFill>
              <a:srgbClr val="A3001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998766" y="1871243"/>
              <a:ext cx="7927975" cy="824865"/>
            </a:xfrm>
            <a:custGeom>
              <a:avLst/>
              <a:gdLst/>
              <a:ahLst/>
              <a:cxnLst/>
              <a:rect l="l" t="t" r="r" b="b"/>
              <a:pathLst>
                <a:path w="7927975" h="824864">
                  <a:moveTo>
                    <a:pt x="7761025" y="95303"/>
                  </a:moveTo>
                  <a:lnTo>
                    <a:pt x="0" y="766927"/>
                  </a:lnTo>
                  <a:lnTo>
                    <a:pt x="4991" y="824585"/>
                  </a:lnTo>
                  <a:lnTo>
                    <a:pt x="7766102" y="152962"/>
                  </a:lnTo>
                  <a:lnTo>
                    <a:pt x="7812997" y="119874"/>
                  </a:lnTo>
                  <a:lnTo>
                    <a:pt x="7761025" y="95303"/>
                  </a:lnTo>
                  <a:close/>
                </a:path>
                <a:path w="7927975" h="824864">
                  <a:moveTo>
                    <a:pt x="7876932" y="86080"/>
                  </a:moveTo>
                  <a:lnTo>
                    <a:pt x="7867611" y="86080"/>
                  </a:lnTo>
                  <a:lnTo>
                    <a:pt x="7872691" y="143738"/>
                  </a:lnTo>
                  <a:lnTo>
                    <a:pt x="7766102" y="152962"/>
                  </a:lnTo>
                  <a:lnTo>
                    <a:pt x="7689176" y="207238"/>
                  </a:lnTo>
                  <a:lnTo>
                    <a:pt x="7681263" y="215546"/>
                  </a:lnTo>
                  <a:lnTo>
                    <a:pt x="7677302" y="225891"/>
                  </a:lnTo>
                  <a:lnTo>
                    <a:pt x="7677532" y="236974"/>
                  </a:lnTo>
                  <a:lnTo>
                    <a:pt x="7682191" y="247497"/>
                  </a:lnTo>
                  <a:lnTo>
                    <a:pt x="7690520" y="255410"/>
                  </a:lnTo>
                  <a:lnTo>
                    <a:pt x="7700908" y="259371"/>
                  </a:lnTo>
                  <a:lnTo>
                    <a:pt x="7712034" y="259141"/>
                  </a:lnTo>
                  <a:lnTo>
                    <a:pt x="7722577" y="254482"/>
                  </a:lnTo>
                  <a:lnTo>
                    <a:pt x="7927428" y="109956"/>
                  </a:lnTo>
                  <a:lnTo>
                    <a:pt x="7876932" y="86080"/>
                  </a:lnTo>
                  <a:close/>
                </a:path>
                <a:path w="7927975" h="824864">
                  <a:moveTo>
                    <a:pt x="7812997" y="119874"/>
                  </a:moveTo>
                  <a:lnTo>
                    <a:pt x="7766102" y="152962"/>
                  </a:lnTo>
                  <a:lnTo>
                    <a:pt x="7872691" y="143738"/>
                  </a:lnTo>
                  <a:lnTo>
                    <a:pt x="7872456" y="141071"/>
                  </a:lnTo>
                  <a:lnTo>
                    <a:pt x="7857832" y="141071"/>
                  </a:lnTo>
                  <a:lnTo>
                    <a:pt x="7812997" y="119874"/>
                  </a:lnTo>
                  <a:close/>
                </a:path>
                <a:path w="7927975" h="824864">
                  <a:moveTo>
                    <a:pt x="7853514" y="91287"/>
                  </a:moveTo>
                  <a:lnTo>
                    <a:pt x="7812997" y="119874"/>
                  </a:lnTo>
                  <a:lnTo>
                    <a:pt x="7857832" y="141071"/>
                  </a:lnTo>
                  <a:lnTo>
                    <a:pt x="7853514" y="91287"/>
                  </a:lnTo>
                  <a:close/>
                </a:path>
                <a:path w="7927975" h="824864">
                  <a:moveTo>
                    <a:pt x="7868070" y="91287"/>
                  </a:moveTo>
                  <a:lnTo>
                    <a:pt x="7853514" y="91287"/>
                  </a:lnTo>
                  <a:lnTo>
                    <a:pt x="7857832" y="141071"/>
                  </a:lnTo>
                  <a:lnTo>
                    <a:pt x="7872456" y="141071"/>
                  </a:lnTo>
                  <a:lnTo>
                    <a:pt x="7868070" y="91287"/>
                  </a:lnTo>
                  <a:close/>
                </a:path>
                <a:path w="7927975" h="824864">
                  <a:moveTo>
                    <a:pt x="7867611" y="86080"/>
                  </a:moveTo>
                  <a:lnTo>
                    <a:pt x="7761025" y="95303"/>
                  </a:lnTo>
                  <a:lnTo>
                    <a:pt x="7812997" y="119874"/>
                  </a:lnTo>
                  <a:lnTo>
                    <a:pt x="7853514" y="91287"/>
                  </a:lnTo>
                  <a:lnTo>
                    <a:pt x="7868070" y="91287"/>
                  </a:lnTo>
                  <a:lnTo>
                    <a:pt x="7867611" y="86080"/>
                  </a:lnTo>
                  <a:close/>
                </a:path>
                <a:path w="7927975" h="824864">
                  <a:moveTo>
                    <a:pt x="7689557" y="0"/>
                  </a:moveTo>
                  <a:lnTo>
                    <a:pt x="7678572" y="1672"/>
                  </a:lnTo>
                  <a:lnTo>
                    <a:pt x="7669015" y="7322"/>
                  </a:lnTo>
                  <a:lnTo>
                    <a:pt x="7662125" y="16484"/>
                  </a:lnTo>
                  <a:lnTo>
                    <a:pt x="7659413" y="27660"/>
                  </a:lnTo>
                  <a:lnTo>
                    <a:pt x="7661094" y="38645"/>
                  </a:lnTo>
                  <a:lnTo>
                    <a:pt x="7666751" y="48202"/>
                  </a:lnTo>
                  <a:lnTo>
                    <a:pt x="7675968" y="55092"/>
                  </a:lnTo>
                  <a:lnTo>
                    <a:pt x="7761025" y="95303"/>
                  </a:lnTo>
                  <a:lnTo>
                    <a:pt x="7867611" y="86080"/>
                  </a:lnTo>
                  <a:lnTo>
                    <a:pt x="7876932" y="86080"/>
                  </a:lnTo>
                  <a:lnTo>
                    <a:pt x="7700733" y="2768"/>
                  </a:lnTo>
                  <a:lnTo>
                    <a:pt x="7689557" y="0"/>
                  </a:lnTo>
                  <a:close/>
                </a:path>
              </a:pathLst>
            </a:custGeom>
            <a:solidFill>
              <a:srgbClr val="0046B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4497230-C60F-4162-923B-FC72BDC0E841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96621"/>
            <a:ext cx="808164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60" dirty="0"/>
              <a:t>NMT:</a:t>
            </a:r>
            <a:r>
              <a:rPr sz="2900" spc="-245" dirty="0"/>
              <a:t> </a:t>
            </a:r>
            <a:r>
              <a:rPr sz="2900" spc="-170" dirty="0"/>
              <a:t>the</a:t>
            </a:r>
            <a:r>
              <a:rPr sz="2900" spc="-240" dirty="0"/>
              <a:t> </a:t>
            </a:r>
            <a:r>
              <a:rPr sz="2900" spc="-125" dirty="0"/>
              <a:t>biggest</a:t>
            </a:r>
            <a:r>
              <a:rPr sz="2900" spc="-250" dirty="0"/>
              <a:t> </a:t>
            </a:r>
            <a:r>
              <a:rPr sz="2900" spc="-170" dirty="0"/>
              <a:t>success</a:t>
            </a:r>
            <a:r>
              <a:rPr sz="2900" spc="-229" dirty="0"/>
              <a:t> </a:t>
            </a:r>
            <a:r>
              <a:rPr sz="2900" spc="-140" dirty="0"/>
              <a:t>story</a:t>
            </a:r>
            <a:r>
              <a:rPr sz="2900" spc="-254" dirty="0"/>
              <a:t> </a:t>
            </a:r>
            <a:r>
              <a:rPr sz="2900" spc="-120" dirty="0"/>
              <a:t>of</a:t>
            </a:r>
            <a:r>
              <a:rPr sz="2900" spc="-215" dirty="0"/>
              <a:t> </a:t>
            </a:r>
            <a:r>
              <a:rPr sz="2900" spc="-190" dirty="0"/>
              <a:t>NLP</a:t>
            </a:r>
            <a:r>
              <a:rPr sz="2900" spc="-235" dirty="0"/>
              <a:t> </a:t>
            </a:r>
            <a:r>
              <a:rPr sz="2900" spc="-145" dirty="0"/>
              <a:t>Deep</a:t>
            </a:r>
            <a:r>
              <a:rPr sz="2900" spc="-250" dirty="0"/>
              <a:t> </a:t>
            </a:r>
            <a:r>
              <a:rPr sz="2900" spc="-185" dirty="0"/>
              <a:t>Learning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265795" cy="4498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Neural Machine Translation went from 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fringe research activity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lang="en-US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2014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the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leading standard method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2016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95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2014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First seq2seq paper published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2016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Google Translate switches from SMT to NMT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5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is amazing!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5080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SMT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systems, built by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hundreds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engineers over many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years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outperformed by NMT systems trained by 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handful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engineers in a few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months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1DDB1-0E69-4E7F-B581-0CD932C267F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71793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So is Machine Translation</a:t>
            </a:r>
            <a:r>
              <a:rPr lang="en-US" spc="-100" dirty="0"/>
              <a:t> </a:t>
            </a:r>
            <a:r>
              <a:rPr spc="-100" dirty="0"/>
              <a:t>solved?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2255"/>
            <a:ext cx="7846060" cy="268727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Nope!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difficulties remain: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Out-of-vocabulary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Domain mismatch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between train and test data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Maintaining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context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 longer text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Low-resource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language pairs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79294" y="6064707"/>
            <a:ext cx="62795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6350" lvl="0" indent="0" algn="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Further </a:t>
            </a:r>
            <a:r>
              <a:rPr kumimoji="0" sz="1600" b="1" i="0" u="heavy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reading:</a:t>
            </a:r>
            <a:r>
              <a:rPr kumimoji="0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kumimoji="0" sz="16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</a:t>
            </a:r>
            <a:r>
              <a:rPr kumimoji="0" sz="16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 </a:t>
            </a:r>
            <a:r>
              <a:rPr kumimoji="0" sz="1600" b="0" i="1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surpassed </a:t>
            </a:r>
            <a:r>
              <a:rPr kumimoji="0" sz="16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humans </a:t>
            </a: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translation? Not </a:t>
            </a:r>
            <a:r>
              <a:rPr kumimoji="0" sz="1600" b="0" i="1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</a:t>
            </a:r>
            <a:r>
              <a:rPr kumimoji="0" sz="16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close!”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heavy" strike="noStrike" kern="1200" cap="none" spc="-7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h</a:t>
            </a:r>
            <a:r>
              <a:rPr kumimoji="0" sz="1600" b="0" i="0" u="heavy" strike="noStrike" kern="1200" cap="none" spc="7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r>
              <a:rPr kumimoji="0" sz="1600" b="0" i="0" u="heavy" strike="noStrike" kern="1200" cap="none" spc="1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r>
              <a:rPr kumimoji="0" sz="1600" b="0" i="0" u="heavy" strike="noStrike" kern="1200" cap="none" spc="1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p</a:t>
            </a:r>
            <a:r>
              <a:rPr kumimoji="0" sz="1600" b="0" i="0" u="heavy" strike="noStrike" kern="1200" cap="none" spc="3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s:/</a:t>
            </a:r>
            <a:r>
              <a:rPr kumimoji="0" sz="1600" b="0" i="0" u="heavy" strike="noStrike" kern="1200" cap="none" spc="2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/</a:t>
            </a:r>
            <a:r>
              <a:rPr kumimoji="0" sz="1600" b="0" i="0" u="heavy" strike="noStrike" kern="1200" cap="none" spc="-1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ww</a:t>
            </a:r>
            <a:r>
              <a:rPr kumimoji="0" sz="1600" b="0" i="0" u="heavy" strike="noStrike" kern="1200" cap="none" spc="-12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w</a:t>
            </a:r>
            <a:r>
              <a:rPr kumimoji="0" sz="1600" b="0" i="0" u="heavy" strike="noStrike" kern="1200" cap="none" spc="-4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.</a:t>
            </a:r>
            <a:r>
              <a:rPr kumimoji="0" sz="1600" b="0" i="0" u="heavy" strike="noStrike" kern="1200" cap="none" spc="-13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s</a:t>
            </a:r>
            <a:r>
              <a:rPr kumimoji="0" sz="1600" b="0" i="0" u="heavy" strike="noStrike" kern="1200" cap="none" spc="-13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k</a:t>
            </a:r>
            <a:r>
              <a:rPr kumimoji="0" sz="1600" b="0" i="0" u="heavy" strike="noStrike" kern="1200" cap="none" spc="-7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yn</a:t>
            </a:r>
            <a:r>
              <a:rPr kumimoji="0" sz="1600" b="0" i="0" u="heavy" strike="noStrike" kern="1200" cap="none" spc="-10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e</a:t>
            </a:r>
            <a:r>
              <a:rPr kumimoji="0" sz="1600" b="0" i="0" u="heavy" strike="noStrike" kern="1200" cap="none" spc="7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r>
              <a:rPr kumimoji="0" sz="1600" b="0" i="0" u="heavy" strike="noStrike" kern="1200" cap="none" spc="8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r>
              <a:rPr kumimoji="0" sz="1600" b="0" i="0" u="heavy" strike="noStrike" kern="1200" cap="none" spc="-8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od</a:t>
            </a:r>
            <a:r>
              <a:rPr kumimoji="0" sz="1600" b="0" i="0" u="heavy" strike="noStrike" kern="1200" cap="none" spc="-10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a</a:t>
            </a:r>
            <a:r>
              <a:rPr kumimoji="0" sz="1600" b="0" i="0" u="heavy" strike="noStrike" kern="1200" cap="none" spc="-19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y</a:t>
            </a:r>
            <a:r>
              <a:rPr kumimoji="0" sz="1600" b="0" i="0" u="heavy" strike="noStrike" kern="1200" cap="none" spc="-4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.</a:t>
            </a:r>
            <a:r>
              <a:rPr kumimoji="0" sz="1600" b="0" i="0" u="heavy" strike="noStrike" kern="1200" cap="none" spc="-14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c</a:t>
            </a:r>
            <a:r>
              <a:rPr kumimoji="0" sz="1600" b="0" i="0" u="heavy" strike="noStrike" kern="1200" cap="none" spc="-5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o</a:t>
            </a:r>
            <a:r>
              <a:rPr kumimoji="0" sz="1600" b="0" i="0" u="heavy" strike="noStrike" kern="1200" cap="none" spc="-7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m</a:t>
            </a:r>
            <a:r>
              <a:rPr kumimoji="0" sz="1600" b="0" i="0" u="heavy" strike="noStrike" kern="1200" cap="none" spc="14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/</a:t>
            </a:r>
            <a:r>
              <a:rPr kumimoji="0" sz="1600" b="0" i="0" u="heavy" strike="noStrike" kern="1200" cap="none" spc="-1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edi</a:t>
            </a:r>
            <a:r>
              <a:rPr kumimoji="0" sz="1600" b="0" i="0" u="heavy" strike="noStrike" kern="1200" cap="none" spc="-2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tor</a:t>
            </a:r>
            <a:r>
              <a:rPr kumimoji="0" sz="1600" b="0" i="0" u="heavy" strike="noStrike" kern="1200" cap="none" spc="-3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i</a:t>
            </a:r>
            <a:r>
              <a:rPr kumimoji="0" sz="1600" b="0" i="0" u="heavy" strike="noStrike" kern="1200" cap="none" spc="-8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a</a:t>
            </a:r>
            <a:r>
              <a:rPr kumimoji="0" sz="1600" b="0" i="0" u="heavy" strike="noStrike" kern="1200" cap="none" spc="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ls</a:t>
            </a:r>
            <a:r>
              <a:rPr kumimoji="0" sz="1600" b="0" i="0" u="heavy" strike="noStrike" kern="1200" cap="none" spc="-4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/</a:t>
            </a:r>
            <a:r>
              <a:rPr kumimoji="0" sz="1600" b="0" i="0" u="heavy" strike="noStrike" kern="1200" cap="none" spc="-19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s</a:t>
            </a:r>
            <a:r>
              <a:rPr kumimoji="0" sz="1600" b="0" i="0" u="heavy" strike="noStrike" kern="1200" cap="none" spc="7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r>
              <a:rPr kumimoji="0" sz="1600" b="0" i="0" u="heavy" strike="noStrike" kern="1200" cap="none" spc="-13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a</a:t>
            </a:r>
            <a:r>
              <a:rPr kumimoji="0" sz="1600" b="0" i="0" u="heavy" strike="noStrike" kern="1200" cap="none" spc="8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r>
              <a:rPr kumimoji="0" sz="1600" b="0" i="0" u="heavy" strike="noStrike" kern="1200" cap="none" spc="-9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e</a:t>
            </a:r>
            <a:r>
              <a:rPr kumimoji="0" sz="1600" b="0" i="0" u="heavy" strike="noStrike" kern="1200" cap="none" spc="-10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_</a:t>
            </a:r>
            <a:r>
              <a:rPr kumimoji="0" sz="1600" b="0" i="0" u="heavy" strike="noStrike" kern="1200" cap="none" spc="-4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of_n</a:t>
            </a:r>
            <a:r>
              <a:rPr kumimoji="0" sz="1600" b="0" i="0" u="heavy" strike="noStrike" kern="1200" cap="none" spc="-8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m</a:t>
            </a:r>
            <a:r>
              <a:rPr kumimoji="0" sz="1600" b="0" i="0" u="heavy" strike="noStrike" kern="1200" cap="none" spc="9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1CD63-E7D0-4353-AF3E-7E070CF77CD1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39" y="249377"/>
            <a:ext cx="646150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So is Machine Translation solved?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2255"/>
            <a:ext cx="5466654" cy="9021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Nope!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common sense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still hard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784" y="2172678"/>
            <a:ext cx="6711982" cy="188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85588" y="4148328"/>
            <a:ext cx="1679448" cy="2023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09927" y="4218432"/>
            <a:ext cx="1970531" cy="1959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5045" y="4568697"/>
            <a:ext cx="3790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0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?</a:t>
            </a:r>
            <a:endParaRPr kumimoji="0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A951C-3B25-4C66-B909-25BD43688B9B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70650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So is Machine Translation solved?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2255"/>
            <a:ext cx="5928770" cy="9021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Nope!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NMT picks up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biases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training data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64312" y="2161056"/>
            <a:ext cx="8083550" cy="2714625"/>
            <a:chOff x="464312" y="2161056"/>
            <a:chExt cx="8083550" cy="2714625"/>
          </a:xfrm>
        </p:grpSpPr>
        <p:sp>
          <p:nvSpPr>
            <p:cNvPr id="5" name="object 5"/>
            <p:cNvSpPr/>
            <p:nvPr/>
          </p:nvSpPr>
          <p:spPr>
            <a:xfrm>
              <a:off x="464312" y="2161056"/>
              <a:ext cx="8083550" cy="22039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999487" y="3635501"/>
              <a:ext cx="86995" cy="1240155"/>
            </a:xfrm>
            <a:custGeom>
              <a:avLst/>
              <a:gdLst/>
              <a:ahLst/>
              <a:cxnLst/>
              <a:rect l="l" t="t" r="r" b="b"/>
              <a:pathLst>
                <a:path w="86994" h="1240154">
                  <a:moveTo>
                    <a:pt x="57912" y="72390"/>
                  </a:moveTo>
                  <a:lnTo>
                    <a:pt x="28956" y="72390"/>
                  </a:lnTo>
                  <a:lnTo>
                    <a:pt x="28956" y="1239774"/>
                  </a:lnTo>
                  <a:lnTo>
                    <a:pt x="57912" y="1239774"/>
                  </a:lnTo>
                  <a:lnTo>
                    <a:pt x="57912" y="72390"/>
                  </a:lnTo>
                  <a:close/>
                </a:path>
                <a:path w="86994" h="1240154">
                  <a:moveTo>
                    <a:pt x="43434" y="0"/>
                  </a:moveTo>
                  <a:lnTo>
                    <a:pt x="0" y="86868"/>
                  </a:lnTo>
                  <a:lnTo>
                    <a:pt x="28956" y="86868"/>
                  </a:lnTo>
                  <a:lnTo>
                    <a:pt x="28956" y="72390"/>
                  </a:lnTo>
                  <a:lnTo>
                    <a:pt x="79629" y="72390"/>
                  </a:lnTo>
                  <a:lnTo>
                    <a:pt x="43434" y="0"/>
                  </a:lnTo>
                  <a:close/>
                </a:path>
                <a:path w="86994" h="1240154">
                  <a:moveTo>
                    <a:pt x="79629" y="72390"/>
                  </a:moveTo>
                  <a:lnTo>
                    <a:pt x="57912" y="72390"/>
                  </a:lnTo>
                  <a:lnTo>
                    <a:pt x="57912" y="86868"/>
                  </a:lnTo>
                  <a:lnTo>
                    <a:pt x="86868" y="86868"/>
                  </a:lnTo>
                  <a:lnTo>
                    <a:pt x="79629" y="7239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40611" y="6324396"/>
            <a:ext cx="7402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Source:</a:t>
            </a:r>
            <a:r>
              <a:rPr kumimoji="0" sz="16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heavy" strike="noStrike" kern="1200" cap="none" spc="-5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Arial"/>
                <a:ea typeface="+mn-ea"/>
                <a:cs typeface="Arial"/>
              </a:rPr>
              <a:t>https://hackernoon.com/bias-sexist-or-this-is-the-way-it-should-be-ce1f7c8c683c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036" y="4891532"/>
            <a:ext cx="22186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Didn’t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specify</a:t>
            </a:r>
            <a:r>
              <a:rPr kumimoji="0" sz="2000" b="0" i="0" u="none" strike="noStrike" kern="1200" cap="none" spc="-2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gender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963815-F374-4649-8448-F022C6E3FC66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3124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NMT research continues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295005" cy="4044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NMT is the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flagship task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NLP Deep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812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NMT research has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pioneered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of the recent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innovations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NLP Deep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2019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NMT research continues to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thrive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Researchers have found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many, many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improvements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the</a:t>
            </a:r>
            <a:r>
              <a:rPr kumimoji="0" lang="en-US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“vanilla” seq2seq NMT system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 improvement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so integral that it is the new vanilla…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8393" y="5269788"/>
            <a:ext cx="383670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ATTENTION</a:t>
            </a:r>
            <a:endParaRPr kumimoji="0" sz="5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109A7-27C5-495B-9D58-BFC91A8155B9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6777" y="896386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Recurrent Neural</a:t>
            </a:r>
            <a:r>
              <a:rPr spc="-10" dirty="0"/>
              <a:t> </a:t>
            </a:r>
            <a:r>
              <a:rPr spc="-5" dirty="0"/>
              <a:t>Network</a:t>
            </a:r>
          </a:p>
        </p:txBody>
      </p:sp>
      <p:sp>
        <p:nvSpPr>
          <p:cNvPr id="5" name="object 5"/>
          <p:cNvSpPr/>
          <p:nvPr/>
        </p:nvSpPr>
        <p:spPr>
          <a:xfrm>
            <a:off x="4106541" y="41658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06541" y="41658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6630" y="4476406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99792" y="3142601"/>
            <a:ext cx="1033780" cy="657225"/>
          </a:xfrm>
          <a:custGeom>
            <a:avLst/>
            <a:gdLst/>
            <a:ahLst/>
            <a:cxnLst/>
            <a:rect l="l" t="t" r="r" b="b"/>
            <a:pathLst>
              <a:path w="1033779" h="657225">
                <a:moveTo>
                  <a:pt x="0" y="0"/>
                </a:moveTo>
                <a:lnTo>
                  <a:pt x="1033372" y="0"/>
                </a:lnTo>
                <a:lnTo>
                  <a:pt x="1033372" y="657193"/>
                </a:lnTo>
                <a:lnTo>
                  <a:pt x="0" y="657193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6146" y="3323932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6541" y="1878280"/>
            <a:ext cx="420370" cy="598882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635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</a:p>
        </p:txBody>
      </p:sp>
      <p:sp>
        <p:nvSpPr>
          <p:cNvPr id="11" name="object 11"/>
          <p:cNvSpPr/>
          <p:nvPr/>
        </p:nvSpPr>
        <p:spPr>
          <a:xfrm>
            <a:off x="4316491" y="2908215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23438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85016" y="282176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16491" y="3914019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251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85016" y="382757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35416" y="3308899"/>
            <a:ext cx="522605" cy="274320"/>
          </a:xfrm>
          <a:custGeom>
            <a:avLst/>
            <a:gdLst/>
            <a:ahLst/>
            <a:cxnLst/>
            <a:rect l="l" t="t" r="r" b="b"/>
            <a:pathLst>
              <a:path w="522604" h="274319">
                <a:moveTo>
                  <a:pt x="0" y="0"/>
                </a:moveTo>
                <a:lnTo>
                  <a:pt x="28644" y="8200"/>
                </a:lnTo>
                <a:lnTo>
                  <a:pt x="69199" y="18641"/>
                </a:lnTo>
                <a:lnTo>
                  <a:pt x="118904" y="30961"/>
                </a:lnTo>
                <a:lnTo>
                  <a:pt x="174997" y="44801"/>
                </a:lnTo>
                <a:lnTo>
                  <a:pt x="234718" y="59801"/>
                </a:lnTo>
                <a:lnTo>
                  <a:pt x="295305" y="75601"/>
                </a:lnTo>
                <a:lnTo>
                  <a:pt x="353997" y="91843"/>
                </a:lnTo>
                <a:lnTo>
                  <a:pt x="408034" y="108165"/>
                </a:lnTo>
                <a:lnTo>
                  <a:pt x="454653" y="124208"/>
                </a:lnTo>
                <a:lnTo>
                  <a:pt x="491095" y="139613"/>
                </a:lnTo>
                <a:lnTo>
                  <a:pt x="522398" y="167069"/>
                </a:lnTo>
                <a:lnTo>
                  <a:pt x="508640" y="181960"/>
                </a:lnTo>
                <a:lnTo>
                  <a:pt x="472905" y="197058"/>
                </a:lnTo>
                <a:lnTo>
                  <a:pt x="420033" y="212103"/>
                </a:lnTo>
                <a:lnTo>
                  <a:pt x="354867" y="226835"/>
                </a:lnTo>
                <a:lnTo>
                  <a:pt x="282249" y="240994"/>
                </a:lnTo>
                <a:lnTo>
                  <a:pt x="235229" y="249426"/>
                </a:lnTo>
                <a:lnTo>
                  <a:pt x="188371" y="257469"/>
                </a:lnTo>
                <a:lnTo>
                  <a:pt x="142858" y="265062"/>
                </a:lnTo>
                <a:lnTo>
                  <a:pt x="99874" y="272144"/>
                </a:lnTo>
                <a:lnTo>
                  <a:pt x="89299" y="2738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39616" y="3551819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574" y="0"/>
                </a:moveTo>
                <a:lnTo>
                  <a:pt x="0" y="46199"/>
                </a:lnTo>
                <a:lnTo>
                  <a:pt x="90649" y="61949"/>
                </a:lnTo>
                <a:lnTo>
                  <a:pt x="795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12693" y="1708135"/>
            <a:ext cx="1360805" cy="1278890"/>
          </a:xfrm>
          <a:custGeom>
            <a:avLst/>
            <a:gdLst/>
            <a:ahLst/>
            <a:cxnLst/>
            <a:rect l="l" t="t" r="r" b="b"/>
            <a:pathLst>
              <a:path w="1360804" h="1278889">
                <a:moveTo>
                  <a:pt x="0" y="639298"/>
                </a:moveTo>
                <a:lnTo>
                  <a:pt x="1708" y="593642"/>
                </a:lnTo>
                <a:lnTo>
                  <a:pt x="6756" y="548853"/>
                </a:lnTo>
                <a:lnTo>
                  <a:pt x="15029" y="505038"/>
                </a:lnTo>
                <a:lnTo>
                  <a:pt x="26412" y="462305"/>
                </a:lnTo>
                <a:lnTo>
                  <a:pt x="40790" y="420764"/>
                </a:lnTo>
                <a:lnTo>
                  <a:pt x="58046" y="380522"/>
                </a:lnTo>
                <a:lnTo>
                  <a:pt x="78067" y="341687"/>
                </a:lnTo>
                <a:lnTo>
                  <a:pt x="100738" y="304367"/>
                </a:lnTo>
                <a:lnTo>
                  <a:pt x="125942" y="268672"/>
                </a:lnTo>
                <a:lnTo>
                  <a:pt x="153565" y="234708"/>
                </a:lnTo>
                <a:lnTo>
                  <a:pt x="183492" y="202584"/>
                </a:lnTo>
                <a:lnTo>
                  <a:pt x="215608" y="172408"/>
                </a:lnTo>
                <a:lnTo>
                  <a:pt x="249797" y="144289"/>
                </a:lnTo>
                <a:lnTo>
                  <a:pt x="285944" y="118335"/>
                </a:lnTo>
                <a:lnTo>
                  <a:pt x="323934" y="94653"/>
                </a:lnTo>
                <a:lnTo>
                  <a:pt x="363653" y="73352"/>
                </a:lnTo>
                <a:lnTo>
                  <a:pt x="404985" y="54540"/>
                </a:lnTo>
                <a:lnTo>
                  <a:pt x="447814" y="38326"/>
                </a:lnTo>
                <a:lnTo>
                  <a:pt x="492026" y="24817"/>
                </a:lnTo>
                <a:lnTo>
                  <a:pt x="537506" y="14121"/>
                </a:lnTo>
                <a:lnTo>
                  <a:pt x="584138" y="6348"/>
                </a:lnTo>
                <a:lnTo>
                  <a:pt x="631807" y="1605"/>
                </a:lnTo>
                <a:lnTo>
                  <a:pt x="680398" y="0"/>
                </a:lnTo>
                <a:lnTo>
                  <a:pt x="729400" y="1658"/>
                </a:lnTo>
                <a:lnTo>
                  <a:pt x="777865" y="6590"/>
                </a:lnTo>
                <a:lnTo>
                  <a:pt x="825620" y="14729"/>
                </a:lnTo>
                <a:lnTo>
                  <a:pt x="872495" y="26006"/>
                </a:lnTo>
                <a:lnTo>
                  <a:pt x="918316" y="40357"/>
                </a:lnTo>
                <a:lnTo>
                  <a:pt x="962914" y="57713"/>
                </a:lnTo>
                <a:lnTo>
                  <a:pt x="1006115" y="78009"/>
                </a:lnTo>
                <a:lnTo>
                  <a:pt x="1047748" y="101177"/>
                </a:lnTo>
                <a:lnTo>
                  <a:pt x="1087641" y="127150"/>
                </a:lnTo>
                <a:lnTo>
                  <a:pt x="1125623" y="155862"/>
                </a:lnTo>
                <a:lnTo>
                  <a:pt x="1161522" y="187247"/>
                </a:lnTo>
                <a:lnTo>
                  <a:pt x="1198109" y="224459"/>
                </a:lnTo>
                <a:lnTo>
                  <a:pt x="1231245" y="264021"/>
                </a:lnTo>
                <a:lnTo>
                  <a:pt x="1260837" y="305716"/>
                </a:lnTo>
                <a:lnTo>
                  <a:pt x="1286790" y="349330"/>
                </a:lnTo>
                <a:lnTo>
                  <a:pt x="1309009" y="394649"/>
                </a:lnTo>
                <a:lnTo>
                  <a:pt x="1327401" y="441458"/>
                </a:lnTo>
                <a:lnTo>
                  <a:pt x="1341870" y="489542"/>
                </a:lnTo>
                <a:lnTo>
                  <a:pt x="1352322" y="538686"/>
                </a:lnTo>
                <a:lnTo>
                  <a:pt x="1358662" y="588677"/>
                </a:lnTo>
                <a:lnTo>
                  <a:pt x="1360797" y="639298"/>
                </a:lnTo>
                <a:lnTo>
                  <a:pt x="1359088" y="684954"/>
                </a:lnTo>
                <a:lnTo>
                  <a:pt x="1354040" y="729744"/>
                </a:lnTo>
                <a:lnTo>
                  <a:pt x="1345767" y="773559"/>
                </a:lnTo>
                <a:lnTo>
                  <a:pt x="1334384" y="816291"/>
                </a:lnTo>
                <a:lnTo>
                  <a:pt x="1320007" y="857832"/>
                </a:lnTo>
                <a:lnTo>
                  <a:pt x="1302750" y="898075"/>
                </a:lnTo>
                <a:lnTo>
                  <a:pt x="1282729" y="936910"/>
                </a:lnTo>
                <a:lnTo>
                  <a:pt x="1260059" y="974229"/>
                </a:lnTo>
                <a:lnTo>
                  <a:pt x="1234854" y="1009925"/>
                </a:lnTo>
                <a:lnTo>
                  <a:pt x="1207231" y="1043889"/>
                </a:lnTo>
                <a:lnTo>
                  <a:pt x="1177304" y="1076012"/>
                </a:lnTo>
                <a:lnTo>
                  <a:pt x="1145189" y="1106188"/>
                </a:lnTo>
                <a:lnTo>
                  <a:pt x="1111000" y="1134307"/>
                </a:lnTo>
                <a:lnTo>
                  <a:pt x="1074852" y="1160262"/>
                </a:lnTo>
                <a:lnTo>
                  <a:pt x="1036862" y="1183944"/>
                </a:lnTo>
                <a:lnTo>
                  <a:pt x="997143" y="1205244"/>
                </a:lnTo>
                <a:lnTo>
                  <a:pt x="955812" y="1224056"/>
                </a:lnTo>
                <a:lnTo>
                  <a:pt x="912982" y="1240271"/>
                </a:lnTo>
                <a:lnTo>
                  <a:pt x="868770" y="1253780"/>
                </a:lnTo>
                <a:lnTo>
                  <a:pt x="823291" y="1264475"/>
                </a:lnTo>
                <a:lnTo>
                  <a:pt x="776659" y="1272248"/>
                </a:lnTo>
                <a:lnTo>
                  <a:pt x="728989" y="1276992"/>
                </a:lnTo>
                <a:lnTo>
                  <a:pt x="680398" y="1278597"/>
                </a:lnTo>
                <a:lnTo>
                  <a:pt x="631807" y="1276992"/>
                </a:lnTo>
                <a:lnTo>
                  <a:pt x="584138" y="1272248"/>
                </a:lnTo>
                <a:lnTo>
                  <a:pt x="537506" y="1264475"/>
                </a:lnTo>
                <a:lnTo>
                  <a:pt x="492026" y="1253780"/>
                </a:lnTo>
                <a:lnTo>
                  <a:pt x="447814" y="1240271"/>
                </a:lnTo>
                <a:lnTo>
                  <a:pt x="404985" y="1224056"/>
                </a:lnTo>
                <a:lnTo>
                  <a:pt x="363653" y="1205244"/>
                </a:lnTo>
                <a:lnTo>
                  <a:pt x="323934" y="1183944"/>
                </a:lnTo>
                <a:lnTo>
                  <a:pt x="285944" y="1160262"/>
                </a:lnTo>
                <a:lnTo>
                  <a:pt x="249797" y="1134307"/>
                </a:lnTo>
                <a:lnTo>
                  <a:pt x="215608" y="1106188"/>
                </a:lnTo>
                <a:lnTo>
                  <a:pt x="183492" y="1076012"/>
                </a:lnTo>
                <a:lnTo>
                  <a:pt x="153565" y="1043889"/>
                </a:lnTo>
                <a:lnTo>
                  <a:pt x="125942" y="1009925"/>
                </a:lnTo>
                <a:lnTo>
                  <a:pt x="100738" y="974229"/>
                </a:lnTo>
                <a:lnTo>
                  <a:pt x="78067" y="936910"/>
                </a:lnTo>
                <a:lnTo>
                  <a:pt x="58046" y="898075"/>
                </a:lnTo>
                <a:lnTo>
                  <a:pt x="40790" y="857832"/>
                </a:lnTo>
                <a:lnTo>
                  <a:pt x="26412" y="816291"/>
                </a:lnTo>
                <a:lnTo>
                  <a:pt x="15029" y="773559"/>
                </a:lnTo>
                <a:lnTo>
                  <a:pt x="6756" y="729744"/>
                </a:lnTo>
                <a:lnTo>
                  <a:pt x="1708" y="684954"/>
                </a:lnTo>
                <a:lnTo>
                  <a:pt x="0" y="639298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3712" y="1897282"/>
            <a:ext cx="2705985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usually want to  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 a prediction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 some time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" y="6581001"/>
            <a:ext cx="2333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03110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80657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0" dirty="0"/>
              <a:t>Sequence-to-sequence: </a:t>
            </a:r>
            <a:r>
              <a:rPr spc="-190" dirty="0"/>
              <a:t>the </a:t>
            </a:r>
            <a:r>
              <a:rPr spc="-185" dirty="0"/>
              <a:t>bottleneck</a:t>
            </a:r>
            <a:r>
              <a:rPr spc="-380" dirty="0"/>
              <a:t> </a:t>
            </a:r>
            <a:r>
              <a:rPr spc="-165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725" y="2611373"/>
            <a:ext cx="7053580" cy="2060575"/>
            <a:chOff x="982725" y="2611373"/>
            <a:chExt cx="7053580" cy="2060575"/>
          </a:xfrm>
        </p:grpSpPr>
        <p:sp>
          <p:nvSpPr>
            <p:cNvPr id="4" name="object 4"/>
            <p:cNvSpPr/>
            <p:nvPr/>
          </p:nvSpPr>
          <p:spPr>
            <a:xfrm>
              <a:off x="1066799" y="3348227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799" y="3517391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799" y="3686555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799" y="3855719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5" y="3283457"/>
              <a:ext cx="266700" cy="779145"/>
            </a:xfrm>
            <a:custGeom>
              <a:avLst/>
              <a:gdLst/>
              <a:ahLst/>
              <a:cxnLst/>
              <a:rect l="l" t="t" r="r" b="b"/>
              <a:pathLst>
                <a:path w="266700" h="779145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4313"/>
                  </a:lnTo>
                  <a:lnTo>
                    <a:pt x="263206" y="751599"/>
                  </a:lnTo>
                  <a:lnTo>
                    <a:pt x="253680" y="765730"/>
                  </a:lnTo>
                  <a:lnTo>
                    <a:pt x="239551" y="775265"/>
                  </a:lnTo>
                  <a:lnTo>
                    <a:pt x="222250" y="778763"/>
                  </a:lnTo>
                  <a:lnTo>
                    <a:pt x="44450" y="778763"/>
                  </a:lnTo>
                  <a:lnTo>
                    <a:pt x="27148" y="775265"/>
                  </a:lnTo>
                  <a:lnTo>
                    <a:pt x="13019" y="765730"/>
                  </a:lnTo>
                  <a:lnTo>
                    <a:pt x="3493" y="751599"/>
                  </a:lnTo>
                  <a:lnTo>
                    <a:pt x="0" y="734313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3617848"/>
              <a:ext cx="533400" cy="1054100"/>
            </a:xfrm>
            <a:custGeom>
              <a:avLst/>
              <a:gdLst/>
              <a:ahLst/>
              <a:cxnLst/>
              <a:rect l="l" t="t" r="r" b="b"/>
              <a:pathLst>
                <a:path w="533400" h="1054100">
                  <a:moveTo>
                    <a:pt x="111531" y="539877"/>
                  </a:moveTo>
                  <a:lnTo>
                    <a:pt x="67183" y="463931"/>
                  </a:lnTo>
                  <a:lnTo>
                    <a:pt x="55765" y="444373"/>
                  </a:lnTo>
                  <a:lnTo>
                    <a:pt x="0" y="539877"/>
                  </a:lnTo>
                  <a:lnTo>
                    <a:pt x="1600" y="545973"/>
                  </a:lnTo>
                  <a:lnTo>
                    <a:pt x="11049" y="551561"/>
                  </a:lnTo>
                  <a:lnTo>
                    <a:pt x="17119" y="549910"/>
                  </a:lnTo>
                  <a:lnTo>
                    <a:pt x="45859" y="500659"/>
                  </a:lnTo>
                  <a:lnTo>
                    <a:pt x="45859" y="1053973"/>
                  </a:lnTo>
                  <a:lnTo>
                    <a:pt x="65671" y="1053973"/>
                  </a:lnTo>
                  <a:lnTo>
                    <a:pt x="65671" y="500659"/>
                  </a:lnTo>
                  <a:lnTo>
                    <a:pt x="94411" y="549910"/>
                  </a:lnTo>
                  <a:lnTo>
                    <a:pt x="100482" y="551561"/>
                  </a:lnTo>
                  <a:lnTo>
                    <a:pt x="109931" y="545973"/>
                  </a:lnTo>
                  <a:lnTo>
                    <a:pt x="111531" y="539877"/>
                  </a:lnTo>
                  <a:close/>
                </a:path>
                <a:path w="533400" h="1054100">
                  <a:moveTo>
                    <a:pt x="533031" y="55753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808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08" y="65659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31" y="5575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5" y="2611373"/>
              <a:ext cx="6444996" cy="20604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625090" y="3105149"/>
              <a:ext cx="645160" cy="1077595"/>
            </a:xfrm>
            <a:custGeom>
              <a:avLst/>
              <a:gdLst/>
              <a:ahLst/>
              <a:cxnLst/>
              <a:rect l="l" t="t" r="r" b="b"/>
              <a:pathLst>
                <a:path w="645160" h="1077595">
                  <a:moveTo>
                    <a:pt x="0" y="1077468"/>
                  </a:moveTo>
                  <a:lnTo>
                    <a:pt x="644651" y="1077468"/>
                  </a:lnTo>
                  <a:lnTo>
                    <a:pt x="644651" y="0"/>
                  </a:lnTo>
                  <a:lnTo>
                    <a:pt x="0" y="0"/>
                  </a:lnTo>
                  <a:lnTo>
                    <a:pt x="0" y="1077468"/>
                  </a:lnTo>
                  <a:close/>
                </a:path>
              </a:pathLst>
            </a:custGeom>
            <a:ln w="28956">
              <a:solidFill>
                <a:srgbClr val="FF86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929" y="3045143"/>
            <a:ext cx="254000" cy="1257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5552" y="5334761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82217" y="5075682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804"/>
                </a:lnTo>
                <a:lnTo>
                  <a:pt x="2404268" y="95916"/>
                </a:lnTo>
                <a:lnTo>
                  <a:pt x="2370522" y="124979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2"/>
                </a:lnTo>
                <a:lnTo>
                  <a:pt x="1248759" y="175355"/>
                </a:lnTo>
                <a:lnTo>
                  <a:pt x="1226014" y="218467"/>
                </a:lnTo>
                <a:lnTo>
                  <a:pt x="1217676" y="271272"/>
                </a:lnTo>
                <a:lnTo>
                  <a:pt x="1209337" y="218467"/>
                </a:lnTo>
                <a:lnTo>
                  <a:pt x="1186592" y="175355"/>
                </a:lnTo>
                <a:lnTo>
                  <a:pt x="1152846" y="146292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9"/>
                </a:lnTo>
                <a:lnTo>
                  <a:pt x="31089" y="95916"/>
                </a:lnTo>
                <a:lnTo>
                  <a:pt x="8341" y="52804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3474" y="3283458"/>
            <a:ext cx="187960" cy="779145"/>
          </a:xfrm>
          <a:custGeom>
            <a:avLst/>
            <a:gdLst/>
            <a:ahLst/>
            <a:cxnLst/>
            <a:rect l="l" t="t" r="r" b="b"/>
            <a:pathLst>
              <a:path w="187959" h="779145">
                <a:moveTo>
                  <a:pt x="187452" y="778763"/>
                </a:moveTo>
                <a:lnTo>
                  <a:pt x="150968" y="772991"/>
                </a:lnTo>
                <a:lnTo>
                  <a:pt x="121177" y="757253"/>
                </a:lnTo>
                <a:lnTo>
                  <a:pt x="101091" y="733919"/>
                </a:lnTo>
                <a:lnTo>
                  <a:pt x="93725" y="705357"/>
                </a:lnTo>
                <a:lnTo>
                  <a:pt x="93725" y="462787"/>
                </a:lnTo>
                <a:lnTo>
                  <a:pt x="86360" y="434226"/>
                </a:lnTo>
                <a:lnTo>
                  <a:pt x="66274" y="410892"/>
                </a:lnTo>
                <a:lnTo>
                  <a:pt x="36483" y="395154"/>
                </a:lnTo>
                <a:lnTo>
                  <a:pt x="0" y="389381"/>
                </a:lnTo>
                <a:lnTo>
                  <a:pt x="36483" y="383609"/>
                </a:lnTo>
                <a:lnTo>
                  <a:pt x="66274" y="367871"/>
                </a:lnTo>
                <a:lnTo>
                  <a:pt x="86360" y="344537"/>
                </a:lnTo>
                <a:lnTo>
                  <a:pt x="93725" y="315975"/>
                </a:lnTo>
                <a:lnTo>
                  <a:pt x="93725" y="73405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5626" y="4695571"/>
            <a:ext cx="11099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895985" algn="l"/>
              </a:tabLst>
              <a:defRPr/>
            </a:pPr>
            <a:r>
              <a:rPr kumimoji="0" sz="1600" b="0" i="1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</a:t>
            </a:r>
            <a:r>
              <a:rPr kumimoji="0" sz="1600" b="0" i="1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600" b="0" i="1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1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600" b="0" i="1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16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600" b="0" i="1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18642" y="4695571"/>
            <a:ext cx="244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05056" y="4695571"/>
            <a:ext cx="969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591185" algn="l"/>
              </a:tabLst>
              <a:defRPr/>
            </a:pPr>
            <a:r>
              <a:rPr kumimoji="0" sz="16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	</a:t>
            </a:r>
            <a:r>
              <a:rPr kumimoji="0" sz="16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</a:t>
            </a:r>
            <a:r>
              <a:rPr kumimoji="0" sz="16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17304" y="4695571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35150" y="4695571"/>
            <a:ext cx="273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6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600" b="0" i="1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51966" y="4704334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50873" y="4704334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69934" y="4704334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51757" y="2267204"/>
            <a:ext cx="226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21803" y="2267204"/>
            <a:ext cx="244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09434" y="2267204"/>
            <a:ext cx="96964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591820" algn="l"/>
              </a:tabLst>
              <a:defRPr/>
            </a:pPr>
            <a:r>
              <a:rPr kumimoji="0" sz="16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	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</a:t>
            </a:r>
            <a:r>
              <a:rPr kumimoji="0" sz="1600" b="0" i="1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21867" y="2267204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86738" y="2267204"/>
            <a:ext cx="10140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43865" algn="l"/>
              </a:tabLst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	</a:t>
            </a:r>
            <a:r>
              <a:rPr kumimoji="0" sz="1600" b="0" i="1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55964" y="305422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74463" y="1553717"/>
            <a:ext cx="2317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(output)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85082" y="1924050"/>
            <a:ext cx="4098290" cy="271780"/>
          </a:xfrm>
          <a:custGeom>
            <a:avLst/>
            <a:gdLst/>
            <a:ahLst/>
            <a:cxnLst/>
            <a:rect l="l" t="t" r="r" b="b"/>
            <a:pathLst>
              <a:path w="4098290" h="271780">
                <a:moveTo>
                  <a:pt x="0" y="271272"/>
                </a:moveTo>
                <a:lnTo>
                  <a:pt x="8338" y="218467"/>
                </a:lnTo>
                <a:lnTo>
                  <a:pt x="31083" y="175355"/>
                </a:lnTo>
                <a:lnTo>
                  <a:pt x="64829" y="146292"/>
                </a:lnTo>
                <a:lnTo>
                  <a:pt x="106171" y="135636"/>
                </a:lnTo>
                <a:lnTo>
                  <a:pt x="1942845" y="135636"/>
                </a:lnTo>
                <a:lnTo>
                  <a:pt x="1984188" y="124979"/>
                </a:lnTo>
                <a:lnTo>
                  <a:pt x="2017934" y="95916"/>
                </a:lnTo>
                <a:lnTo>
                  <a:pt x="2040679" y="52804"/>
                </a:lnTo>
                <a:lnTo>
                  <a:pt x="2049017" y="0"/>
                </a:lnTo>
                <a:lnTo>
                  <a:pt x="2057356" y="52804"/>
                </a:lnTo>
                <a:lnTo>
                  <a:pt x="2080101" y="95916"/>
                </a:lnTo>
                <a:lnTo>
                  <a:pt x="2113847" y="124979"/>
                </a:lnTo>
                <a:lnTo>
                  <a:pt x="2155190" y="135636"/>
                </a:lnTo>
                <a:lnTo>
                  <a:pt x="3991864" y="135636"/>
                </a:lnTo>
                <a:lnTo>
                  <a:pt x="4033206" y="146292"/>
                </a:lnTo>
                <a:lnTo>
                  <a:pt x="4066952" y="175355"/>
                </a:lnTo>
                <a:lnTo>
                  <a:pt x="4089697" y="218467"/>
                </a:lnTo>
                <a:lnTo>
                  <a:pt x="4098036" y="271272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12885" y="3306317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4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2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6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4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1641" y="991946"/>
            <a:ext cx="15932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1121" y="1541145"/>
            <a:ext cx="22955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needs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capture</a:t>
            </a:r>
            <a:r>
              <a:rPr kumimoji="0" sz="1800" b="0" i="0" u="none" strike="noStrike" kern="1200" cap="none" spc="-16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2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 </a:t>
            </a: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about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bottleneck!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81860" y="2711195"/>
            <a:ext cx="883285" cy="400685"/>
          </a:xfrm>
          <a:custGeom>
            <a:avLst/>
            <a:gdLst/>
            <a:ahLst/>
            <a:cxnLst/>
            <a:rect l="l" t="t" r="r" b="b"/>
            <a:pathLst>
              <a:path w="883285" h="400685">
                <a:moveTo>
                  <a:pt x="770485" y="365348"/>
                </a:moveTo>
                <a:lnTo>
                  <a:pt x="755522" y="400303"/>
                </a:lnTo>
                <a:lnTo>
                  <a:pt x="883031" y="392811"/>
                </a:lnTo>
                <a:lnTo>
                  <a:pt x="866155" y="372871"/>
                </a:lnTo>
                <a:lnTo>
                  <a:pt x="788034" y="372871"/>
                </a:lnTo>
                <a:lnTo>
                  <a:pt x="770485" y="365348"/>
                </a:lnTo>
                <a:close/>
              </a:path>
              <a:path w="883285" h="400685">
                <a:moveTo>
                  <a:pt x="785486" y="330303"/>
                </a:moveTo>
                <a:lnTo>
                  <a:pt x="770485" y="365348"/>
                </a:lnTo>
                <a:lnTo>
                  <a:pt x="788034" y="372871"/>
                </a:lnTo>
                <a:lnTo>
                  <a:pt x="803020" y="337819"/>
                </a:lnTo>
                <a:lnTo>
                  <a:pt x="785486" y="330303"/>
                </a:lnTo>
                <a:close/>
              </a:path>
              <a:path w="883285" h="400685">
                <a:moveTo>
                  <a:pt x="800481" y="295275"/>
                </a:moveTo>
                <a:lnTo>
                  <a:pt x="785486" y="330303"/>
                </a:lnTo>
                <a:lnTo>
                  <a:pt x="803020" y="337819"/>
                </a:lnTo>
                <a:lnTo>
                  <a:pt x="788034" y="372871"/>
                </a:lnTo>
                <a:lnTo>
                  <a:pt x="866155" y="372871"/>
                </a:lnTo>
                <a:lnTo>
                  <a:pt x="800481" y="295275"/>
                </a:lnTo>
                <a:close/>
              </a:path>
              <a:path w="883285" h="400685">
                <a:moveTo>
                  <a:pt x="14986" y="0"/>
                </a:moveTo>
                <a:lnTo>
                  <a:pt x="0" y="35051"/>
                </a:lnTo>
                <a:lnTo>
                  <a:pt x="770485" y="365348"/>
                </a:lnTo>
                <a:lnTo>
                  <a:pt x="785486" y="330303"/>
                </a:lnTo>
                <a:lnTo>
                  <a:pt x="14986" y="0"/>
                </a:lnTo>
                <a:close/>
              </a:path>
            </a:pathLst>
          </a:custGeom>
          <a:solidFill>
            <a:srgbClr val="FF86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4E9C6E-E37B-4675-A395-2642D8783AF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16573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5" dirty="0"/>
              <a:t>Attention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312784" cy="2028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Attention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provides a solution to the bottleneck problem.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5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Core idea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on each step of the decoder, use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 connection to  the encoder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 on a particular part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source sequence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983607"/>
            <a:ext cx="83191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 we will show via diagram (no equations), then we will show with equations</a:t>
            </a:r>
          </a:p>
        </p:txBody>
      </p:sp>
      <p:sp>
        <p:nvSpPr>
          <p:cNvPr id="5" name="object 5"/>
          <p:cNvSpPr/>
          <p:nvPr/>
        </p:nvSpPr>
        <p:spPr>
          <a:xfrm>
            <a:off x="3506890" y="3244795"/>
            <a:ext cx="1939785" cy="1503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7C03F-C35C-42E3-8F87-3301DE7132E8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980" y="2015235"/>
            <a:ext cx="3404870" cy="3677920"/>
            <a:chOff x="982980" y="2015235"/>
            <a:chExt cx="3404870" cy="3677920"/>
          </a:xfrm>
        </p:grpSpPr>
        <p:sp>
          <p:nvSpPr>
            <p:cNvPr id="4" name="object 4"/>
            <p:cNvSpPr/>
            <p:nvPr/>
          </p:nvSpPr>
          <p:spPr>
            <a:xfrm>
              <a:off x="1066800" y="4367783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4875275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6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6" y="4283963"/>
              <a:ext cx="2796539" cy="14028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627881"/>
              <a:ext cx="111760" cy="675005"/>
            </a:xfrm>
            <a:custGeom>
              <a:avLst/>
              <a:gdLst/>
              <a:ahLst/>
              <a:cxnLst/>
              <a:rect l="l" t="t" r="r" b="b"/>
              <a:pathLst>
                <a:path w="111759" h="675004">
                  <a:moveTo>
                    <a:pt x="56337" y="39259"/>
                  </a:moveTo>
                  <a:lnTo>
                    <a:pt x="46267" y="56136"/>
                  </a:lnTo>
                  <a:lnTo>
                    <a:pt x="39839" y="674751"/>
                  </a:lnTo>
                  <a:lnTo>
                    <a:pt x="59651" y="675005"/>
                  </a:lnTo>
                  <a:lnTo>
                    <a:pt x="66078" y="56372"/>
                  </a:lnTo>
                  <a:lnTo>
                    <a:pt x="56337" y="39259"/>
                  </a:lnTo>
                  <a:close/>
                </a:path>
                <a:path w="111759" h="675004">
                  <a:moveTo>
                    <a:pt x="67906" y="19558"/>
                  </a:moveTo>
                  <a:lnTo>
                    <a:pt x="46647" y="19558"/>
                  </a:lnTo>
                  <a:lnTo>
                    <a:pt x="66459" y="19685"/>
                  </a:lnTo>
                  <a:lnTo>
                    <a:pt x="66078" y="56372"/>
                  </a:lnTo>
                  <a:lnTo>
                    <a:pt x="91605" y="101219"/>
                  </a:lnTo>
                  <a:lnTo>
                    <a:pt x="94310" y="105918"/>
                  </a:lnTo>
                  <a:lnTo>
                    <a:pt x="100355" y="107569"/>
                  </a:lnTo>
                  <a:lnTo>
                    <a:pt x="105117" y="104902"/>
                  </a:lnTo>
                  <a:lnTo>
                    <a:pt x="109867" y="102108"/>
                  </a:lnTo>
                  <a:lnTo>
                    <a:pt x="111531" y="96139"/>
                  </a:lnTo>
                  <a:lnTo>
                    <a:pt x="108813" y="91313"/>
                  </a:lnTo>
                  <a:lnTo>
                    <a:pt x="67906" y="19558"/>
                  </a:lnTo>
                  <a:close/>
                </a:path>
                <a:path w="111759" h="675004">
                  <a:moveTo>
                    <a:pt x="56756" y="0"/>
                  </a:moveTo>
                  <a:lnTo>
                    <a:pt x="0" y="94996"/>
                  </a:lnTo>
                  <a:lnTo>
                    <a:pt x="1536" y="101092"/>
                  </a:lnTo>
                  <a:lnTo>
                    <a:pt x="10934" y="106680"/>
                  </a:lnTo>
                  <a:lnTo>
                    <a:pt x="17018" y="105156"/>
                  </a:lnTo>
                  <a:lnTo>
                    <a:pt x="46267" y="56136"/>
                  </a:lnTo>
                  <a:lnTo>
                    <a:pt x="46647" y="19558"/>
                  </a:lnTo>
                  <a:lnTo>
                    <a:pt x="67906" y="19558"/>
                  </a:lnTo>
                  <a:lnTo>
                    <a:pt x="56756" y="0"/>
                  </a:lnTo>
                  <a:close/>
                </a:path>
                <a:path w="111759" h="675004">
                  <a:moveTo>
                    <a:pt x="66408" y="24511"/>
                  </a:moveTo>
                  <a:lnTo>
                    <a:pt x="47942" y="24511"/>
                  </a:lnTo>
                  <a:lnTo>
                    <a:pt x="65062" y="24638"/>
                  </a:lnTo>
                  <a:lnTo>
                    <a:pt x="56337" y="39259"/>
                  </a:lnTo>
                  <a:lnTo>
                    <a:pt x="66078" y="56372"/>
                  </a:lnTo>
                  <a:lnTo>
                    <a:pt x="66408" y="24511"/>
                  </a:lnTo>
                  <a:close/>
                </a:path>
                <a:path w="111759" h="675004">
                  <a:moveTo>
                    <a:pt x="46647" y="19558"/>
                  </a:moveTo>
                  <a:lnTo>
                    <a:pt x="46267" y="56136"/>
                  </a:lnTo>
                  <a:lnTo>
                    <a:pt x="56337" y="39259"/>
                  </a:lnTo>
                  <a:lnTo>
                    <a:pt x="47942" y="24511"/>
                  </a:lnTo>
                  <a:lnTo>
                    <a:pt x="66408" y="24511"/>
                  </a:lnTo>
                  <a:lnTo>
                    <a:pt x="66459" y="19685"/>
                  </a:lnTo>
                  <a:lnTo>
                    <a:pt x="46647" y="19558"/>
                  </a:lnTo>
                  <a:close/>
                </a:path>
                <a:path w="111759" h="675004">
                  <a:moveTo>
                    <a:pt x="47942" y="24511"/>
                  </a:moveTo>
                  <a:lnTo>
                    <a:pt x="56337" y="39259"/>
                  </a:lnTo>
                  <a:lnTo>
                    <a:pt x="65062" y="24638"/>
                  </a:lnTo>
                  <a:lnTo>
                    <a:pt x="4794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800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2667" y="3578859"/>
              <a:ext cx="3074035" cy="725170"/>
            </a:xfrm>
            <a:custGeom>
              <a:avLst/>
              <a:gdLst/>
              <a:ahLst/>
              <a:cxnLst/>
              <a:rect l="l" t="t" r="r" b="b"/>
              <a:pathLst>
                <a:path w="3074035" h="725170">
                  <a:moveTo>
                    <a:pt x="57207" y="36282"/>
                  </a:moveTo>
                  <a:lnTo>
                    <a:pt x="38419" y="42303"/>
                  </a:lnTo>
                  <a:lnTo>
                    <a:pt x="52903" y="55710"/>
                  </a:lnTo>
                  <a:lnTo>
                    <a:pt x="3069259" y="725169"/>
                  </a:lnTo>
                  <a:lnTo>
                    <a:pt x="3073577" y="705738"/>
                  </a:lnTo>
                  <a:lnTo>
                    <a:pt x="57207" y="36282"/>
                  </a:lnTo>
                  <a:close/>
                </a:path>
                <a:path w="3074035" h="725170">
                  <a:moveTo>
                    <a:pt x="105460" y="0"/>
                  </a:moveTo>
                  <a:lnTo>
                    <a:pt x="0" y="33781"/>
                  </a:lnTo>
                  <a:lnTo>
                    <a:pt x="77228" y="105156"/>
                  </a:lnTo>
                  <a:lnTo>
                    <a:pt x="81241" y="108965"/>
                  </a:lnTo>
                  <a:lnTo>
                    <a:pt x="87515" y="108712"/>
                  </a:lnTo>
                  <a:lnTo>
                    <a:pt x="94945" y="100583"/>
                  </a:lnTo>
                  <a:lnTo>
                    <a:pt x="94703" y="94360"/>
                  </a:lnTo>
                  <a:lnTo>
                    <a:pt x="90678" y="90677"/>
                  </a:lnTo>
                  <a:lnTo>
                    <a:pt x="52903" y="55710"/>
                  </a:lnTo>
                  <a:lnTo>
                    <a:pt x="17043" y="47751"/>
                  </a:lnTo>
                  <a:lnTo>
                    <a:pt x="21336" y="28320"/>
                  </a:lnTo>
                  <a:lnTo>
                    <a:pt x="82049" y="28320"/>
                  </a:lnTo>
                  <a:lnTo>
                    <a:pt x="111429" y="18923"/>
                  </a:lnTo>
                  <a:lnTo>
                    <a:pt x="114350" y="13335"/>
                  </a:lnTo>
                  <a:lnTo>
                    <a:pt x="111048" y="2920"/>
                  </a:lnTo>
                  <a:lnTo>
                    <a:pt x="105460" y="0"/>
                  </a:lnTo>
                  <a:close/>
                </a:path>
                <a:path w="3074035" h="725170">
                  <a:moveTo>
                    <a:pt x="21336" y="28320"/>
                  </a:moveTo>
                  <a:lnTo>
                    <a:pt x="17043" y="47751"/>
                  </a:lnTo>
                  <a:lnTo>
                    <a:pt x="52903" y="55710"/>
                  </a:lnTo>
                  <a:lnTo>
                    <a:pt x="44030" y="47497"/>
                  </a:lnTo>
                  <a:lnTo>
                    <a:pt x="22212" y="47497"/>
                  </a:lnTo>
                  <a:lnTo>
                    <a:pt x="25920" y="30733"/>
                  </a:lnTo>
                  <a:lnTo>
                    <a:pt x="32208" y="30733"/>
                  </a:lnTo>
                  <a:lnTo>
                    <a:pt x="21336" y="28320"/>
                  </a:lnTo>
                  <a:close/>
                </a:path>
                <a:path w="3074035" h="725170">
                  <a:moveTo>
                    <a:pt x="25920" y="30733"/>
                  </a:moveTo>
                  <a:lnTo>
                    <a:pt x="22212" y="47497"/>
                  </a:lnTo>
                  <a:lnTo>
                    <a:pt x="38419" y="42303"/>
                  </a:lnTo>
                  <a:lnTo>
                    <a:pt x="25920" y="30733"/>
                  </a:lnTo>
                  <a:close/>
                </a:path>
                <a:path w="3074035" h="725170">
                  <a:moveTo>
                    <a:pt x="38419" y="42303"/>
                  </a:moveTo>
                  <a:lnTo>
                    <a:pt x="22212" y="47497"/>
                  </a:lnTo>
                  <a:lnTo>
                    <a:pt x="44030" y="47497"/>
                  </a:lnTo>
                  <a:lnTo>
                    <a:pt x="38419" y="42303"/>
                  </a:lnTo>
                  <a:close/>
                </a:path>
                <a:path w="3074035" h="725170">
                  <a:moveTo>
                    <a:pt x="32208" y="30733"/>
                  </a:moveTo>
                  <a:lnTo>
                    <a:pt x="25920" y="30733"/>
                  </a:lnTo>
                  <a:lnTo>
                    <a:pt x="38419" y="42303"/>
                  </a:lnTo>
                  <a:lnTo>
                    <a:pt x="57207" y="36282"/>
                  </a:lnTo>
                  <a:lnTo>
                    <a:pt x="32208" y="30733"/>
                  </a:lnTo>
                  <a:close/>
                </a:path>
                <a:path w="3074035" h="725170">
                  <a:moveTo>
                    <a:pt x="82049" y="28320"/>
                  </a:moveTo>
                  <a:lnTo>
                    <a:pt x="21336" y="28320"/>
                  </a:lnTo>
                  <a:lnTo>
                    <a:pt x="57207" y="36282"/>
                  </a:lnTo>
                  <a:lnTo>
                    <a:pt x="82049" y="2832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133094" y="2015235"/>
              <a:ext cx="1242060" cy="1506220"/>
            </a:xfrm>
            <a:custGeom>
              <a:avLst/>
              <a:gdLst/>
              <a:ahLst/>
              <a:cxnLst/>
              <a:rect l="l" t="t" r="r" b="b"/>
              <a:pathLst>
                <a:path w="1242060" h="1506220">
                  <a:moveTo>
                    <a:pt x="18999" y="1423162"/>
                  </a:moveTo>
                  <a:lnTo>
                    <a:pt x="0" y="1506219"/>
                  </a:lnTo>
                  <a:lnTo>
                    <a:pt x="77838" y="1471549"/>
                  </a:lnTo>
                  <a:lnTo>
                    <a:pt x="67954" y="1463421"/>
                  </a:lnTo>
                  <a:lnTo>
                    <a:pt x="47993" y="1463421"/>
                  </a:lnTo>
                  <a:lnTo>
                    <a:pt x="32702" y="1450848"/>
                  </a:lnTo>
                  <a:lnTo>
                    <a:pt x="40759" y="1441056"/>
                  </a:lnTo>
                  <a:lnTo>
                    <a:pt x="18999" y="1423162"/>
                  </a:lnTo>
                  <a:close/>
                </a:path>
                <a:path w="1242060" h="1506220">
                  <a:moveTo>
                    <a:pt x="40759" y="1441056"/>
                  </a:moveTo>
                  <a:lnTo>
                    <a:pt x="32702" y="1450848"/>
                  </a:lnTo>
                  <a:lnTo>
                    <a:pt x="47993" y="1463421"/>
                  </a:lnTo>
                  <a:lnTo>
                    <a:pt x="56050" y="1453631"/>
                  </a:lnTo>
                  <a:lnTo>
                    <a:pt x="40759" y="1441056"/>
                  </a:lnTo>
                  <a:close/>
                </a:path>
                <a:path w="1242060" h="1506220">
                  <a:moveTo>
                    <a:pt x="56050" y="1453631"/>
                  </a:moveTo>
                  <a:lnTo>
                    <a:pt x="47993" y="1463421"/>
                  </a:lnTo>
                  <a:lnTo>
                    <a:pt x="67954" y="1463421"/>
                  </a:lnTo>
                  <a:lnTo>
                    <a:pt x="56050" y="1453631"/>
                  </a:lnTo>
                  <a:close/>
                </a:path>
                <a:path w="1242060" h="1506220">
                  <a:moveTo>
                    <a:pt x="1226566" y="0"/>
                  </a:moveTo>
                  <a:lnTo>
                    <a:pt x="40759" y="1441056"/>
                  </a:lnTo>
                  <a:lnTo>
                    <a:pt x="56050" y="1453631"/>
                  </a:lnTo>
                  <a:lnTo>
                    <a:pt x="1241933" y="12700"/>
                  </a:lnTo>
                  <a:lnTo>
                    <a:pt x="1226566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3273" y="1670050"/>
            <a:ext cx="1125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dot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4A9163-1AE8-44FD-A9D5-704E3B5BC6B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980" y="2017776"/>
            <a:ext cx="3404870" cy="3675379"/>
            <a:chOff x="982980" y="2017776"/>
            <a:chExt cx="3404870" cy="3675379"/>
          </a:xfrm>
        </p:grpSpPr>
        <p:sp>
          <p:nvSpPr>
            <p:cNvPr id="4" name="object 4"/>
            <p:cNvSpPr/>
            <p:nvPr/>
          </p:nvSpPr>
          <p:spPr>
            <a:xfrm>
              <a:off x="1066800" y="4367783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4536948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4875276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6" y="4303014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6" y="3511296"/>
              <a:ext cx="2796539" cy="21755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584333"/>
              <a:ext cx="3170555" cy="720090"/>
            </a:xfrm>
            <a:custGeom>
              <a:avLst/>
              <a:gdLst/>
              <a:ahLst/>
              <a:cxnLst/>
              <a:rect l="l" t="t" r="r" b="b"/>
              <a:pathLst>
                <a:path w="3170554" h="720089">
                  <a:moveTo>
                    <a:pt x="111531" y="139687"/>
                  </a:moveTo>
                  <a:lnTo>
                    <a:pt x="108813" y="134861"/>
                  </a:lnTo>
                  <a:lnTo>
                    <a:pt x="67894" y="63106"/>
                  </a:lnTo>
                  <a:lnTo>
                    <a:pt x="56756" y="43548"/>
                  </a:lnTo>
                  <a:lnTo>
                    <a:pt x="0" y="138544"/>
                  </a:lnTo>
                  <a:lnTo>
                    <a:pt x="1536" y="144640"/>
                  </a:lnTo>
                  <a:lnTo>
                    <a:pt x="10934" y="150228"/>
                  </a:lnTo>
                  <a:lnTo>
                    <a:pt x="17018" y="148704"/>
                  </a:lnTo>
                  <a:lnTo>
                    <a:pt x="46266" y="99695"/>
                  </a:lnTo>
                  <a:lnTo>
                    <a:pt x="39839" y="718299"/>
                  </a:lnTo>
                  <a:lnTo>
                    <a:pt x="59651" y="718553"/>
                  </a:lnTo>
                  <a:lnTo>
                    <a:pt x="66065" y="99923"/>
                  </a:lnTo>
                  <a:lnTo>
                    <a:pt x="91605" y="144767"/>
                  </a:lnTo>
                  <a:lnTo>
                    <a:pt x="94310" y="149466"/>
                  </a:lnTo>
                  <a:lnTo>
                    <a:pt x="100355" y="151117"/>
                  </a:lnTo>
                  <a:lnTo>
                    <a:pt x="105117" y="148450"/>
                  </a:lnTo>
                  <a:lnTo>
                    <a:pt x="109867" y="145656"/>
                  </a:lnTo>
                  <a:lnTo>
                    <a:pt x="111531" y="139687"/>
                  </a:lnTo>
                  <a:close/>
                </a:path>
                <a:path w="3170554" h="720089">
                  <a:moveTo>
                    <a:pt x="3170136" y="700392"/>
                  </a:moveTo>
                  <a:lnTo>
                    <a:pt x="757364" y="33782"/>
                  </a:lnTo>
                  <a:lnTo>
                    <a:pt x="794245" y="23990"/>
                  </a:lnTo>
                  <a:lnTo>
                    <a:pt x="812507" y="19164"/>
                  </a:lnTo>
                  <a:lnTo>
                    <a:pt x="815682" y="13703"/>
                  </a:lnTo>
                  <a:lnTo>
                    <a:pt x="814285" y="8496"/>
                  </a:lnTo>
                  <a:lnTo>
                    <a:pt x="812888" y="3175"/>
                  </a:lnTo>
                  <a:lnTo>
                    <a:pt x="807427" y="0"/>
                  </a:lnTo>
                  <a:lnTo>
                    <a:pt x="700493" y="28308"/>
                  </a:lnTo>
                  <a:lnTo>
                    <a:pt x="774014" y="103746"/>
                  </a:lnTo>
                  <a:lnTo>
                    <a:pt x="777709" y="107556"/>
                  </a:lnTo>
                  <a:lnTo>
                    <a:pt x="784059" y="107556"/>
                  </a:lnTo>
                  <a:lnTo>
                    <a:pt x="787869" y="103746"/>
                  </a:lnTo>
                  <a:lnTo>
                    <a:pt x="791806" y="99936"/>
                  </a:lnTo>
                  <a:lnTo>
                    <a:pt x="791933" y="93713"/>
                  </a:lnTo>
                  <a:lnTo>
                    <a:pt x="752030" y="52793"/>
                  </a:lnTo>
                  <a:lnTo>
                    <a:pt x="3164802" y="719569"/>
                  </a:lnTo>
                  <a:lnTo>
                    <a:pt x="3170136" y="70039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800" y="3511296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2667" y="3578860"/>
              <a:ext cx="3074035" cy="725170"/>
            </a:xfrm>
            <a:custGeom>
              <a:avLst/>
              <a:gdLst/>
              <a:ahLst/>
              <a:cxnLst/>
              <a:rect l="l" t="t" r="r" b="b"/>
              <a:pathLst>
                <a:path w="3074035" h="725170">
                  <a:moveTo>
                    <a:pt x="57207" y="36282"/>
                  </a:moveTo>
                  <a:lnTo>
                    <a:pt x="38419" y="42303"/>
                  </a:lnTo>
                  <a:lnTo>
                    <a:pt x="52903" y="55710"/>
                  </a:lnTo>
                  <a:lnTo>
                    <a:pt x="3069259" y="725169"/>
                  </a:lnTo>
                  <a:lnTo>
                    <a:pt x="3073577" y="705738"/>
                  </a:lnTo>
                  <a:lnTo>
                    <a:pt x="57207" y="36282"/>
                  </a:lnTo>
                  <a:close/>
                </a:path>
                <a:path w="3074035" h="725170">
                  <a:moveTo>
                    <a:pt x="105460" y="0"/>
                  </a:moveTo>
                  <a:lnTo>
                    <a:pt x="0" y="33781"/>
                  </a:lnTo>
                  <a:lnTo>
                    <a:pt x="77228" y="105156"/>
                  </a:lnTo>
                  <a:lnTo>
                    <a:pt x="81241" y="108965"/>
                  </a:lnTo>
                  <a:lnTo>
                    <a:pt x="87515" y="108712"/>
                  </a:lnTo>
                  <a:lnTo>
                    <a:pt x="94945" y="100583"/>
                  </a:lnTo>
                  <a:lnTo>
                    <a:pt x="94703" y="94360"/>
                  </a:lnTo>
                  <a:lnTo>
                    <a:pt x="90678" y="90677"/>
                  </a:lnTo>
                  <a:lnTo>
                    <a:pt x="52903" y="55710"/>
                  </a:lnTo>
                  <a:lnTo>
                    <a:pt x="17043" y="47751"/>
                  </a:lnTo>
                  <a:lnTo>
                    <a:pt x="21336" y="28320"/>
                  </a:lnTo>
                  <a:lnTo>
                    <a:pt x="82049" y="28320"/>
                  </a:lnTo>
                  <a:lnTo>
                    <a:pt x="111429" y="18923"/>
                  </a:lnTo>
                  <a:lnTo>
                    <a:pt x="114350" y="13335"/>
                  </a:lnTo>
                  <a:lnTo>
                    <a:pt x="111048" y="2920"/>
                  </a:lnTo>
                  <a:lnTo>
                    <a:pt x="105460" y="0"/>
                  </a:lnTo>
                  <a:close/>
                </a:path>
                <a:path w="3074035" h="725170">
                  <a:moveTo>
                    <a:pt x="21336" y="28320"/>
                  </a:moveTo>
                  <a:lnTo>
                    <a:pt x="17043" y="47751"/>
                  </a:lnTo>
                  <a:lnTo>
                    <a:pt x="52903" y="55710"/>
                  </a:lnTo>
                  <a:lnTo>
                    <a:pt x="44030" y="47497"/>
                  </a:lnTo>
                  <a:lnTo>
                    <a:pt x="22212" y="47497"/>
                  </a:lnTo>
                  <a:lnTo>
                    <a:pt x="25920" y="30733"/>
                  </a:lnTo>
                  <a:lnTo>
                    <a:pt x="32208" y="30733"/>
                  </a:lnTo>
                  <a:lnTo>
                    <a:pt x="21336" y="28320"/>
                  </a:lnTo>
                  <a:close/>
                </a:path>
                <a:path w="3074035" h="725170">
                  <a:moveTo>
                    <a:pt x="25920" y="30733"/>
                  </a:moveTo>
                  <a:lnTo>
                    <a:pt x="22212" y="47497"/>
                  </a:lnTo>
                  <a:lnTo>
                    <a:pt x="38419" y="42303"/>
                  </a:lnTo>
                  <a:lnTo>
                    <a:pt x="25920" y="30733"/>
                  </a:lnTo>
                  <a:close/>
                </a:path>
                <a:path w="3074035" h="725170">
                  <a:moveTo>
                    <a:pt x="38419" y="42303"/>
                  </a:moveTo>
                  <a:lnTo>
                    <a:pt x="22212" y="47497"/>
                  </a:lnTo>
                  <a:lnTo>
                    <a:pt x="44030" y="47497"/>
                  </a:lnTo>
                  <a:lnTo>
                    <a:pt x="38419" y="42303"/>
                  </a:lnTo>
                  <a:close/>
                </a:path>
                <a:path w="3074035" h="725170">
                  <a:moveTo>
                    <a:pt x="32208" y="30733"/>
                  </a:moveTo>
                  <a:lnTo>
                    <a:pt x="25920" y="30733"/>
                  </a:lnTo>
                  <a:lnTo>
                    <a:pt x="38419" y="42303"/>
                  </a:lnTo>
                  <a:lnTo>
                    <a:pt x="57207" y="36282"/>
                  </a:lnTo>
                  <a:lnTo>
                    <a:pt x="32208" y="30733"/>
                  </a:lnTo>
                  <a:close/>
                </a:path>
                <a:path w="3074035" h="725170">
                  <a:moveTo>
                    <a:pt x="82049" y="28320"/>
                  </a:moveTo>
                  <a:lnTo>
                    <a:pt x="21336" y="28320"/>
                  </a:lnTo>
                  <a:lnTo>
                    <a:pt x="57207" y="36282"/>
                  </a:lnTo>
                  <a:lnTo>
                    <a:pt x="82049" y="2832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732534" y="2017776"/>
              <a:ext cx="645160" cy="1503680"/>
            </a:xfrm>
            <a:custGeom>
              <a:avLst/>
              <a:gdLst/>
              <a:ahLst/>
              <a:cxnLst/>
              <a:rect l="l" t="t" r="r" b="b"/>
              <a:pathLst>
                <a:path w="645160" h="1503679">
                  <a:moveTo>
                    <a:pt x="0" y="1418716"/>
                  </a:moveTo>
                  <a:lnTo>
                    <a:pt x="5588" y="1503679"/>
                  </a:lnTo>
                  <a:lnTo>
                    <a:pt x="69343" y="1448943"/>
                  </a:lnTo>
                  <a:lnTo>
                    <a:pt x="39370" y="1448943"/>
                  </a:lnTo>
                  <a:lnTo>
                    <a:pt x="21082" y="1441323"/>
                  </a:lnTo>
                  <a:lnTo>
                    <a:pt x="25995" y="1429622"/>
                  </a:lnTo>
                  <a:lnTo>
                    <a:pt x="0" y="1418716"/>
                  </a:lnTo>
                  <a:close/>
                </a:path>
                <a:path w="645160" h="1503679">
                  <a:moveTo>
                    <a:pt x="25995" y="1429622"/>
                  </a:moveTo>
                  <a:lnTo>
                    <a:pt x="21082" y="1441323"/>
                  </a:lnTo>
                  <a:lnTo>
                    <a:pt x="39370" y="1448943"/>
                  </a:lnTo>
                  <a:lnTo>
                    <a:pt x="44264" y="1437287"/>
                  </a:lnTo>
                  <a:lnTo>
                    <a:pt x="25995" y="1429622"/>
                  </a:lnTo>
                  <a:close/>
                </a:path>
                <a:path w="645160" h="1503679">
                  <a:moveTo>
                    <a:pt x="44264" y="1437287"/>
                  </a:moveTo>
                  <a:lnTo>
                    <a:pt x="39370" y="1448943"/>
                  </a:lnTo>
                  <a:lnTo>
                    <a:pt x="69343" y="1448943"/>
                  </a:lnTo>
                  <a:lnTo>
                    <a:pt x="70231" y="1448181"/>
                  </a:lnTo>
                  <a:lnTo>
                    <a:pt x="44264" y="1437287"/>
                  </a:lnTo>
                  <a:close/>
                </a:path>
                <a:path w="645160" h="1503679">
                  <a:moveTo>
                    <a:pt x="626364" y="0"/>
                  </a:moveTo>
                  <a:lnTo>
                    <a:pt x="25995" y="1429622"/>
                  </a:lnTo>
                  <a:lnTo>
                    <a:pt x="44264" y="1437287"/>
                  </a:lnTo>
                  <a:lnTo>
                    <a:pt x="644652" y="7620"/>
                  </a:lnTo>
                  <a:lnTo>
                    <a:pt x="626364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3273" y="1670050"/>
            <a:ext cx="1125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dot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1802AA-1C10-4D2E-949C-2BB11F9D46D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980" y="2021458"/>
            <a:ext cx="3404870" cy="3671570"/>
            <a:chOff x="982980" y="2021458"/>
            <a:chExt cx="3404870" cy="3671570"/>
          </a:xfrm>
        </p:grpSpPr>
        <p:sp>
          <p:nvSpPr>
            <p:cNvPr id="4" name="object 4"/>
            <p:cNvSpPr/>
            <p:nvPr/>
          </p:nvSpPr>
          <p:spPr>
            <a:xfrm>
              <a:off x="1066800" y="4367783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4536948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4875276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6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6" y="3511295"/>
              <a:ext cx="2796539" cy="21755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584333"/>
              <a:ext cx="3170555" cy="720090"/>
            </a:xfrm>
            <a:custGeom>
              <a:avLst/>
              <a:gdLst/>
              <a:ahLst/>
              <a:cxnLst/>
              <a:rect l="l" t="t" r="r" b="b"/>
              <a:pathLst>
                <a:path w="3170554" h="720089">
                  <a:moveTo>
                    <a:pt x="111531" y="139687"/>
                  </a:moveTo>
                  <a:lnTo>
                    <a:pt x="108813" y="134861"/>
                  </a:lnTo>
                  <a:lnTo>
                    <a:pt x="67894" y="63106"/>
                  </a:lnTo>
                  <a:lnTo>
                    <a:pt x="56756" y="43548"/>
                  </a:lnTo>
                  <a:lnTo>
                    <a:pt x="0" y="138544"/>
                  </a:lnTo>
                  <a:lnTo>
                    <a:pt x="1536" y="144640"/>
                  </a:lnTo>
                  <a:lnTo>
                    <a:pt x="10934" y="150228"/>
                  </a:lnTo>
                  <a:lnTo>
                    <a:pt x="17018" y="148704"/>
                  </a:lnTo>
                  <a:lnTo>
                    <a:pt x="46266" y="99695"/>
                  </a:lnTo>
                  <a:lnTo>
                    <a:pt x="39839" y="718299"/>
                  </a:lnTo>
                  <a:lnTo>
                    <a:pt x="59651" y="718553"/>
                  </a:lnTo>
                  <a:lnTo>
                    <a:pt x="66065" y="99923"/>
                  </a:lnTo>
                  <a:lnTo>
                    <a:pt x="91605" y="144767"/>
                  </a:lnTo>
                  <a:lnTo>
                    <a:pt x="94310" y="149466"/>
                  </a:lnTo>
                  <a:lnTo>
                    <a:pt x="100355" y="151117"/>
                  </a:lnTo>
                  <a:lnTo>
                    <a:pt x="105117" y="148450"/>
                  </a:lnTo>
                  <a:lnTo>
                    <a:pt x="109867" y="145656"/>
                  </a:lnTo>
                  <a:lnTo>
                    <a:pt x="111531" y="139687"/>
                  </a:lnTo>
                  <a:close/>
                </a:path>
                <a:path w="3170554" h="720089">
                  <a:moveTo>
                    <a:pt x="3170136" y="700392"/>
                  </a:moveTo>
                  <a:lnTo>
                    <a:pt x="757364" y="33782"/>
                  </a:lnTo>
                  <a:lnTo>
                    <a:pt x="794245" y="23990"/>
                  </a:lnTo>
                  <a:lnTo>
                    <a:pt x="812507" y="19164"/>
                  </a:lnTo>
                  <a:lnTo>
                    <a:pt x="815682" y="13703"/>
                  </a:lnTo>
                  <a:lnTo>
                    <a:pt x="814285" y="8496"/>
                  </a:lnTo>
                  <a:lnTo>
                    <a:pt x="812888" y="3175"/>
                  </a:lnTo>
                  <a:lnTo>
                    <a:pt x="807427" y="0"/>
                  </a:lnTo>
                  <a:lnTo>
                    <a:pt x="700493" y="28308"/>
                  </a:lnTo>
                  <a:lnTo>
                    <a:pt x="774014" y="103746"/>
                  </a:lnTo>
                  <a:lnTo>
                    <a:pt x="777709" y="107556"/>
                  </a:lnTo>
                  <a:lnTo>
                    <a:pt x="784059" y="107556"/>
                  </a:lnTo>
                  <a:lnTo>
                    <a:pt x="787869" y="103746"/>
                  </a:lnTo>
                  <a:lnTo>
                    <a:pt x="791806" y="99936"/>
                  </a:lnTo>
                  <a:lnTo>
                    <a:pt x="791933" y="93713"/>
                  </a:lnTo>
                  <a:lnTo>
                    <a:pt x="752030" y="52793"/>
                  </a:lnTo>
                  <a:lnTo>
                    <a:pt x="3164802" y="719569"/>
                  </a:lnTo>
                  <a:lnTo>
                    <a:pt x="3170136" y="70039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800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2667" y="3578859"/>
              <a:ext cx="3074035" cy="725170"/>
            </a:xfrm>
            <a:custGeom>
              <a:avLst/>
              <a:gdLst/>
              <a:ahLst/>
              <a:cxnLst/>
              <a:rect l="l" t="t" r="r" b="b"/>
              <a:pathLst>
                <a:path w="3074035" h="725170">
                  <a:moveTo>
                    <a:pt x="57207" y="36282"/>
                  </a:moveTo>
                  <a:lnTo>
                    <a:pt x="38419" y="42303"/>
                  </a:lnTo>
                  <a:lnTo>
                    <a:pt x="52903" y="55710"/>
                  </a:lnTo>
                  <a:lnTo>
                    <a:pt x="3069259" y="725169"/>
                  </a:lnTo>
                  <a:lnTo>
                    <a:pt x="3073577" y="705738"/>
                  </a:lnTo>
                  <a:lnTo>
                    <a:pt x="57207" y="36282"/>
                  </a:lnTo>
                  <a:close/>
                </a:path>
                <a:path w="3074035" h="725170">
                  <a:moveTo>
                    <a:pt x="105460" y="0"/>
                  </a:moveTo>
                  <a:lnTo>
                    <a:pt x="0" y="33781"/>
                  </a:lnTo>
                  <a:lnTo>
                    <a:pt x="77228" y="105156"/>
                  </a:lnTo>
                  <a:lnTo>
                    <a:pt x="81241" y="108965"/>
                  </a:lnTo>
                  <a:lnTo>
                    <a:pt x="87515" y="108712"/>
                  </a:lnTo>
                  <a:lnTo>
                    <a:pt x="94945" y="100583"/>
                  </a:lnTo>
                  <a:lnTo>
                    <a:pt x="94703" y="94360"/>
                  </a:lnTo>
                  <a:lnTo>
                    <a:pt x="90678" y="90677"/>
                  </a:lnTo>
                  <a:lnTo>
                    <a:pt x="52903" y="55710"/>
                  </a:lnTo>
                  <a:lnTo>
                    <a:pt x="17043" y="47751"/>
                  </a:lnTo>
                  <a:lnTo>
                    <a:pt x="21336" y="28320"/>
                  </a:lnTo>
                  <a:lnTo>
                    <a:pt x="82049" y="28320"/>
                  </a:lnTo>
                  <a:lnTo>
                    <a:pt x="111429" y="18923"/>
                  </a:lnTo>
                  <a:lnTo>
                    <a:pt x="114350" y="13335"/>
                  </a:lnTo>
                  <a:lnTo>
                    <a:pt x="111048" y="2920"/>
                  </a:lnTo>
                  <a:lnTo>
                    <a:pt x="105460" y="0"/>
                  </a:lnTo>
                  <a:close/>
                </a:path>
                <a:path w="3074035" h="725170">
                  <a:moveTo>
                    <a:pt x="21336" y="28320"/>
                  </a:moveTo>
                  <a:lnTo>
                    <a:pt x="17043" y="47751"/>
                  </a:lnTo>
                  <a:lnTo>
                    <a:pt x="52903" y="55710"/>
                  </a:lnTo>
                  <a:lnTo>
                    <a:pt x="44030" y="47497"/>
                  </a:lnTo>
                  <a:lnTo>
                    <a:pt x="22212" y="47497"/>
                  </a:lnTo>
                  <a:lnTo>
                    <a:pt x="25920" y="30733"/>
                  </a:lnTo>
                  <a:lnTo>
                    <a:pt x="32208" y="30733"/>
                  </a:lnTo>
                  <a:lnTo>
                    <a:pt x="21336" y="28320"/>
                  </a:lnTo>
                  <a:close/>
                </a:path>
                <a:path w="3074035" h="725170">
                  <a:moveTo>
                    <a:pt x="25920" y="30733"/>
                  </a:moveTo>
                  <a:lnTo>
                    <a:pt x="22212" y="47497"/>
                  </a:lnTo>
                  <a:lnTo>
                    <a:pt x="38419" y="42303"/>
                  </a:lnTo>
                  <a:lnTo>
                    <a:pt x="25920" y="30733"/>
                  </a:lnTo>
                  <a:close/>
                </a:path>
                <a:path w="3074035" h="725170">
                  <a:moveTo>
                    <a:pt x="38419" y="42303"/>
                  </a:moveTo>
                  <a:lnTo>
                    <a:pt x="22212" y="47497"/>
                  </a:lnTo>
                  <a:lnTo>
                    <a:pt x="44030" y="47497"/>
                  </a:lnTo>
                  <a:lnTo>
                    <a:pt x="38419" y="42303"/>
                  </a:lnTo>
                  <a:close/>
                </a:path>
                <a:path w="3074035" h="725170">
                  <a:moveTo>
                    <a:pt x="32208" y="30733"/>
                  </a:moveTo>
                  <a:lnTo>
                    <a:pt x="25920" y="30733"/>
                  </a:lnTo>
                  <a:lnTo>
                    <a:pt x="38419" y="42303"/>
                  </a:lnTo>
                  <a:lnTo>
                    <a:pt x="57207" y="36282"/>
                  </a:lnTo>
                  <a:lnTo>
                    <a:pt x="32208" y="30733"/>
                  </a:lnTo>
                  <a:close/>
                </a:path>
                <a:path w="3074035" h="725170">
                  <a:moveTo>
                    <a:pt x="82049" y="28320"/>
                  </a:moveTo>
                  <a:lnTo>
                    <a:pt x="21336" y="28320"/>
                  </a:lnTo>
                  <a:lnTo>
                    <a:pt x="57207" y="36282"/>
                  </a:lnTo>
                  <a:lnTo>
                    <a:pt x="82049" y="2832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304796" y="2021458"/>
              <a:ext cx="76200" cy="1500505"/>
            </a:xfrm>
            <a:custGeom>
              <a:avLst/>
              <a:gdLst/>
              <a:ahLst/>
              <a:cxnLst/>
              <a:rect l="l" t="t" r="r" b="b"/>
              <a:pathLst>
                <a:path w="76200" h="1500504">
                  <a:moveTo>
                    <a:pt x="0" y="1423162"/>
                  </a:moveTo>
                  <a:lnTo>
                    <a:pt x="36830" y="1499996"/>
                  </a:lnTo>
                  <a:lnTo>
                    <a:pt x="69847" y="1436624"/>
                  </a:lnTo>
                  <a:lnTo>
                    <a:pt x="47879" y="1436624"/>
                  </a:lnTo>
                  <a:lnTo>
                    <a:pt x="28067" y="1436369"/>
                  </a:lnTo>
                  <a:lnTo>
                    <a:pt x="28283" y="1423633"/>
                  </a:lnTo>
                  <a:lnTo>
                    <a:pt x="0" y="1423162"/>
                  </a:lnTo>
                  <a:close/>
                </a:path>
                <a:path w="76200" h="1500504">
                  <a:moveTo>
                    <a:pt x="28283" y="1423633"/>
                  </a:moveTo>
                  <a:lnTo>
                    <a:pt x="28067" y="1436369"/>
                  </a:lnTo>
                  <a:lnTo>
                    <a:pt x="47879" y="1436624"/>
                  </a:lnTo>
                  <a:lnTo>
                    <a:pt x="48093" y="1423963"/>
                  </a:lnTo>
                  <a:lnTo>
                    <a:pt x="28283" y="1423633"/>
                  </a:lnTo>
                  <a:close/>
                </a:path>
                <a:path w="76200" h="1500504">
                  <a:moveTo>
                    <a:pt x="48093" y="1423963"/>
                  </a:moveTo>
                  <a:lnTo>
                    <a:pt x="47879" y="1436624"/>
                  </a:lnTo>
                  <a:lnTo>
                    <a:pt x="69847" y="1436624"/>
                  </a:lnTo>
                  <a:lnTo>
                    <a:pt x="76200" y="1424431"/>
                  </a:lnTo>
                  <a:lnTo>
                    <a:pt x="48093" y="1423963"/>
                  </a:lnTo>
                  <a:close/>
                </a:path>
                <a:path w="76200" h="1500504">
                  <a:moveTo>
                    <a:pt x="52451" y="0"/>
                  </a:moveTo>
                  <a:lnTo>
                    <a:pt x="28283" y="1423633"/>
                  </a:lnTo>
                  <a:lnTo>
                    <a:pt x="48093" y="1423963"/>
                  </a:lnTo>
                  <a:lnTo>
                    <a:pt x="72262" y="253"/>
                  </a:lnTo>
                  <a:lnTo>
                    <a:pt x="52451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3273" y="1670050"/>
            <a:ext cx="1125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dot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E53B4A-9258-4729-9BB7-702C248A2233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980" y="2018029"/>
            <a:ext cx="3404870" cy="3675379"/>
            <a:chOff x="982980" y="2018029"/>
            <a:chExt cx="3404870" cy="3675379"/>
          </a:xfrm>
        </p:grpSpPr>
        <p:sp>
          <p:nvSpPr>
            <p:cNvPr id="4" name="object 4"/>
            <p:cNvSpPr/>
            <p:nvPr/>
          </p:nvSpPr>
          <p:spPr>
            <a:xfrm>
              <a:off x="1066800" y="4367783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4875275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6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6" y="3511295"/>
              <a:ext cx="2796539" cy="21755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584333"/>
              <a:ext cx="3170555" cy="720090"/>
            </a:xfrm>
            <a:custGeom>
              <a:avLst/>
              <a:gdLst/>
              <a:ahLst/>
              <a:cxnLst/>
              <a:rect l="l" t="t" r="r" b="b"/>
              <a:pathLst>
                <a:path w="3170554" h="720089">
                  <a:moveTo>
                    <a:pt x="111531" y="139687"/>
                  </a:moveTo>
                  <a:lnTo>
                    <a:pt x="108813" y="134861"/>
                  </a:lnTo>
                  <a:lnTo>
                    <a:pt x="67894" y="63106"/>
                  </a:lnTo>
                  <a:lnTo>
                    <a:pt x="56756" y="43548"/>
                  </a:lnTo>
                  <a:lnTo>
                    <a:pt x="0" y="138544"/>
                  </a:lnTo>
                  <a:lnTo>
                    <a:pt x="1536" y="144640"/>
                  </a:lnTo>
                  <a:lnTo>
                    <a:pt x="10934" y="150228"/>
                  </a:lnTo>
                  <a:lnTo>
                    <a:pt x="17018" y="148704"/>
                  </a:lnTo>
                  <a:lnTo>
                    <a:pt x="46266" y="99695"/>
                  </a:lnTo>
                  <a:lnTo>
                    <a:pt x="39839" y="718299"/>
                  </a:lnTo>
                  <a:lnTo>
                    <a:pt x="59651" y="718553"/>
                  </a:lnTo>
                  <a:lnTo>
                    <a:pt x="66065" y="99923"/>
                  </a:lnTo>
                  <a:lnTo>
                    <a:pt x="91605" y="144767"/>
                  </a:lnTo>
                  <a:lnTo>
                    <a:pt x="94310" y="149466"/>
                  </a:lnTo>
                  <a:lnTo>
                    <a:pt x="100355" y="151117"/>
                  </a:lnTo>
                  <a:lnTo>
                    <a:pt x="105117" y="148450"/>
                  </a:lnTo>
                  <a:lnTo>
                    <a:pt x="109867" y="145656"/>
                  </a:lnTo>
                  <a:lnTo>
                    <a:pt x="111531" y="139687"/>
                  </a:lnTo>
                  <a:close/>
                </a:path>
                <a:path w="3170554" h="720089">
                  <a:moveTo>
                    <a:pt x="3170136" y="700392"/>
                  </a:moveTo>
                  <a:lnTo>
                    <a:pt x="757364" y="33782"/>
                  </a:lnTo>
                  <a:lnTo>
                    <a:pt x="794245" y="23990"/>
                  </a:lnTo>
                  <a:lnTo>
                    <a:pt x="812507" y="19164"/>
                  </a:lnTo>
                  <a:lnTo>
                    <a:pt x="815682" y="13703"/>
                  </a:lnTo>
                  <a:lnTo>
                    <a:pt x="814285" y="8496"/>
                  </a:lnTo>
                  <a:lnTo>
                    <a:pt x="812888" y="3175"/>
                  </a:lnTo>
                  <a:lnTo>
                    <a:pt x="807427" y="0"/>
                  </a:lnTo>
                  <a:lnTo>
                    <a:pt x="700493" y="28308"/>
                  </a:lnTo>
                  <a:lnTo>
                    <a:pt x="774014" y="103746"/>
                  </a:lnTo>
                  <a:lnTo>
                    <a:pt x="777709" y="107556"/>
                  </a:lnTo>
                  <a:lnTo>
                    <a:pt x="784059" y="107556"/>
                  </a:lnTo>
                  <a:lnTo>
                    <a:pt x="787869" y="103746"/>
                  </a:lnTo>
                  <a:lnTo>
                    <a:pt x="791806" y="99936"/>
                  </a:lnTo>
                  <a:lnTo>
                    <a:pt x="791933" y="93713"/>
                  </a:lnTo>
                  <a:lnTo>
                    <a:pt x="752030" y="52793"/>
                  </a:lnTo>
                  <a:lnTo>
                    <a:pt x="3164802" y="719569"/>
                  </a:lnTo>
                  <a:lnTo>
                    <a:pt x="3170136" y="70039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800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2667" y="3578859"/>
              <a:ext cx="3074035" cy="725170"/>
            </a:xfrm>
            <a:custGeom>
              <a:avLst/>
              <a:gdLst/>
              <a:ahLst/>
              <a:cxnLst/>
              <a:rect l="l" t="t" r="r" b="b"/>
              <a:pathLst>
                <a:path w="3074035" h="725170">
                  <a:moveTo>
                    <a:pt x="57207" y="36282"/>
                  </a:moveTo>
                  <a:lnTo>
                    <a:pt x="38419" y="42303"/>
                  </a:lnTo>
                  <a:lnTo>
                    <a:pt x="52903" y="55710"/>
                  </a:lnTo>
                  <a:lnTo>
                    <a:pt x="3069259" y="725169"/>
                  </a:lnTo>
                  <a:lnTo>
                    <a:pt x="3073577" y="705738"/>
                  </a:lnTo>
                  <a:lnTo>
                    <a:pt x="57207" y="36282"/>
                  </a:lnTo>
                  <a:close/>
                </a:path>
                <a:path w="3074035" h="725170">
                  <a:moveTo>
                    <a:pt x="105460" y="0"/>
                  </a:moveTo>
                  <a:lnTo>
                    <a:pt x="0" y="33781"/>
                  </a:lnTo>
                  <a:lnTo>
                    <a:pt x="77228" y="105156"/>
                  </a:lnTo>
                  <a:lnTo>
                    <a:pt x="81241" y="108965"/>
                  </a:lnTo>
                  <a:lnTo>
                    <a:pt x="87515" y="108712"/>
                  </a:lnTo>
                  <a:lnTo>
                    <a:pt x="94945" y="100583"/>
                  </a:lnTo>
                  <a:lnTo>
                    <a:pt x="94703" y="94360"/>
                  </a:lnTo>
                  <a:lnTo>
                    <a:pt x="90678" y="90677"/>
                  </a:lnTo>
                  <a:lnTo>
                    <a:pt x="52903" y="55710"/>
                  </a:lnTo>
                  <a:lnTo>
                    <a:pt x="17043" y="47751"/>
                  </a:lnTo>
                  <a:lnTo>
                    <a:pt x="21336" y="28320"/>
                  </a:lnTo>
                  <a:lnTo>
                    <a:pt x="82049" y="28320"/>
                  </a:lnTo>
                  <a:lnTo>
                    <a:pt x="111429" y="18923"/>
                  </a:lnTo>
                  <a:lnTo>
                    <a:pt x="114350" y="13335"/>
                  </a:lnTo>
                  <a:lnTo>
                    <a:pt x="111048" y="2920"/>
                  </a:lnTo>
                  <a:lnTo>
                    <a:pt x="105460" y="0"/>
                  </a:lnTo>
                  <a:close/>
                </a:path>
                <a:path w="3074035" h="725170">
                  <a:moveTo>
                    <a:pt x="21336" y="28320"/>
                  </a:moveTo>
                  <a:lnTo>
                    <a:pt x="17043" y="47751"/>
                  </a:lnTo>
                  <a:lnTo>
                    <a:pt x="52903" y="55710"/>
                  </a:lnTo>
                  <a:lnTo>
                    <a:pt x="44030" y="47497"/>
                  </a:lnTo>
                  <a:lnTo>
                    <a:pt x="22212" y="47497"/>
                  </a:lnTo>
                  <a:lnTo>
                    <a:pt x="25920" y="30733"/>
                  </a:lnTo>
                  <a:lnTo>
                    <a:pt x="32208" y="30733"/>
                  </a:lnTo>
                  <a:lnTo>
                    <a:pt x="21336" y="28320"/>
                  </a:lnTo>
                  <a:close/>
                </a:path>
                <a:path w="3074035" h="725170">
                  <a:moveTo>
                    <a:pt x="25920" y="30733"/>
                  </a:moveTo>
                  <a:lnTo>
                    <a:pt x="22212" y="47497"/>
                  </a:lnTo>
                  <a:lnTo>
                    <a:pt x="38419" y="42303"/>
                  </a:lnTo>
                  <a:lnTo>
                    <a:pt x="25920" y="30733"/>
                  </a:lnTo>
                  <a:close/>
                </a:path>
                <a:path w="3074035" h="725170">
                  <a:moveTo>
                    <a:pt x="38419" y="42303"/>
                  </a:moveTo>
                  <a:lnTo>
                    <a:pt x="22212" y="47497"/>
                  </a:lnTo>
                  <a:lnTo>
                    <a:pt x="44030" y="47497"/>
                  </a:lnTo>
                  <a:lnTo>
                    <a:pt x="38419" y="42303"/>
                  </a:lnTo>
                  <a:close/>
                </a:path>
                <a:path w="3074035" h="725170">
                  <a:moveTo>
                    <a:pt x="32208" y="30733"/>
                  </a:moveTo>
                  <a:lnTo>
                    <a:pt x="25920" y="30733"/>
                  </a:lnTo>
                  <a:lnTo>
                    <a:pt x="38419" y="42303"/>
                  </a:lnTo>
                  <a:lnTo>
                    <a:pt x="57207" y="36282"/>
                  </a:lnTo>
                  <a:lnTo>
                    <a:pt x="32208" y="30733"/>
                  </a:lnTo>
                  <a:close/>
                </a:path>
                <a:path w="3074035" h="725170">
                  <a:moveTo>
                    <a:pt x="82049" y="28320"/>
                  </a:moveTo>
                  <a:lnTo>
                    <a:pt x="21336" y="28320"/>
                  </a:lnTo>
                  <a:lnTo>
                    <a:pt x="57207" y="36282"/>
                  </a:lnTo>
                  <a:lnTo>
                    <a:pt x="82049" y="2832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358263" y="2018029"/>
              <a:ext cx="596265" cy="1503680"/>
            </a:xfrm>
            <a:custGeom>
              <a:avLst/>
              <a:gdLst/>
              <a:ahLst/>
              <a:cxnLst/>
              <a:rect l="l" t="t" r="r" b="b"/>
              <a:pathLst>
                <a:path w="596264" h="1503679">
                  <a:moveTo>
                    <a:pt x="551410" y="1435891"/>
                  </a:moveTo>
                  <a:lnTo>
                    <a:pt x="525144" y="1446022"/>
                  </a:lnTo>
                  <a:lnTo>
                    <a:pt x="588137" y="1503426"/>
                  </a:lnTo>
                  <a:lnTo>
                    <a:pt x="593466" y="1447800"/>
                  </a:lnTo>
                  <a:lnTo>
                    <a:pt x="556006" y="1447800"/>
                  </a:lnTo>
                  <a:lnTo>
                    <a:pt x="551410" y="1435891"/>
                  </a:lnTo>
                  <a:close/>
                </a:path>
                <a:path w="596264" h="1503679">
                  <a:moveTo>
                    <a:pt x="569871" y="1428770"/>
                  </a:moveTo>
                  <a:lnTo>
                    <a:pt x="551410" y="1435891"/>
                  </a:lnTo>
                  <a:lnTo>
                    <a:pt x="556006" y="1447800"/>
                  </a:lnTo>
                  <a:lnTo>
                    <a:pt x="574420" y="1440561"/>
                  </a:lnTo>
                  <a:lnTo>
                    <a:pt x="569871" y="1428770"/>
                  </a:lnTo>
                  <a:close/>
                </a:path>
                <a:path w="596264" h="1503679">
                  <a:moveTo>
                    <a:pt x="596264" y="1418590"/>
                  </a:moveTo>
                  <a:lnTo>
                    <a:pt x="569871" y="1428770"/>
                  </a:lnTo>
                  <a:lnTo>
                    <a:pt x="574420" y="1440561"/>
                  </a:lnTo>
                  <a:lnTo>
                    <a:pt x="556006" y="1447800"/>
                  </a:lnTo>
                  <a:lnTo>
                    <a:pt x="593466" y="1447800"/>
                  </a:lnTo>
                  <a:lnTo>
                    <a:pt x="596264" y="1418590"/>
                  </a:lnTo>
                  <a:close/>
                </a:path>
                <a:path w="596264" h="1503679">
                  <a:moveTo>
                    <a:pt x="18542" y="0"/>
                  </a:moveTo>
                  <a:lnTo>
                    <a:pt x="0" y="7112"/>
                  </a:lnTo>
                  <a:lnTo>
                    <a:pt x="551410" y="1435891"/>
                  </a:lnTo>
                  <a:lnTo>
                    <a:pt x="569871" y="1428770"/>
                  </a:lnTo>
                  <a:lnTo>
                    <a:pt x="18542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3273" y="1670050"/>
            <a:ext cx="1125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dot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26E49A-F50D-41B0-BBF6-6A044573123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980" y="2282951"/>
            <a:ext cx="3404870" cy="3409950"/>
            <a:chOff x="982980" y="2282951"/>
            <a:chExt cx="3404870" cy="3409950"/>
          </a:xfrm>
        </p:grpSpPr>
        <p:sp>
          <p:nvSpPr>
            <p:cNvPr id="4" name="object 4"/>
            <p:cNvSpPr/>
            <p:nvPr/>
          </p:nvSpPr>
          <p:spPr>
            <a:xfrm>
              <a:off x="1066800" y="4367783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4875275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6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6" y="3511295"/>
              <a:ext cx="2796539" cy="21755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584333"/>
              <a:ext cx="3170555" cy="720090"/>
            </a:xfrm>
            <a:custGeom>
              <a:avLst/>
              <a:gdLst/>
              <a:ahLst/>
              <a:cxnLst/>
              <a:rect l="l" t="t" r="r" b="b"/>
              <a:pathLst>
                <a:path w="3170554" h="720089">
                  <a:moveTo>
                    <a:pt x="111531" y="139687"/>
                  </a:moveTo>
                  <a:lnTo>
                    <a:pt x="108813" y="134861"/>
                  </a:lnTo>
                  <a:lnTo>
                    <a:pt x="67894" y="63106"/>
                  </a:lnTo>
                  <a:lnTo>
                    <a:pt x="56756" y="43548"/>
                  </a:lnTo>
                  <a:lnTo>
                    <a:pt x="0" y="138544"/>
                  </a:lnTo>
                  <a:lnTo>
                    <a:pt x="1536" y="144640"/>
                  </a:lnTo>
                  <a:lnTo>
                    <a:pt x="10934" y="150228"/>
                  </a:lnTo>
                  <a:lnTo>
                    <a:pt x="17018" y="148704"/>
                  </a:lnTo>
                  <a:lnTo>
                    <a:pt x="46266" y="99695"/>
                  </a:lnTo>
                  <a:lnTo>
                    <a:pt x="39839" y="718299"/>
                  </a:lnTo>
                  <a:lnTo>
                    <a:pt x="59651" y="718553"/>
                  </a:lnTo>
                  <a:lnTo>
                    <a:pt x="66065" y="99923"/>
                  </a:lnTo>
                  <a:lnTo>
                    <a:pt x="91605" y="144767"/>
                  </a:lnTo>
                  <a:lnTo>
                    <a:pt x="94310" y="149466"/>
                  </a:lnTo>
                  <a:lnTo>
                    <a:pt x="100355" y="151117"/>
                  </a:lnTo>
                  <a:lnTo>
                    <a:pt x="105117" y="148450"/>
                  </a:lnTo>
                  <a:lnTo>
                    <a:pt x="109867" y="145656"/>
                  </a:lnTo>
                  <a:lnTo>
                    <a:pt x="111531" y="139687"/>
                  </a:lnTo>
                  <a:close/>
                </a:path>
                <a:path w="3170554" h="720089">
                  <a:moveTo>
                    <a:pt x="3170136" y="700392"/>
                  </a:moveTo>
                  <a:lnTo>
                    <a:pt x="757364" y="33782"/>
                  </a:lnTo>
                  <a:lnTo>
                    <a:pt x="794245" y="23990"/>
                  </a:lnTo>
                  <a:lnTo>
                    <a:pt x="812507" y="19164"/>
                  </a:lnTo>
                  <a:lnTo>
                    <a:pt x="815682" y="13703"/>
                  </a:lnTo>
                  <a:lnTo>
                    <a:pt x="814285" y="8496"/>
                  </a:lnTo>
                  <a:lnTo>
                    <a:pt x="812888" y="3175"/>
                  </a:lnTo>
                  <a:lnTo>
                    <a:pt x="807427" y="0"/>
                  </a:lnTo>
                  <a:lnTo>
                    <a:pt x="700493" y="28308"/>
                  </a:lnTo>
                  <a:lnTo>
                    <a:pt x="774014" y="103746"/>
                  </a:lnTo>
                  <a:lnTo>
                    <a:pt x="777709" y="107556"/>
                  </a:lnTo>
                  <a:lnTo>
                    <a:pt x="784059" y="107556"/>
                  </a:lnTo>
                  <a:lnTo>
                    <a:pt x="787869" y="103746"/>
                  </a:lnTo>
                  <a:lnTo>
                    <a:pt x="791806" y="99936"/>
                  </a:lnTo>
                  <a:lnTo>
                    <a:pt x="791933" y="93713"/>
                  </a:lnTo>
                  <a:lnTo>
                    <a:pt x="752030" y="52793"/>
                  </a:lnTo>
                  <a:lnTo>
                    <a:pt x="3164802" y="719569"/>
                  </a:lnTo>
                  <a:lnTo>
                    <a:pt x="3170136" y="70039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800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2667" y="3578859"/>
              <a:ext cx="3074035" cy="725170"/>
            </a:xfrm>
            <a:custGeom>
              <a:avLst/>
              <a:gdLst/>
              <a:ahLst/>
              <a:cxnLst/>
              <a:rect l="l" t="t" r="r" b="b"/>
              <a:pathLst>
                <a:path w="3074035" h="725170">
                  <a:moveTo>
                    <a:pt x="57207" y="36282"/>
                  </a:moveTo>
                  <a:lnTo>
                    <a:pt x="38419" y="42303"/>
                  </a:lnTo>
                  <a:lnTo>
                    <a:pt x="52903" y="55710"/>
                  </a:lnTo>
                  <a:lnTo>
                    <a:pt x="3069259" y="725169"/>
                  </a:lnTo>
                  <a:lnTo>
                    <a:pt x="3073577" y="705738"/>
                  </a:lnTo>
                  <a:lnTo>
                    <a:pt x="57207" y="36282"/>
                  </a:lnTo>
                  <a:close/>
                </a:path>
                <a:path w="3074035" h="725170">
                  <a:moveTo>
                    <a:pt x="105460" y="0"/>
                  </a:moveTo>
                  <a:lnTo>
                    <a:pt x="0" y="33781"/>
                  </a:lnTo>
                  <a:lnTo>
                    <a:pt x="77228" y="105156"/>
                  </a:lnTo>
                  <a:lnTo>
                    <a:pt x="81241" y="108965"/>
                  </a:lnTo>
                  <a:lnTo>
                    <a:pt x="87515" y="108712"/>
                  </a:lnTo>
                  <a:lnTo>
                    <a:pt x="94945" y="100583"/>
                  </a:lnTo>
                  <a:lnTo>
                    <a:pt x="94703" y="94360"/>
                  </a:lnTo>
                  <a:lnTo>
                    <a:pt x="90678" y="90677"/>
                  </a:lnTo>
                  <a:lnTo>
                    <a:pt x="52903" y="55710"/>
                  </a:lnTo>
                  <a:lnTo>
                    <a:pt x="17043" y="47751"/>
                  </a:lnTo>
                  <a:lnTo>
                    <a:pt x="21336" y="28320"/>
                  </a:lnTo>
                  <a:lnTo>
                    <a:pt x="82049" y="28320"/>
                  </a:lnTo>
                  <a:lnTo>
                    <a:pt x="111429" y="18923"/>
                  </a:lnTo>
                  <a:lnTo>
                    <a:pt x="114350" y="13335"/>
                  </a:lnTo>
                  <a:lnTo>
                    <a:pt x="111048" y="2920"/>
                  </a:lnTo>
                  <a:lnTo>
                    <a:pt x="105460" y="0"/>
                  </a:lnTo>
                  <a:close/>
                </a:path>
                <a:path w="3074035" h="725170">
                  <a:moveTo>
                    <a:pt x="21336" y="28320"/>
                  </a:moveTo>
                  <a:lnTo>
                    <a:pt x="17043" y="47751"/>
                  </a:lnTo>
                  <a:lnTo>
                    <a:pt x="52903" y="55710"/>
                  </a:lnTo>
                  <a:lnTo>
                    <a:pt x="44030" y="47497"/>
                  </a:lnTo>
                  <a:lnTo>
                    <a:pt x="22212" y="47497"/>
                  </a:lnTo>
                  <a:lnTo>
                    <a:pt x="25920" y="30733"/>
                  </a:lnTo>
                  <a:lnTo>
                    <a:pt x="32208" y="30733"/>
                  </a:lnTo>
                  <a:lnTo>
                    <a:pt x="21336" y="28320"/>
                  </a:lnTo>
                  <a:close/>
                </a:path>
                <a:path w="3074035" h="725170">
                  <a:moveTo>
                    <a:pt x="25920" y="30733"/>
                  </a:moveTo>
                  <a:lnTo>
                    <a:pt x="22212" y="47497"/>
                  </a:lnTo>
                  <a:lnTo>
                    <a:pt x="38419" y="42303"/>
                  </a:lnTo>
                  <a:lnTo>
                    <a:pt x="25920" y="30733"/>
                  </a:lnTo>
                  <a:close/>
                </a:path>
                <a:path w="3074035" h="725170">
                  <a:moveTo>
                    <a:pt x="38419" y="42303"/>
                  </a:moveTo>
                  <a:lnTo>
                    <a:pt x="22212" y="47497"/>
                  </a:lnTo>
                  <a:lnTo>
                    <a:pt x="44030" y="47497"/>
                  </a:lnTo>
                  <a:lnTo>
                    <a:pt x="38419" y="42303"/>
                  </a:lnTo>
                  <a:close/>
                </a:path>
                <a:path w="3074035" h="725170">
                  <a:moveTo>
                    <a:pt x="32208" y="30733"/>
                  </a:moveTo>
                  <a:lnTo>
                    <a:pt x="25920" y="30733"/>
                  </a:lnTo>
                  <a:lnTo>
                    <a:pt x="38419" y="42303"/>
                  </a:lnTo>
                  <a:lnTo>
                    <a:pt x="57207" y="36282"/>
                  </a:lnTo>
                  <a:lnTo>
                    <a:pt x="32208" y="30733"/>
                  </a:lnTo>
                  <a:close/>
                </a:path>
                <a:path w="3074035" h="725170">
                  <a:moveTo>
                    <a:pt x="82049" y="28320"/>
                  </a:moveTo>
                  <a:lnTo>
                    <a:pt x="21336" y="28320"/>
                  </a:lnTo>
                  <a:lnTo>
                    <a:pt x="57207" y="36282"/>
                  </a:lnTo>
                  <a:lnTo>
                    <a:pt x="82049" y="2832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83742" y="2763392"/>
              <a:ext cx="2308860" cy="10160"/>
            </a:xfrm>
            <a:custGeom>
              <a:avLst/>
              <a:gdLst/>
              <a:ahLst/>
              <a:cxnLst/>
              <a:rect l="l" t="t" r="r" b="b"/>
              <a:pathLst>
                <a:path w="2308860" h="10160">
                  <a:moveTo>
                    <a:pt x="0" y="0"/>
                  </a:moveTo>
                  <a:lnTo>
                    <a:pt x="2308479" y="0"/>
                  </a:lnTo>
                </a:path>
                <a:path w="2308860" h="10160">
                  <a:moveTo>
                    <a:pt x="0" y="9905"/>
                  </a:moveTo>
                  <a:lnTo>
                    <a:pt x="2308479" y="9905"/>
                  </a:lnTo>
                </a:path>
              </a:pathLst>
            </a:custGeom>
            <a:ln w="9905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067562" y="2292857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135636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135636" y="475488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67562" y="2292857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0" y="475488"/>
                  </a:moveTo>
                  <a:lnTo>
                    <a:pt x="135636" y="475488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75488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671066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671066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135636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5636" y="45720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0" y="45720"/>
                  </a:moveTo>
                  <a:lnTo>
                    <a:pt x="135636" y="45720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079309" y="2759201"/>
              <a:ext cx="1924050" cy="762635"/>
            </a:xfrm>
            <a:custGeom>
              <a:avLst/>
              <a:gdLst/>
              <a:ahLst/>
              <a:cxnLst/>
              <a:rect l="l" t="t" r="r" b="b"/>
              <a:pathLst>
                <a:path w="1924050" h="762635">
                  <a:moveTo>
                    <a:pt x="111518" y="104902"/>
                  </a:moveTo>
                  <a:lnTo>
                    <a:pt x="108775" y="100076"/>
                  </a:lnTo>
                  <a:lnTo>
                    <a:pt x="67386" y="28702"/>
                  </a:lnTo>
                  <a:lnTo>
                    <a:pt x="56045" y="9144"/>
                  </a:lnTo>
                  <a:lnTo>
                    <a:pt x="0" y="104521"/>
                  </a:lnTo>
                  <a:lnTo>
                    <a:pt x="1574" y="110617"/>
                  </a:lnTo>
                  <a:lnTo>
                    <a:pt x="6286" y="113411"/>
                  </a:lnTo>
                  <a:lnTo>
                    <a:pt x="11010" y="116078"/>
                  </a:lnTo>
                  <a:lnTo>
                    <a:pt x="17081" y="114554"/>
                  </a:lnTo>
                  <a:lnTo>
                    <a:pt x="45897" y="65481"/>
                  </a:lnTo>
                  <a:lnTo>
                    <a:pt x="46024" y="48450"/>
                  </a:lnTo>
                  <a:lnTo>
                    <a:pt x="45974" y="65366"/>
                  </a:lnTo>
                  <a:lnTo>
                    <a:pt x="43878" y="761873"/>
                  </a:lnTo>
                  <a:lnTo>
                    <a:pt x="63690" y="762000"/>
                  </a:lnTo>
                  <a:lnTo>
                    <a:pt x="65684" y="100076"/>
                  </a:lnTo>
                  <a:lnTo>
                    <a:pt x="65709" y="65366"/>
                  </a:lnTo>
                  <a:lnTo>
                    <a:pt x="94373" y="114808"/>
                  </a:lnTo>
                  <a:lnTo>
                    <a:pt x="100444" y="116459"/>
                  </a:lnTo>
                  <a:lnTo>
                    <a:pt x="109905" y="110871"/>
                  </a:lnTo>
                  <a:lnTo>
                    <a:pt x="111518" y="104902"/>
                  </a:lnTo>
                  <a:close/>
                </a:path>
                <a:path w="1924050" h="762635">
                  <a:moveTo>
                    <a:pt x="716089" y="95631"/>
                  </a:moveTo>
                  <a:lnTo>
                    <a:pt x="713295" y="90932"/>
                  </a:lnTo>
                  <a:lnTo>
                    <a:pt x="671817" y="19558"/>
                  </a:lnTo>
                  <a:lnTo>
                    <a:pt x="660463" y="0"/>
                  </a:lnTo>
                  <a:lnTo>
                    <a:pt x="607250" y="90678"/>
                  </a:lnTo>
                  <a:lnTo>
                    <a:pt x="604583" y="95377"/>
                  </a:lnTo>
                  <a:lnTo>
                    <a:pt x="606107" y="101473"/>
                  </a:lnTo>
                  <a:lnTo>
                    <a:pt x="615505" y="107061"/>
                  </a:lnTo>
                  <a:lnTo>
                    <a:pt x="621601" y="105410"/>
                  </a:lnTo>
                  <a:lnTo>
                    <a:pt x="624395" y="100711"/>
                  </a:lnTo>
                  <a:lnTo>
                    <a:pt x="650443" y="56261"/>
                  </a:lnTo>
                  <a:lnTo>
                    <a:pt x="650557" y="19558"/>
                  </a:lnTo>
                  <a:lnTo>
                    <a:pt x="650468" y="56210"/>
                  </a:lnTo>
                  <a:lnTo>
                    <a:pt x="648906" y="762000"/>
                  </a:lnTo>
                  <a:lnTo>
                    <a:pt x="668718" y="762127"/>
                  </a:lnTo>
                  <a:lnTo>
                    <a:pt x="670166" y="107188"/>
                  </a:lnTo>
                  <a:lnTo>
                    <a:pt x="670242" y="56222"/>
                  </a:lnTo>
                  <a:lnTo>
                    <a:pt x="698944" y="105664"/>
                  </a:lnTo>
                  <a:lnTo>
                    <a:pt x="705040" y="107188"/>
                  </a:lnTo>
                  <a:lnTo>
                    <a:pt x="709739" y="104521"/>
                  </a:lnTo>
                  <a:lnTo>
                    <a:pt x="714438" y="101727"/>
                  </a:lnTo>
                  <a:lnTo>
                    <a:pt x="716089" y="95631"/>
                  </a:lnTo>
                  <a:close/>
                </a:path>
                <a:path w="1924050" h="762635">
                  <a:moveTo>
                    <a:pt x="1319085" y="95631"/>
                  </a:moveTo>
                  <a:lnTo>
                    <a:pt x="1316215" y="90805"/>
                  </a:lnTo>
                  <a:lnTo>
                    <a:pt x="1274813" y="19558"/>
                  </a:lnTo>
                  <a:lnTo>
                    <a:pt x="1263459" y="0"/>
                  </a:lnTo>
                  <a:lnTo>
                    <a:pt x="1210297" y="90932"/>
                  </a:lnTo>
                  <a:lnTo>
                    <a:pt x="1207579" y="95504"/>
                  </a:lnTo>
                  <a:lnTo>
                    <a:pt x="1209103" y="101473"/>
                  </a:lnTo>
                  <a:lnTo>
                    <a:pt x="1213802" y="104267"/>
                  </a:lnTo>
                  <a:lnTo>
                    <a:pt x="1218628" y="107061"/>
                  </a:lnTo>
                  <a:lnTo>
                    <a:pt x="1224597" y="105410"/>
                  </a:lnTo>
                  <a:lnTo>
                    <a:pt x="1227391" y="100711"/>
                  </a:lnTo>
                  <a:lnTo>
                    <a:pt x="1253490" y="56172"/>
                  </a:lnTo>
                  <a:lnTo>
                    <a:pt x="1252410" y="762000"/>
                  </a:lnTo>
                  <a:lnTo>
                    <a:pt x="1272222" y="762127"/>
                  </a:lnTo>
                  <a:lnTo>
                    <a:pt x="1273302" y="56426"/>
                  </a:lnTo>
                  <a:lnTo>
                    <a:pt x="1299146" y="100838"/>
                  </a:lnTo>
                  <a:lnTo>
                    <a:pt x="1301940" y="105537"/>
                  </a:lnTo>
                  <a:lnTo>
                    <a:pt x="1308036" y="107188"/>
                  </a:lnTo>
                  <a:lnTo>
                    <a:pt x="1312735" y="104394"/>
                  </a:lnTo>
                  <a:lnTo>
                    <a:pt x="1317434" y="101727"/>
                  </a:lnTo>
                  <a:lnTo>
                    <a:pt x="1319085" y="95631"/>
                  </a:lnTo>
                  <a:close/>
                </a:path>
                <a:path w="1924050" h="762635">
                  <a:moveTo>
                    <a:pt x="1923605" y="95631"/>
                  </a:moveTo>
                  <a:lnTo>
                    <a:pt x="1879358" y="19558"/>
                  </a:lnTo>
                  <a:lnTo>
                    <a:pt x="1867979" y="0"/>
                  </a:lnTo>
                  <a:lnTo>
                    <a:pt x="1814893" y="90805"/>
                  </a:lnTo>
                  <a:lnTo>
                    <a:pt x="1812099" y="95504"/>
                  </a:lnTo>
                  <a:lnTo>
                    <a:pt x="1813750" y="101600"/>
                  </a:lnTo>
                  <a:lnTo>
                    <a:pt x="1818449" y="104394"/>
                  </a:lnTo>
                  <a:lnTo>
                    <a:pt x="1823148" y="107061"/>
                  </a:lnTo>
                  <a:lnTo>
                    <a:pt x="1829244" y="105537"/>
                  </a:lnTo>
                  <a:lnTo>
                    <a:pt x="1831911" y="100838"/>
                  </a:lnTo>
                  <a:lnTo>
                    <a:pt x="1858035" y="56172"/>
                  </a:lnTo>
                  <a:lnTo>
                    <a:pt x="1857438" y="762000"/>
                  </a:lnTo>
                  <a:lnTo>
                    <a:pt x="1877250" y="762127"/>
                  </a:lnTo>
                  <a:lnTo>
                    <a:pt x="1877809" y="107188"/>
                  </a:lnTo>
                  <a:lnTo>
                    <a:pt x="1877733" y="56184"/>
                  </a:lnTo>
                  <a:lnTo>
                    <a:pt x="1877847" y="56375"/>
                  </a:lnTo>
                  <a:lnTo>
                    <a:pt x="1903793" y="100838"/>
                  </a:lnTo>
                  <a:lnTo>
                    <a:pt x="1906460" y="105537"/>
                  </a:lnTo>
                  <a:lnTo>
                    <a:pt x="1912556" y="107188"/>
                  </a:lnTo>
                  <a:lnTo>
                    <a:pt x="1917255" y="104394"/>
                  </a:lnTo>
                  <a:lnTo>
                    <a:pt x="1922081" y="101600"/>
                  </a:lnTo>
                  <a:lnTo>
                    <a:pt x="1923605" y="9563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12085" y="1399794"/>
            <a:ext cx="3401695" cy="923925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170" marR="325755" lvl="0" indent="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timestep,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we’re 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mostly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focusing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first 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hidden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”he”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59586" y="1848611"/>
            <a:ext cx="958850" cy="483234"/>
          </a:xfrm>
          <a:custGeom>
            <a:avLst/>
            <a:gdLst/>
            <a:ahLst/>
            <a:cxnLst/>
            <a:rect l="l" t="t" r="r" b="b"/>
            <a:pathLst>
              <a:path w="958850" h="483235">
                <a:moveTo>
                  <a:pt x="58673" y="405129"/>
                </a:moveTo>
                <a:lnTo>
                  <a:pt x="0" y="482473"/>
                </a:lnTo>
                <a:lnTo>
                  <a:pt x="97154" y="482980"/>
                </a:lnTo>
                <a:lnTo>
                  <a:pt x="87487" y="463423"/>
                </a:lnTo>
                <a:lnTo>
                  <a:pt x="71373" y="463423"/>
                </a:lnTo>
                <a:lnTo>
                  <a:pt x="58546" y="437514"/>
                </a:lnTo>
                <a:lnTo>
                  <a:pt x="71519" y="431118"/>
                </a:lnTo>
                <a:lnTo>
                  <a:pt x="58673" y="405129"/>
                </a:lnTo>
                <a:close/>
              </a:path>
              <a:path w="958850" h="483235">
                <a:moveTo>
                  <a:pt x="71519" y="431118"/>
                </a:moveTo>
                <a:lnTo>
                  <a:pt x="58546" y="437514"/>
                </a:lnTo>
                <a:lnTo>
                  <a:pt x="71373" y="463423"/>
                </a:lnTo>
                <a:lnTo>
                  <a:pt x="84330" y="457034"/>
                </a:lnTo>
                <a:lnTo>
                  <a:pt x="71519" y="431118"/>
                </a:lnTo>
                <a:close/>
              </a:path>
              <a:path w="958850" h="483235">
                <a:moveTo>
                  <a:pt x="84330" y="457034"/>
                </a:moveTo>
                <a:lnTo>
                  <a:pt x="71373" y="463423"/>
                </a:lnTo>
                <a:lnTo>
                  <a:pt x="87487" y="463423"/>
                </a:lnTo>
                <a:lnTo>
                  <a:pt x="84330" y="457034"/>
                </a:lnTo>
                <a:close/>
              </a:path>
              <a:path w="958850" h="483235">
                <a:moveTo>
                  <a:pt x="945895" y="0"/>
                </a:moveTo>
                <a:lnTo>
                  <a:pt x="71519" y="431118"/>
                </a:lnTo>
                <a:lnTo>
                  <a:pt x="84330" y="457034"/>
                </a:lnTo>
                <a:lnTo>
                  <a:pt x="958722" y="25908"/>
                </a:lnTo>
                <a:lnTo>
                  <a:pt x="945895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193" y="1905855"/>
            <a:ext cx="528955" cy="1101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303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5601" y="2143505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30" h="624839">
                <a:moveTo>
                  <a:pt x="188976" y="624840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4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96334" y="2759201"/>
            <a:ext cx="3145790" cy="646430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215900" marR="113030" lvl="0" indent="-96520" algn="l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9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softmax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turn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-30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 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probability</a:t>
            </a: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425190" y="3039745"/>
            <a:ext cx="772160" cy="86995"/>
          </a:xfrm>
          <a:custGeom>
            <a:avLst/>
            <a:gdLst/>
            <a:ahLst/>
            <a:cxnLst/>
            <a:rect l="l" t="t" r="r" b="b"/>
            <a:pathLst>
              <a:path w="772160" h="86994">
                <a:moveTo>
                  <a:pt x="86868" y="0"/>
                </a:moveTo>
                <a:lnTo>
                  <a:pt x="0" y="43560"/>
                </a:lnTo>
                <a:lnTo>
                  <a:pt x="86868" y="86867"/>
                </a:lnTo>
                <a:lnTo>
                  <a:pt x="86868" y="57912"/>
                </a:lnTo>
                <a:lnTo>
                  <a:pt x="72389" y="57912"/>
                </a:lnTo>
                <a:lnTo>
                  <a:pt x="72389" y="28955"/>
                </a:lnTo>
                <a:lnTo>
                  <a:pt x="86868" y="28937"/>
                </a:lnTo>
                <a:lnTo>
                  <a:pt x="86868" y="0"/>
                </a:lnTo>
                <a:close/>
              </a:path>
              <a:path w="772160" h="86994">
                <a:moveTo>
                  <a:pt x="86868" y="28937"/>
                </a:moveTo>
                <a:lnTo>
                  <a:pt x="72389" y="28955"/>
                </a:lnTo>
                <a:lnTo>
                  <a:pt x="72389" y="57912"/>
                </a:lnTo>
                <a:lnTo>
                  <a:pt x="86868" y="57893"/>
                </a:lnTo>
                <a:lnTo>
                  <a:pt x="86868" y="28937"/>
                </a:lnTo>
                <a:close/>
              </a:path>
              <a:path w="772160" h="86994">
                <a:moveTo>
                  <a:pt x="86868" y="57893"/>
                </a:moveTo>
                <a:lnTo>
                  <a:pt x="72389" y="57912"/>
                </a:lnTo>
                <a:lnTo>
                  <a:pt x="86868" y="57912"/>
                </a:lnTo>
                <a:close/>
              </a:path>
              <a:path w="772160" h="86994">
                <a:moveTo>
                  <a:pt x="772160" y="28066"/>
                </a:moveTo>
                <a:lnTo>
                  <a:pt x="86868" y="28937"/>
                </a:lnTo>
                <a:lnTo>
                  <a:pt x="86868" y="57893"/>
                </a:lnTo>
                <a:lnTo>
                  <a:pt x="772160" y="57022"/>
                </a:lnTo>
                <a:lnTo>
                  <a:pt x="772160" y="2806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3E080D-C7AA-4C00-869D-A9227FCE33B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78661" y="1095755"/>
            <a:ext cx="3409315" cy="4597400"/>
            <a:chOff x="978661" y="1095755"/>
            <a:chExt cx="3409315" cy="4597400"/>
          </a:xfrm>
        </p:grpSpPr>
        <p:sp>
          <p:nvSpPr>
            <p:cNvPr id="4" name="object 4"/>
            <p:cNvSpPr/>
            <p:nvPr/>
          </p:nvSpPr>
          <p:spPr>
            <a:xfrm>
              <a:off x="1066799" y="4367784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799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799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799" y="4875276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5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5" y="4283963"/>
              <a:ext cx="2796539" cy="14028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627881"/>
              <a:ext cx="1924050" cy="675005"/>
            </a:xfrm>
            <a:custGeom>
              <a:avLst/>
              <a:gdLst/>
              <a:ahLst/>
              <a:cxnLst/>
              <a:rect l="l" t="t" r="r" b="b"/>
              <a:pathLst>
                <a:path w="1924050" h="675004">
                  <a:moveTo>
                    <a:pt x="111531" y="96139"/>
                  </a:moveTo>
                  <a:lnTo>
                    <a:pt x="108813" y="91313"/>
                  </a:lnTo>
                  <a:lnTo>
                    <a:pt x="67894" y="19558"/>
                  </a:lnTo>
                  <a:lnTo>
                    <a:pt x="56756" y="0"/>
                  </a:lnTo>
                  <a:lnTo>
                    <a:pt x="0" y="94996"/>
                  </a:lnTo>
                  <a:lnTo>
                    <a:pt x="1536" y="101092"/>
                  </a:lnTo>
                  <a:lnTo>
                    <a:pt x="10934" y="106680"/>
                  </a:lnTo>
                  <a:lnTo>
                    <a:pt x="17018" y="105156"/>
                  </a:lnTo>
                  <a:lnTo>
                    <a:pt x="46266" y="56146"/>
                  </a:lnTo>
                  <a:lnTo>
                    <a:pt x="39839" y="674751"/>
                  </a:lnTo>
                  <a:lnTo>
                    <a:pt x="59651" y="675005"/>
                  </a:lnTo>
                  <a:lnTo>
                    <a:pt x="66065" y="56375"/>
                  </a:lnTo>
                  <a:lnTo>
                    <a:pt x="91605" y="101219"/>
                  </a:lnTo>
                  <a:lnTo>
                    <a:pt x="94310" y="105918"/>
                  </a:lnTo>
                  <a:lnTo>
                    <a:pt x="100355" y="107569"/>
                  </a:lnTo>
                  <a:lnTo>
                    <a:pt x="105117" y="104902"/>
                  </a:lnTo>
                  <a:lnTo>
                    <a:pt x="109867" y="102108"/>
                  </a:lnTo>
                  <a:lnTo>
                    <a:pt x="111531" y="96139"/>
                  </a:lnTo>
                  <a:close/>
                </a:path>
                <a:path w="1924050" h="675004">
                  <a:moveTo>
                    <a:pt x="715225" y="95885"/>
                  </a:moveTo>
                  <a:lnTo>
                    <a:pt x="712558" y="91059"/>
                  </a:lnTo>
                  <a:lnTo>
                    <a:pt x="671372" y="19558"/>
                  </a:lnTo>
                  <a:lnTo>
                    <a:pt x="660107" y="0"/>
                  </a:lnTo>
                  <a:lnTo>
                    <a:pt x="603719" y="95250"/>
                  </a:lnTo>
                  <a:lnTo>
                    <a:pt x="605370" y="101346"/>
                  </a:lnTo>
                  <a:lnTo>
                    <a:pt x="614768" y="106934"/>
                  </a:lnTo>
                  <a:lnTo>
                    <a:pt x="620864" y="105283"/>
                  </a:lnTo>
                  <a:lnTo>
                    <a:pt x="623531" y="100584"/>
                  </a:lnTo>
                  <a:lnTo>
                    <a:pt x="649859" y="56108"/>
                  </a:lnTo>
                  <a:lnTo>
                    <a:pt x="646391" y="668909"/>
                  </a:lnTo>
                  <a:lnTo>
                    <a:pt x="666203" y="669036"/>
                  </a:lnTo>
                  <a:lnTo>
                    <a:pt x="669671" y="56324"/>
                  </a:lnTo>
                  <a:lnTo>
                    <a:pt x="695413" y="100965"/>
                  </a:lnTo>
                  <a:lnTo>
                    <a:pt x="698080" y="105791"/>
                  </a:lnTo>
                  <a:lnTo>
                    <a:pt x="704176" y="107315"/>
                  </a:lnTo>
                  <a:lnTo>
                    <a:pt x="708875" y="104648"/>
                  </a:lnTo>
                  <a:lnTo>
                    <a:pt x="713701" y="101854"/>
                  </a:lnTo>
                  <a:lnTo>
                    <a:pt x="715225" y="95885"/>
                  </a:lnTo>
                  <a:close/>
                </a:path>
                <a:path w="1924050" h="675004">
                  <a:moveTo>
                    <a:pt x="1319237" y="96647"/>
                  </a:moveTo>
                  <a:lnTo>
                    <a:pt x="1316570" y="91821"/>
                  </a:lnTo>
                  <a:lnTo>
                    <a:pt x="1276210" y="19431"/>
                  </a:lnTo>
                  <a:lnTo>
                    <a:pt x="1265389" y="0"/>
                  </a:lnTo>
                  <a:lnTo>
                    <a:pt x="1210525" y="89789"/>
                  </a:lnTo>
                  <a:lnTo>
                    <a:pt x="1207731" y="94488"/>
                  </a:lnTo>
                  <a:lnTo>
                    <a:pt x="1209255" y="100584"/>
                  </a:lnTo>
                  <a:lnTo>
                    <a:pt x="1213827" y="103378"/>
                  </a:lnTo>
                  <a:lnTo>
                    <a:pt x="1218526" y="106172"/>
                  </a:lnTo>
                  <a:lnTo>
                    <a:pt x="1224622" y="104775"/>
                  </a:lnTo>
                  <a:lnTo>
                    <a:pt x="1227543" y="100076"/>
                  </a:lnTo>
                  <a:lnTo>
                    <a:pt x="1254379" y="55994"/>
                  </a:lnTo>
                  <a:lnTo>
                    <a:pt x="1242275" y="668782"/>
                  </a:lnTo>
                  <a:lnTo>
                    <a:pt x="1262087" y="669163"/>
                  </a:lnTo>
                  <a:lnTo>
                    <a:pt x="1274191" y="56388"/>
                  </a:lnTo>
                  <a:lnTo>
                    <a:pt x="1299298" y="101473"/>
                  </a:lnTo>
                  <a:lnTo>
                    <a:pt x="1301965" y="106299"/>
                  </a:lnTo>
                  <a:lnTo>
                    <a:pt x="1307934" y="107950"/>
                  </a:lnTo>
                  <a:lnTo>
                    <a:pt x="1317586" y="102616"/>
                  </a:lnTo>
                  <a:lnTo>
                    <a:pt x="1319237" y="96647"/>
                  </a:lnTo>
                  <a:close/>
                </a:path>
                <a:path w="1924050" h="675004">
                  <a:moveTo>
                    <a:pt x="1923630" y="96139"/>
                  </a:moveTo>
                  <a:lnTo>
                    <a:pt x="1880019" y="19558"/>
                  </a:lnTo>
                  <a:lnTo>
                    <a:pt x="1868893" y="0"/>
                  </a:lnTo>
                  <a:lnTo>
                    <a:pt x="1812124" y="94996"/>
                  </a:lnTo>
                  <a:lnTo>
                    <a:pt x="1813648" y="101092"/>
                  </a:lnTo>
                  <a:lnTo>
                    <a:pt x="1823046" y="106680"/>
                  </a:lnTo>
                  <a:lnTo>
                    <a:pt x="1829142" y="105156"/>
                  </a:lnTo>
                  <a:lnTo>
                    <a:pt x="1858340" y="56184"/>
                  </a:lnTo>
                  <a:lnTo>
                    <a:pt x="1851875" y="665988"/>
                  </a:lnTo>
                  <a:lnTo>
                    <a:pt x="1871687" y="666242"/>
                  </a:lnTo>
                  <a:lnTo>
                    <a:pt x="1878152" y="56261"/>
                  </a:lnTo>
                  <a:lnTo>
                    <a:pt x="1903691" y="101219"/>
                  </a:lnTo>
                  <a:lnTo>
                    <a:pt x="1906485" y="105918"/>
                  </a:lnTo>
                  <a:lnTo>
                    <a:pt x="1912454" y="107569"/>
                  </a:lnTo>
                  <a:lnTo>
                    <a:pt x="1917280" y="104902"/>
                  </a:lnTo>
                  <a:lnTo>
                    <a:pt x="1921979" y="102235"/>
                  </a:lnTo>
                  <a:lnTo>
                    <a:pt x="1923630" y="96139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799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671827" y="3511295"/>
              <a:ext cx="132588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275331" y="3511295"/>
              <a:ext cx="132587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880360" y="3511295"/>
              <a:ext cx="132587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172667" y="3557282"/>
              <a:ext cx="3077210" cy="746760"/>
            </a:xfrm>
            <a:custGeom>
              <a:avLst/>
              <a:gdLst/>
              <a:ahLst/>
              <a:cxnLst/>
              <a:rect l="l" t="t" r="r" b="b"/>
              <a:pathLst>
                <a:path w="3077210" h="746760">
                  <a:moveTo>
                    <a:pt x="3077133" y="727951"/>
                  </a:moveTo>
                  <a:lnTo>
                    <a:pt x="1883956" y="36842"/>
                  </a:lnTo>
                  <a:lnTo>
                    <a:pt x="1941118" y="36690"/>
                  </a:lnTo>
                  <a:lnTo>
                    <a:pt x="1945436" y="32245"/>
                  </a:lnTo>
                  <a:lnTo>
                    <a:pt x="1945436" y="21323"/>
                  </a:lnTo>
                  <a:lnTo>
                    <a:pt x="1942642" y="18529"/>
                  </a:lnTo>
                  <a:lnTo>
                    <a:pt x="1940991" y="16878"/>
                  </a:lnTo>
                  <a:lnTo>
                    <a:pt x="1935530" y="16878"/>
                  </a:lnTo>
                  <a:lnTo>
                    <a:pt x="1830374" y="17259"/>
                  </a:lnTo>
                  <a:lnTo>
                    <a:pt x="1885111" y="113398"/>
                  </a:lnTo>
                  <a:lnTo>
                    <a:pt x="1891207" y="115049"/>
                  </a:lnTo>
                  <a:lnTo>
                    <a:pt x="1895906" y="112382"/>
                  </a:lnTo>
                  <a:lnTo>
                    <a:pt x="1900605" y="109588"/>
                  </a:lnTo>
                  <a:lnTo>
                    <a:pt x="1902383" y="103619"/>
                  </a:lnTo>
                  <a:lnTo>
                    <a:pt x="1899589" y="98793"/>
                  </a:lnTo>
                  <a:lnTo>
                    <a:pt x="1874012" y="53975"/>
                  </a:lnTo>
                  <a:lnTo>
                    <a:pt x="2957258" y="681405"/>
                  </a:lnTo>
                  <a:lnTo>
                    <a:pt x="1281417" y="28448"/>
                  </a:lnTo>
                  <a:lnTo>
                    <a:pt x="1337741" y="19545"/>
                  </a:lnTo>
                  <a:lnTo>
                    <a:pt x="1340954" y="15113"/>
                  </a:lnTo>
                  <a:lnTo>
                    <a:pt x="1341424" y="14465"/>
                  </a:lnTo>
                  <a:lnTo>
                    <a:pt x="1339646" y="3670"/>
                  </a:lnTo>
                  <a:lnTo>
                    <a:pt x="1334566" y="0"/>
                  </a:lnTo>
                  <a:lnTo>
                    <a:pt x="1225346" y="17259"/>
                  </a:lnTo>
                  <a:lnTo>
                    <a:pt x="1290751" y="99682"/>
                  </a:lnTo>
                  <a:lnTo>
                    <a:pt x="1294180" y="103873"/>
                  </a:lnTo>
                  <a:lnTo>
                    <a:pt x="1300403" y="104635"/>
                  </a:lnTo>
                  <a:lnTo>
                    <a:pt x="1304594" y="101206"/>
                  </a:lnTo>
                  <a:lnTo>
                    <a:pt x="1308912" y="97777"/>
                  </a:lnTo>
                  <a:lnTo>
                    <a:pt x="1309674" y="91554"/>
                  </a:lnTo>
                  <a:lnTo>
                    <a:pt x="1274216" y="47002"/>
                  </a:lnTo>
                  <a:lnTo>
                    <a:pt x="2889681" y="676325"/>
                  </a:lnTo>
                  <a:lnTo>
                    <a:pt x="661949" y="60833"/>
                  </a:lnTo>
                  <a:lnTo>
                    <a:pt x="698830" y="51041"/>
                  </a:lnTo>
                  <a:lnTo>
                    <a:pt x="717092" y="46215"/>
                  </a:lnTo>
                  <a:lnTo>
                    <a:pt x="720267" y="40754"/>
                  </a:lnTo>
                  <a:lnTo>
                    <a:pt x="718870" y="35547"/>
                  </a:lnTo>
                  <a:lnTo>
                    <a:pt x="717473" y="30226"/>
                  </a:lnTo>
                  <a:lnTo>
                    <a:pt x="712012" y="27051"/>
                  </a:lnTo>
                  <a:lnTo>
                    <a:pt x="605078" y="55359"/>
                  </a:lnTo>
                  <a:lnTo>
                    <a:pt x="678599" y="130797"/>
                  </a:lnTo>
                  <a:lnTo>
                    <a:pt x="682294" y="134607"/>
                  </a:lnTo>
                  <a:lnTo>
                    <a:pt x="688644" y="134607"/>
                  </a:lnTo>
                  <a:lnTo>
                    <a:pt x="692454" y="130797"/>
                  </a:lnTo>
                  <a:lnTo>
                    <a:pt x="696391" y="126987"/>
                  </a:lnTo>
                  <a:lnTo>
                    <a:pt x="696518" y="120764"/>
                  </a:lnTo>
                  <a:lnTo>
                    <a:pt x="656615" y="79844"/>
                  </a:lnTo>
                  <a:lnTo>
                    <a:pt x="2697518" y="643864"/>
                  </a:lnTo>
                  <a:lnTo>
                    <a:pt x="57200" y="57861"/>
                  </a:lnTo>
                  <a:lnTo>
                    <a:pt x="82042" y="49898"/>
                  </a:lnTo>
                  <a:lnTo>
                    <a:pt x="111429" y="40513"/>
                  </a:lnTo>
                  <a:lnTo>
                    <a:pt x="114350" y="34925"/>
                  </a:lnTo>
                  <a:lnTo>
                    <a:pt x="111048" y="24498"/>
                  </a:lnTo>
                  <a:lnTo>
                    <a:pt x="105460" y="21577"/>
                  </a:lnTo>
                  <a:lnTo>
                    <a:pt x="0" y="55359"/>
                  </a:lnTo>
                  <a:lnTo>
                    <a:pt x="77228" y="126733"/>
                  </a:lnTo>
                  <a:lnTo>
                    <a:pt x="81241" y="130543"/>
                  </a:lnTo>
                  <a:lnTo>
                    <a:pt x="87515" y="130289"/>
                  </a:lnTo>
                  <a:lnTo>
                    <a:pt x="94945" y="122161"/>
                  </a:lnTo>
                  <a:lnTo>
                    <a:pt x="94703" y="115938"/>
                  </a:lnTo>
                  <a:lnTo>
                    <a:pt x="90678" y="112255"/>
                  </a:lnTo>
                  <a:lnTo>
                    <a:pt x="52895" y="77292"/>
                  </a:lnTo>
                  <a:lnTo>
                    <a:pt x="3069259" y="746747"/>
                  </a:lnTo>
                  <a:lnTo>
                    <a:pt x="3069285" y="746594"/>
                  </a:lnTo>
                  <a:lnTo>
                    <a:pt x="3072206" y="736460"/>
                  </a:lnTo>
                  <a:lnTo>
                    <a:pt x="3077133" y="72795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83741" y="2763392"/>
              <a:ext cx="2308860" cy="10160"/>
            </a:xfrm>
            <a:custGeom>
              <a:avLst/>
              <a:gdLst/>
              <a:ahLst/>
              <a:cxnLst/>
              <a:rect l="l" t="t" r="r" b="b"/>
              <a:pathLst>
                <a:path w="2308860" h="10160">
                  <a:moveTo>
                    <a:pt x="0" y="0"/>
                  </a:moveTo>
                  <a:lnTo>
                    <a:pt x="2308479" y="0"/>
                  </a:lnTo>
                </a:path>
                <a:path w="2308860" h="10160">
                  <a:moveTo>
                    <a:pt x="0" y="9905"/>
                  </a:moveTo>
                  <a:lnTo>
                    <a:pt x="2308479" y="9905"/>
                  </a:lnTo>
                </a:path>
              </a:pathLst>
            </a:custGeom>
            <a:ln w="9905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67561" y="2292858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135636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135636" y="475488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67561" y="2292858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0" y="475488"/>
                  </a:moveTo>
                  <a:lnTo>
                    <a:pt x="135636" y="475488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75488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671065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671065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135636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5636" y="45720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0" y="45720"/>
                  </a:moveTo>
                  <a:lnTo>
                    <a:pt x="135636" y="45720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079309" y="2759201"/>
              <a:ext cx="1924050" cy="762635"/>
            </a:xfrm>
            <a:custGeom>
              <a:avLst/>
              <a:gdLst/>
              <a:ahLst/>
              <a:cxnLst/>
              <a:rect l="l" t="t" r="r" b="b"/>
              <a:pathLst>
                <a:path w="1924050" h="762635">
                  <a:moveTo>
                    <a:pt x="111518" y="104902"/>
                  </a:moveTo>
                  <a:lnTo>
                    <a:pt x="108775" y="100076"/>
                  </a:lnTo>
                  <a:lnTo>
                    <a:pt x="67386" y="28702"/>
                  </a:lnTo>
                  <a:lnTo>
                    <a:pt x="56045" y="9144"/>
                  </a:lnTo>
                  <a:lnTo>
                    <a:pt x="0" y="104521"/>
                  </a:lnTo>
                  <a:lnTo>
                    <a:pt x="1574" y="110617"/>
                  </a:lnTo>
                  <a:lnTo>
                    <a:pt x="6286" y="113411"/>
                  </a:lnTo>
                  <a:lnTo>
                    <a:pt x="11010" y="116078"/>
                  </a:lnTo>
                  <a:lnTo>
                    <a:pt x="17081" y="114554"/>
                  </a:lnTo>
                  <a:lnTo>
                    <a:pt x="45897" y="65481"/>
                  </a:lnTo>
                  <a:lnTo>
                    <a:pt x="46024" y="48450"/>
                  </a:lnTo>
                  <a:lnTo>
                    <a:pt x="45974" y="65366"/>
                  </a:lnTo>
                  <a:lnTo>
                    <a:pt x="43878" y="761873"/>
                  </a:lnTo>
                  <a:lnTo>
                    <a:pt x="63690" y="762000"/>
                  </a:lnTo>
                  <a:lnTo>
                    <a:pt x="65684" y="100076"/>
                  </a:lnTo>
                  <a:lnTo>
                    <a:pt x="65709" y="65366"/>
                  </a:lnTo>
                  <a:lnTo>
                    <a:pt x="94373" y="114808"/>
                  </a:lnTo>
                  <a:lnTo>
                    <a:pt x="100444" y="116459"/>
                  </a:lnTo>
                  <a:lnTo>
                    <a:pt x="109905" y="110871"/>
                  </a:lnTo>
                  <a:lnTo>
                    <a:pt x="111518" y="104902"/>
                  </a:lnTo>
                  <a:close/>
                </a:path>
                <a:path w="1924050" h="762635">
                  <a:moveTo>
                    <a:pt x="716089" y="95631"/>
                  </a:moveTo>
                  <a:lnTo>
                    <a:pt x="713295" y="90932"/>
                  </a:lnTo>
                  <a:lnTo>
                    <a:pt x="671817" y="19558"/>
                  </a:lnTo>
                  <a:lnTo>
                    <a:pt x="660463" y="0"/>
                  </a:lnTo>
                  <a:lnTo>
                    <a:pt x="607250" y="90678"/>
                  </a:lnTo>
                  <a:lnTo>
                    <a:pt x="604583" y="95377"/>
                  </a:lnTo>
                  <a:lnTo>
                    <a:pt x="606107" y="101473"/>
                  </a:lnTo>
                  <a:lnTo>
                    <a:pt x="615505" y="107061"/>
                  </a:lnTo>
                  <a:lnTo>
                    <a:pt x="621601" y="105410"/>
                  </a:lnTo>
                  <a:lnTo>
                    <a:pt x="624395" y="100711"/>
                  </a:lnTo>
                  <a:lnTo>
                    <a:pt x="650443" y="56261"/>
                  </a:lnTo>
                  <a:lnTo>
                    <a:pt x="650557" y="19558"/>
                  </a:lnTo>
                  <a:lnTo>
                    <a:pt x="650468" y="56210"/>
                  </a:lnTo>
                  <a:lnTo>
                    <a:pt x="648906" y="762000"/>
                  </a:lnTo>
                  <a:lnTo>
                    <a:pt x="668718" y="762127"/>
                  </a:lnTo>
                  <a:lnTo>
                    <a:pt x="670166" y="107188"/>
                  </a:lnTo>
                  <a:lnTo>
                    <a:pt x="670242" y="56222"/>
                  </a:lnTo>
                  <a:lnTo>
                    <a:pt x="698944" y="105664"/>
                  </a:lnTo>
                  <a:lnTo>
                    <a:pt x="705040" y="107188"/>
                  </a:lnTo>
                  <a:lnTo>
                    <a:pt x="709739" y="104521"/>
                  </a:lnTo>
                  <a:lnTo>
                    <a:pt x="714438" y="101727"/>
                  </a:lnTo>
                  <a:lnTo>
                    <a:pt x="716089" y="95631"/>
                  </a:lnTo>
                  <a:close/>
                </a:path>
                <a:path w="1924050" h="762635">
                  <a:moveTo>
                    <a:pt x="1319085" y="95631"/>
                  </a:moveTo>
                  <a:lnTo>
                    <a:pt x="1316215" y="90805"/>
                  </a:lnTo>
                  <a:lnTo>
                    <a:pt x="1274813" y="19558"/>
                  </a:lnTo>
                  <a:lnTo>
                    <a:pt x="1263459" y="0"/>
                  </a:lnTo>
                  <a:lnTo>
                    <a:pt x="1210297" y="90932"/>
                  </a:lnTo>
                  <a:lnTo>
                    <a:pt x="1207579" y="95504"/>
                  </a:lnTo>
                  <a:lnTo>
                    <a:pt x="1209103" y="101473"/>
                  </a:lnTo>
                  <a:lnTo>
                    <a:pt x="1213802" y="104267"/>
                  </a:lnTo>
                  <a:lnTo>
                    <a:pt x="1218628" y="107061"/>
                  </a:lnTo>
                  <a:lnTo>
                    <a:pt x="1224597" y="105410"/>
                  </a:lnTo>
                  <a:lnTo>
                    <a:pt x="1227391" y="100711"/>
                  </a:lnTo>
                  <a:lnTo>
                    <a:pt x="1253490" y="56172"/>
                  </a:lnTo>
                  <a:lnTo>
                    <a:pt x="1252410" y="762000"/>
                  </a:lnTo>
                  <a:lnTo>
                    <a:pt x="1272222" y="762127"/>
                  </a:lnTo>
                  <a:lnTo>
                    <a:pt x="1273302" y="56426"/>
                  </a:lnTo>
                  <a:lnTo>
                    <a:pt x="1299146" y="100838"/>
                  </a:lnTo>
                  <a:lnTo>
                    <a:pt x="1301940" y="105537"/>
                  </a:lnTo>
                  <a:lnTo>
                    <a:pt x="1308036" y="107188"/>
                  </a:lnTo>
                  <a:lnTo>
                    <a:pt x="1312735" y="104394"/>
                  </a:lnTo>
                  <a:lnTo>
                    <a:pt x="1317434" y="101727"/>
                  </a:lnTo>
                  <a:lnTo>
                    <a:pt x="1319085" y="95631"/>
                  </a:lnTo>
                  <a:close/>
                </a:path>
                <a:path w="1924050" h="762635">
                  <a:moveTo>
                    <a:pt x="1923605" y="95631"/>
                  </a:moveTo>
                  <a:lnTo>
                    <a:pt x="1879358" y="19558"/>
                  </a:lnTo>
                  <a:lnTo>
                    <a:pt x="1867979" y="0"/>
                  </a:lnTo>
                  <a:lnTo>
                    <a:pt x="1814893" y="90805"/>
                  </a:lnTo>
                  <a:lnTo>
                    <a:pt x="1812099" y="95504"/>
                  </a:lnTo>
                  <a:lnTo>
                    <a:pt x="1813750" y="101600"/>
                  </a:lnTo>
                  <a:lnTo>
                    <a:pt x="1818449" y="104394"/>
                  </a:lnTo>
                  <a:lnTo>
                    <a:pt x="1823148" y="107061"/>
                  </a:lnTo>
                  <a:lnTo>
                    <a:pt x="1829244" y="105537"/>
                  </a:lnTo>
                  <a:lnTo>
                    <a:pt x="1831911" y="100838"/>
                  </a:lnTo>
                  <a:lnTo>
                    <a:pt x="1858035" y="56172"/>
                  </a:lnTo>
                  <a:lnTo>
                    <a:pt x="1857438" y="762000"/>
                  </a:lnTo>
                  <a:lnTo>
                    <a:pt x="1877250" y="762127"/>
                  </a:lnTo>
                  <a:lnTo>
                    <a:pt x="1877809" y="107188"/>
                  </a:lnTo>
                  <a:lnTo>
                    <a:pt x="1877733" y="56184"/>
                  </a:lnTo>
                  <a:lnTo>
                    <a:pt x="1877847" y="56375"/>
                  </a:lnTo>
                  <a:lnTo>
                    <a:pt x="1903793" y="100838"/>
                  </a:lnTo>
                  <a:lnTo>
                    <a:pt x="1906460" y="105537"/>
                  </a:lnTo>
                  <a:lnTo>
                    <a:pt x="1912556" y="107188"/>
                  </a:lnTo>
                  <a:lnTo>
                    <a:pt x="1917255" y="104394"/>
                  </a:lnTo>
                  <a:lnTo>
                    <a:pt x="1922081" y="101600"/>
                  </a:lnTo>
                  <a:lnTo>
                    <a:pt x="1923605" y="9563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132471" y="1095755"/>
              <a:ext cx="1821548" cy="16257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193" y="1905855"/>
            <a:ext cx="528955" cy="1101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303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5601" y="2143505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30" h="624839">
                <a:moveTo>
                  <a:pt x="188976" y="624840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4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82392" y="1173607"/>
            <a:ext cx="8997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lvl="0" indent="-1206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tt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69714" y="1239774"/>
            <a:ext cx="4121150" cy="2032000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170" marR="413384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</a:t>
            </a:r>
            <a:r>
              <a:rPr kumimoji="0" sz="1800" b="0" i="0" u="none" strike="noStrike" kern="1200" cap="none" spc="-3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3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weighted </a:t>
            </a:r>
            <a:r>
              <a:rPr kumimoji="0" sz="1800" b="1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hidden 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states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170" marR="32829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mostly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contains 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the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hidden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states</a:t>
            </a:r>
            <a:r>
              <a:rPr kumimoji="0" sz="1800" b="0" i="0" u="none" strike="noStrike" kern="1200" cap="none" spc="-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received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417570" y="1365503"/>
            <a:ext cx="1156335" cy="86995"/>
          </a:xfrm>
          <a:custGeom>
            <a:avLst/>
            <a:gdLst/>
            <a:ahLst/>
            <a:cxnLst/>
            <a:rect l="l" t="t" r="r" b="b"/>
            <a:pathLst>
              <a:path w="1156335" h="86994">
                <a:moveTo>
                  <a:pt x="86867" y="0"/>
                </a:moveTo>
                <a:lnTo>
                  <a:pt x="0" y="43434"/>
                </a:lnTo>
                <a:lnTo>
                  <a:pt x="86867" y="86868"/>
                </a:lnTo>
                <a:lnTo>
                  <a:pt x="86867" y="57912"/>
                </a:lnTo>
                <a:lnTo>
                  <a:pt x="72389" y="57912"/>
                </a:lnTo>
                <a:lnTo>
                  <a:pt x="72389" y="28956"/>
                </a:lnTo>
                <a:lnTo>
                  <a:pt x="86867" y="28956"/>
                </a:lnTo>
                <a:lnTo>
                  <a:pt x="86867" y="0"/>
                </a:lnTo>
                <a:close/>
              </a:path>
              <a:path w="1156335" h="86994">
                <a:moveTo>
                  <a:pt x="86867" y="28956"/>
                </a:moveTo>
                <a:lnTo>
                  <a:pt x="72389" y="28956"/>
                </a:lnTo>
                <a:lnTo>
                  <a:pt x="72389" y="57912"/>
                </a:lnTo>
                <a:lnTo>
                  <a:pt x="86867" y="57912"/>
                </a:lnTo>
                <a:lnTo>
                  <a:pt x="86867" y="28956"/>
                </a:lnTo>
                <a:close/>
              </a:path>
              <a:path w="1156335" h="86994">
                <a:moveTo>
                  <a:pt x="1155827" y="28956"/>
                </a:moveTo>
                <a:lnTo>
                  <a:pt x="86867" y="28956"/>
                </a:lnTo>
                <a:lnTo>
                  <a:pt x="86867" y="57912"/>
                </a:lnTo>
                <a:lnTo>
                  <a:pt x="1155827" y="57912"/>
                </a:lnTo>
                <a:lnTo>
                  <a:pt x="1155827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DB6A1F-C5D3-44EE-9E21-D9CD43999354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78661" y="1095755"/>
            <a:ext cx="3409315" cy="4597400"/>
            <a:chOff x="978661" y="1095755"/>
            <a:chExt cx="3409315" cy="4597400"/>
          </a:xfrm>
        </p:grpSpPr>
        <p:sp>
          <p:nvSpPr>
            <p:cNvPr id="4" name="object 4"/>
            <p:cNvSpPr/>
            <p:nvPr/>
          </p:nvSpPr>
          <p:spPr>
            <a:xfrm>
              <a:off x="1066799" y="4367784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799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799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799" y="4875276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5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5" y="4283963"/>
              <a:ext cx="2796539" cy="14028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627881"/>
              <a:ext cx="1924050" cy="675005"/>
            </a:xfrm>
            <a:custGeom>
              <a:avLst/>
              <a:gdLst/>
              <a:ahLst/>
              <a:cxnLst/>
              <a:rect l="l" t="t" r="r" b="b"/>
              <a:pathLst>
                <a:path w="1924050" h="675004">
                  <a:moveTo>
                    <a:pt x="111531" y="96139"/>
                  </a:moveTo>
                  <a:lnTo>
                    <a:pt x="108813" y="91313"/>
                  </a:lnTo>
                  <a:lnTo>
                    <a:pt x="67894" y="19558"/>
                  </a:lnTo>
                  <a:lnTo>
                    <a:pt x="56756" y="0"/>
                  </a:lnTo>
                  <a:lnTo>
                    <a:pt x="0" y="94996"/>
                  </a:lnTo>
                  <a:lnTo>
                    <a:pt x="1536" y="101092"/>
                  </a:lnTo>
                  <a:lnTo>
                    <a:pt x="10934" y="106680"/>
                  </a:lnTo>
                  <a:lnTo>
                    <a:pt x="17018" y="105156"/>
                  </a:lnTo>
                  <a:lnTo>
                    <a:pt x="46266" y="56146"/>
                  </a:lnTo>
                  <a:lnTo>
                    <a:pt x="39839" y="674751"/>
                  </a:lnTo>
                  <a:lnTo>
                    <a:pt x="59651" y="675005"/>
                  </a:lnTo>
                  <a:lnTo>
                    <a:pt x="66065" y="56375"/>
                  </a:lnTo>
                  <a:lnTo>
                    <a:pt x="91605" y="101219"/>
                  </a:lnTo>
                  <a:lnTo>
                    <a:pt x="94310" y="105918"/>
                  </a:lnTo>
                  <a:lnTo>
                    <a:pt x="100355" y="107569"/>
                  </a:lnTo>
                  <a:lnTo>
                    <a:pt x="105117" y="104902"/>
                  </a:lnTo>
                  <a:lnTo>
                    <a:pt x="109867" y="102108"/>
                  </a:lnTo>
                  <a:lnTo>
                    <a:pt x="111531" y="96139"/>
                  </a:lnTo>
                  <a:close/>
                </a:path>
                <a:path w="1924050" h="675004">
                  <a:moveTo>
                    <a:pt x="715225" y="95885"/>
                  </a:moveTo>
                  <a:lnTo>
                    <a:pt x="712558" y="91059"/>
                  </a:lnTo>
                  <a:lnTo>
                    <a:pt x="671372" y="19558"/>
                  </a:lnTo>
                  <a:lnTo>
                    <a:pt x="660107" y="0"/>
                  </a:lnTo>
                  <a:lnTo>
                    <a:pt x="603719" y="95250"/>
                  </a:lnTo>
                  <a:lnTo>
                    <a:pt x="605370" y="101346"/>
                  </a:lnTo>
                  <a:lnTo>
                    <a:pt x="614768" y="106934"/>
                  </a:lnTo>
                  <a:lnTo>
                    <a:pt x="620864" y="105283"/>
                  </a:lnTo>
                  <a:lnTo>
                    <a:pt x="623531" y="100584"/>
                  </a:lnTo>
                  <a:lnTo>
                    <a:pt x="649859" y="56108"/>
                  </a:lnTo>
                  <a:lnTo>
                    <a:pt x="646391" y="668909"/>
                  </a:lnTo>
                  <a:lnTo>
                    <a:pt x="666203" y="669036"/>
                  </a:lnTo>
                  <a:lnTo>
                    <a:pt x="669671" y="56324"/>
                  </a:lnTo>
                  <a:lnTo>
                    <a:pt x="695413" y="100965"/>
                  </a:lnTo>
                  <a:lnTo>
                    <a:pt x="698080" y="105791"/>
                  </a:lnTo>
                  <a:lnTo>
                    <a:pt x="704176" y="107315"/>
                  </a:lnTo>
                  <a:lnTo>
                    <a:pt x="708875" y="104648"/>
                  </a:lnTo>
                  <a:lnTo>
                    <a:pt x="713701" y="101854"/>
                  </a:lnTo>
                  <a:lnTo>
                    <a:pt x="715225" y="95885"/>
                  </a:lnTo>
                  <a:close/>
                </a:path>
                <a:path w="1924050" h="675004">
                  <a:moveTo>
                    <a:pt x="1319237" y="96647"/>
                  </a:moveTo>
                  <a:lnTo>
                    <a:pt x="1316570" y="91821"/>
                  </a:lnTo>
                  <a:lnTo>
                    <a:pt x="1276210" y="19431"/>
                  </a:lnTo>
                  <a:lnTo>
                    <a:pt x="1265389" y="0"/>
                  </a:lnTo>
                  <a:lnTo>
                    <a:pt x="1210525" y="89789"/>
                  </a:lnTo>
                  <a:lnTo>
                    <a:pt x="1207731" y="94488"/>
                  </a:lnTo>
                  <a:lnTo>
                    <a:pt x="1209255" y="100584"/>
                  </a:lnTo>
                  <a:lnTo>
                    <a:pt x="1213827" y="103378"/>
                  </a:lnTo>
                  <a:lnTo>
                    <a:pt x="1218526" y="106172"/>
                  </a:lnTo>
                  <a:lnTo>
                    <a:pt x="1224622" y="104775"/>
                  </a:lnTo>
                  <a:lnTo>
                    <a:pt x="1227543" y="100076"/>
                  </a:lnTo>
                  <a:lnTo>
                    <a:pt x="1254379" y="55994"/>
                  </a:lnTo>
                  <a:lnTo>
                    <a:pt x="1242275" y="668782"/>
                  </a:lnTo>
                  <a:lnTo>
                    <a:pt x="1262087" y="669163"/>
                  </a:lnTo>
                  <a:lnTo>
                    <a:pt x="1274191" y="56388"/>
                  </a:lnTo>
                  <a:lnTo>
                    <a:pt x="1299298" y="101473"/>
                  </a:lnTo>
                  <a:lnTo>
                    <a:pt x="1301965" y="106299"/>
                  </a:lnTo>
                  <a:lnTo>
                    <a:pt x="1307934" y="107950"/>
                  </a:lnTo>
                  <a:lnTo>
                    <a:pt x="1317586" y="102616"/>
                  </a:lnTo>
                  <a:lnTo>
                    <a:pt x="1319237" y="96647"/>
                  </a:lnTo>
                  <a:close/>
                </a:path>
                <a:path w="1924050" h="675004">
                  <a:moveTo>
                    <a:pt x="1923630" y="96139"/>
                  </a:moveTo>
                  <a:lnTo>
                    <a:pt x="1880019" y="19558"/>
                  </a:lnTo>
                  <a:lnTo>
                    <a:pt x="1868893" y="0"/>
                  </a:lnTo>
                  <a:lnTo>
                    <a:pt x="1812124" y="94996"/>
                  </a:lnTo>
                  <a:lnTo>
                    <a:pt x="1813648" y="101092"/>
                  </a:lnTo>
                  <a:lnTo>
                    <a:pt x="1823046" y="106680"/>
                  </a:lnTo>
                  <a:lnTo>
                    <a:pt x="1829142" y="105156"/>
                  </a:lnTo>
                  <a:lnTo>
                    <a:pt x="1858340" y="56184"/>
                  </a:lnTo>
                  <a:lnTo>
                    <a:pt x="1851875" y="665988"/>
                  </a:lnTo>
                  <a:lnTo>
                    <a:pt x="1871687" y="666242"/>
                  </a:lnTo>
                  <a:lnTo>
                    <a:pt x="1878152" y="56261"/>
                  </a:lnTo>
                  <a:lnTo>
                    <a:pt x="1903691" y="101219"/>
                  </a:lnTo>
                  <a:lnTo>
                    <a:pt x="1906485" y="105918"/>
                  </a:lnTo>
                  <a:lnTo>
                    <a:pt x="1912454" y="107569"/>
                  </a:lnTo>
                  <a:lnTo>
                    <a:pt x="1917280" y="104902"/>
                  </a:lnTo>
                  <a:lnTo>
                    <a:pt x="1921979" y="102235"/>
                  </a:lnTo>
                  <a:lnTo>
                    <a:pt x="1923630" y="96139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799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671827" y="3511295"/>
              <a:ext cx="132588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275331" y="3511295"/>
              <a:ext cx="132587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880360" y="3511295"/>
              <a:ext cx="132587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172667" y="3557282"/>
              <a:ext cx="3077210" cy="746760"/>
            </a:xfrm>
            <a:custGeom>
              <a:avLst/>
              <a:gdLst/>
              <a:ahLst/>
              <a:cxnLst/>
              <a:rect l="l" t="t" r="r" b="b"/>
              <a:pathLst>
                <a:path w="3077210" h="746760">
                  <a:moveTo>
                    <a:pt x="3077133" y="727951"/>
                  </a:moveTo>
                  <a:lnTo>
                    <a:pt x="1883956" y="36842"/>
                  </a:lnTo>
                  <a:lnTo>
                    <a:pt x="1941118" y="36690"/>
                  </a:lnTo>
                  <a:lnTo>
                    <a:pt x="1945436" y="32245"/>
                  </a:lnTo>
                  <a:lnTo>
                    <a:pt x="1945436" y="21323"/>
                  </a:lnTo>
                  <a:lnTo>
                    <a:pt x="1942642" y="18529"/>
                  </a:lnTo>
                  <a:lnTo>
                    <a:pt x="1940991" y="16878"/>
                  </a:lnTo>
                  <a:lnTo>
                    <a:pt x="1935530" y="16878"/>
                  </a:lnTo>
                  <a:lnTo>
                    <a:pt x="1830374" y="17259"/>
                  </a:lnTo>
                  <a:lnTo>
                    <a:pt x="1885111" y="113398"/>
                  </a:lnTo>
                  <a:lnTo>
                    <a:pt x="1891207" y="115049"/>
                  </a:lnTo>
                  <a:lnTo>
                    <a:pt x="1895906" y="112382"/>
                  </a:lnTo>
                  <a:lnTo>
                    <a:pt x="1900605" y="109588"/>
                  </a:lnTo>
                  <a:lnTo>
                    <a:pt x="1902383" y="103619"/>
                  </a:lnTo>
                  <a:lnTo>
                    <a:pt x="1899589" y="98793"/>
                  </a:lnTo>
                  <a:lnTo>
                    <a:pt x="1874012" y="53975"/>
                  </a:lnTo>
                  <a:lnTo>
                    <a:pt x="2957258" y="681405"/>
                  </a:lnTo>
                  <a:lnTo>
                    <a:pt x="1281417" y="28448"/>
                  </a:lnTo>
                  <a:lnTo>
                    <a:pt x="1337741" y="19545"/>
                  </a:lnTo>
                  <a:lnTo>
                    <a:pt x="1340954" y="15113"/>
                  </a:lnTo>
                  <a:lnTo>
                    <a:pt x="1341424" y="14465"/>
                  </a:lnTo>
                  <a:lnTo>
                    <a:pt x="1339646" y="3670"/>
                  </a:lnTo>
                  <a:lnTo>
                    <a:pt x="1334566" y="0"/>
                  </a:lnTo>
                  <a:lnTo>
                    <a:pt x="1225346" y="17259"/>
                  </a:lnTo>
                  <a:lnTo>
                    <a:pt x="1290751" y="99682"/>
                  </a:lnTo>
                  <a:lnTo>
                    <a:pt x="1294180" y="103873"/>
                  </a:lnTo>
                  <a:lnTo>
                    <a:pt x="1300403" y="104635"/>
                  </a:lnTo>
                  <a:lnTo>
                    <a:pt x="1304594" y="101206"/>
                  </a:lnTo>
                  <a:lnTo>
                    <a:pt x="1308912" y="97777"/>
                  </a:lnTo>
                  <a:lnTo>
                    <a:pt x="1309674" y="91554"/>
                  </a:lnTo>
                  <a:lnTo>
                    <a:pt x="1274216" y="47002"/>
                  </a:lnTo>
                  <a:lnTo>
                    <a:pt x="2889681" y="676325"/>
                  </a:lnTo>
                  <a:lnTo>
                    <a:pt x="661949" y="60833"/>
                  </a:lnTo>
                  <a:lnTo>
                    <a:pt x="698830" y="51041"/>
                  </a:lnTo>
                  <a:lnTo>
                    <a:pt x="717092" y="46215"/>
                  </a:lnTo>
                  <a:lnTo>
                    <a:pt x="720267" y="40754"/>
                  </a:lnTo>
                  <a:lnTo>
                    <a:pt x="718870" y="35547"/>
                  </a:lnTo>
                  <a:lnTo>
                    <a:pt x="717473" y="30226"/>
                  </a:lnTo>
                  <a:lnTo>
                    <a:pt x="712012" y="27051"/>
                  </a:lnTo>
                  <a:lnTo>
                    <a:pt x="605078" y="55359"/>
                  </a:lnTo>
                  <a:lnTo>
                    <a:pt x="678599" y="130797"/>
                  </a:lnTo>
                  <a:lnTo>
                    <a:pt x="682294" y="134607"/>
                  </a:lnTo>
                  <a:lnTo>
                    <a:pt x="688644" y="134607"/>
                  </a:lnTo>
                  <a:lnTo>
                    <a:pt x="692454" y="130797"/>
                  </a:lnTo>
                  <a:lnTo>
                    <a:pt x="696391" y="126987"/>
                  </a:lnTo>
                  <a:lnTo>
                    <a:pt x="696518" y="120764"/>
                  </a:lnTo>
                  <a:lnTo>
                    <a:pt x="656615" y="79844"/>
                  </a:lnTo>
                  <a:lnTo>
                    <a:pt x="2697518" y="643864"/>
                  </a:lnTo>
                  <a:lnTo>
                    <a:pt x="57200" y="57861"/>
                  </a:lnTo>
                  <a:lnTo>
                    <a:pt x="82042" y="49898"/>
                  </a:lnTo>
                  <a:lnTo>
                    <a:pt x="111429" y="40513"/>
                  </a:lnTo>
                  <a:lnTo>
                    <a:pt x="114350" y="34925"/>
                  </a:lnTo>
                  <a:lnTo>
                    <a:pt x="111048" y="24498"/>
                  </a:lnTo>
                  <a:lnTo>
                    <a:pt x="105460" y="21577"/>
                  </a:lnTo>
                  <a:lnTo>
                    <a:pt x="0" y="55359"/>
                  </a:lnTo>
                  <a:lnTo>
                    <a:pt x="77228" y="126733"/>
                  </a:lnTo>
                  <a:lnTo>
                    <a:pt x="81241" y="130543"/>
                  </a:lnTo>
                  <a:lnTo>
                    <a:pt x="87515" y="130289"/>
                  </a:lnTo>
                  <a:lnTo>
                    <a:pt x="94945" y="122161"/>
                  </a:lnTo>
                  <a:lnTo>
                    <a:pt x="94703" y="115938"/>
                  </a:lnTo>
                  <a:lnTo>
                    <a:pt x="90678" y="112255"/>
                  </a:lnTo>
                  <a:lnTo>
                    <a:pt x="52895" y="77292"/>
                  </a:lnTo>
                  <a:lnTo>
                    <a:pt x="3069259" y="746747"/>
                  </a:lnTo>
                  <a:lnTo>
                    <a:pt x="3069285" y="746594"/>
                  </a:lnTo>
                  <a:lnTo>
                    <a:pt x="3072206" y="736460"/>
                  </a:lnTo>
                  <a:lnTo>
                    <a:pt x="3077133" y="72795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83741" y="2763392"/>
              <a:ext cx="2308860" cy="10160"/>
            </a:xfrm>
            <a:custGeom>
              <a:avLst/>
              <a:gdLst/>
              <a:ahLst/>
              <a:cxnLst/>
              <a:rect l="l" t="t" r="r" b="b"/>
              <a:pathLst>
                <a:path w="2308860" h="10160">
                  <a:moveTo>
                    <a:pt x="0" y="0"/>
                  </a:moveTo>
                  <a:lnTo>
                    <a:pt x="2308479" y="0"/>
                  </a:lnTo>
                </a:path>
                <a:path w="2308860" h="10160">
                  <a:moveTo>
                    <a:pt x="0" y="9905"/>
                  </a:moveTo>
                  <a:lnTo>
                    <a:pt x="2308479" y="9905"/>
                  </a:lnTo>
                </a:path>
              </a:pathLst>
            </a:custGeom>
            <a:ln w="9905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67561" y="2292858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135636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135636" y="475488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67561" y="2292858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0" y="475488"/>
                  </a:moveTo>
                  <a:lnTo>
                    <a:pt x="135636" y="475488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75488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671065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671065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135636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5636" y="45720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0" y="45720"/>
                  </a:moveTo>
                  <a:lnTo>
                    <a:pt x="135636" y="45720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079309" y="2759201"/>
              <a:ext cx="1924050" cy="762635"/>
            </a:xfrm>
            <a:custGeom>
              <a:avLst/>
              <a:gdLst/>
              <a:ahLst/>
              <a:cxnLst/>
              <a:rect l="l" t="t" r="r" b="b"/>
              <a:pathLst>
                <a:path w="1924050" h="762635">
                  <a:moveTo>
                    <a:pt x="111518" y="104902"/>
                  </a:moveTo>
                  <a:lnTo>
                    <a:pt x="108775" y="100076"/>
                  </a:lnTo>
                  <a:lnTo>
                    <a:pt x="67386" y="28702"/>
                  </a:lnTo>
                  <a:lnTo>
                    <a:pt x="56045" y="9144"/>
                  </a:lnTo>
                  <a:lnTo>
                    <a:pt x="0" y="104521"/>
                  </a:lnTo>
                  <a:lnTo>
                    <a:pt x="1574" y="110617"/>
                  </a:lnTo>
                  <a:lnTo>
                    <a:pt x="6286" y="113411"/>
                  </a:lnTo>
                  <a:lnTo>
                    <a:pt x="11010" y="116078"/>
                  </a:lnTo>
                  <a:lnTo>
                    <a:pt x="17081" y="114554"/>
                  </a:lnTo>
                  <a:lnTo>
                    <a:pt x="45897" y="65481"/>
                  </a:lnTo>
                  <a:lnTo>
                    <a:pt x="46024" y="48450"/>
                  </a:lnTo>
                  <a:lnTo>
                    <a:pt x="45974" y="65366"/>
                  </a:lnTo>
                  <a:lnTo>
                    <a:pt x="43878" y="761873"/>
                  </a:lnTo>
                  <a:lnTo>
                    <a:pt x="63690" y="762000"/>
                  </a:lnTo>
                  <a:lnTo>
                    <a:pt x="65684" y="100076"/>
                  </a:lnTo>
                  <a:lnTo>
                    <a:pt x="65709" y="65366"/>
                  </a:lnTo>
                  <a:lnTo>
                    <a:pt x="94373" y="114808"/>
                  </a:lnTo>
                  <a:lnTo>
                    <a:pt x="100444" y="116459"/>
                  </a:lnTo>
                  <a:lnTo>
                    <a:pt x="109905" y="110871"/>
                  </a:lnTo>
                  <a:lnTo>
                    <a:pt x="111518" y="104902"/>
                  </a:lnTo>
                  <a:close/>
                </a:path>
                <a:path w="1924050" h="762635">
                  <a:moveTo>
                    <a:pt x="716089" y="95631"/>
                  </a:moveTo>
                  <a:lnTo>
                    <a:pt x="713295" y="90932"/>
                  </a:lnTo>
                  <a:lnTo>
                    <a:pt x="671817" y="19558"/>
                  </a:lnTo>
                  <a:lnTo>
                    <a:pt x="660463" y="0"/>
                  </a:lnTo>
                  <a:lnTo>
                    <a:pt x="607250" y="90678"/>
                  </a:lnTo>
                  <a:lnTo>
                    <a:pt x="604583" y="95377"/>
                  </a:lnTo>
                  <a:lnTo>
                    <a:pt x="606107" y="101473"/>
                  </a:lnTo>
                  <a:lnTo>
                    <a:pt x="615505" y="107061"/>
                  </a:lnTo>
                  <a:lnTo>
                    <a:pt x="621601" y="105410"/>
                  </a:lnTo>
                  <a:lnTo>
                    <a:pt x="624395" y="100711"/>
                  </a:lnTo>
                  <a:lnTo>
                    <a:pt x="650443" y="56261"/>
                  </a:lnTo>
                  <a:lnTo>
                    <a:pt x="650557" y="19558"/>
                  </a:lnTo>
                  <a:lnTo>
                    <a:pt x="650468" y="56210"/>
                  </a:lnTo>
                  <a:lnTo>
                    <a:pt x="648906" y="762000"/>
                  </a:lnTo>
                  <a:lnTo>
                    <a:pt x="668718" y="762127"/>
                  </a:lnTo>
                  <a:lnTo>
                    <a:pt x="670166" y="107188"/>
                  </a:lnTo>
                  <a:lnTo>
                    <a:pt x="670242" y="56222"/>
                  </a:lnTo>
                  <a:lnTo>
                    <a:pt x="698944" y="105664"/>
                  </a:lnTo>
                  <a:lnTo>
                    <a:pt x="705040" y="107188"/>
                  </a:lnTo>
                  <a:lnTo>
                    <a:pt x="709739" y="104521"/>
                  </a:lnTo>
                  <a:lnTo>
                    <a:pt x="714438" y="101727"/>
                  </a:lnTo>
                  <a:lnTo>
                    <a:pt x="716089" y="95631"/>
                  </a:lnTo>
                  <a:close/>
                </a:path>
                <a:path w="1924050" h="762635">
                  <a:moveTo>
                    <a:pt x="1319085" y="95631"/>
                  </a:moveTo>
                  <a:lnTo>
                    <a:pt x="1316215" y="90805"/>
                  </a:lnTo>
                  <a:lnTo>
                    <a:pt x="1274813" y="19558"/>
                  </a:lnTo>
                  <a:lnTo>
                    <a:pt x="1263459" y="0"/>
                  </a:lnTo>
                  <a:lnTo>
                    <a:pt x="1210297" y="90932"/>
                  </a:lnTo>
                  <a:lnTo>
                    <a:pt x="1207579" y="95504"/>
                  </a:lnTo>
                  <a:lnTo>
                    <a:pt x="1209103" y="101473"/>
                  </a:lnTo>
                  <a:lnTo>
                    <a:pt x="1213802" y="104267"/>
                  </a:lnTo>
                  <a:lnTo>
                    <a:pt x="1218628" y="107061"/>
                  </a:lnTo>
                  <a:lnTo>
                    <a:pt x="1224597" y="105410"/>
                  </a:lnTo>
                  <a:lnTo>
                    <a:pt x="1227391" y="100711"/>
                  </a:lnTo>
                  <a:lnTo>
                    <a:pt x="1253490" y="56172"/>
                  </a:lnTo>
                  <a:lnTo>
                    <a:pt x="1252410" y="762000"/>
                  </a:lnTo>
                  <a:lnTo>
                    <a:pt x="1272222" y="762127"/>
                  </a:lnTo>
                  <a:lnTo>
                    <a:pt x="1273302" y="56426"/>
                  </a:lnTo>
                  <a:lnTo>
                    <a:pt x="1299146" y="100838"/>
                  </a:lnTo>
                  <a:lnTo>
                    <a:pt x="1301940" y="105537"/>
                  </a:lnTo>
                  <a:lnTo>
                    <a:pt x="1308036" y="107188"/>
                  </a:lnTo>
                  <a:lnTo>
                    <a:pt x="1312735" y="104394"/>
                  </a:lnTo>
                  <a:lnTo>
                    <a:pt x="1317434" y="101727"/>
                  </a:lnTo>
                  <a:lnTo>
                    <a:pt x="1319085" y="95631"/>
                  </a:lnTo>
                  <a:close/>
                </a:path>
                <a:path w="1924050" h="762635">
                  <a:moveTo>
                    <a:pt x="1923605" y="95631"/>
                  </a:moveTo>
                  <a:lnTo>
                    <a:pt x="1879358" y="19558"/>
                  </a:lnTo>
                  <a:lnTo>
                    <a:pt x="1867979" y="0"/>
                  </a:lnTo>
                  <a:lnTo>
                    <a:pt x="1814893" y="90805"/>
                  </a:lnTo>
                  <a:lnTo>
                    <a:pt x="1812099" y="95504"/>
                  </a:lnTo>
                  <a:lnTo>
                    <a:pt x="1813750" y="101600"/>
                  </a:lnTo>
                  <a:lnTo>
                    <a:pt x="1818449" y="104394"/>
                  </a:lnTo>
                  <a:lnTo>
                    <a:pt x="1823148" y="107061"/>
                  </a:lnTo>
                  <a:lnTo>
                    <a:pt x="1829244" y="105537"/>
                  </a:lnTo>
                  <a:lnTo>
                    <a:pt x="1831911" y="100838"/>
                  </a:lnTo>
                  <a:lnTo>
                    <a:pt x="1858035" y="56172"/>
                  </a:lnTo>
                  <a:lnTo>
                    <a:pt x="1857438" y="762000"/>
                  </a:lnTo>
                  <a:lnTo>
                    <a:pt x="1877250" y="762127"/>
                  </a:lnTo>
                  <a:lnTo>
                    <a:pt x="1877809" y="107188"/>
                  </a:lnTo>
                  <a:lnTo>
                    <a:pt x="1877733" y="56184"/>
                  </a:lnTo>
                  <a:lnTo>
                    <a:pt x="1877847" y="56375"/>
                  </a:lnTo>
                  <a:lnTo>
                    <a:pt x="1903793" y="100838"/>
                  </a:lnTo>
                  <a:lnTo>
                    <a:pt x="1906460" y="105537"/>
                  </a:lnTo>
                  <a:lnTo>
                    <a:pt x="1912556" y="107188"/>
                  </a:lnTo>
                  <a:lnTo>
                    <a:pt x="1917255" y="104394"/>
                  </a:lnTo>
                  <a:lnTo>
                    <a:pt x="1922081" y="101600"/>
                  </a:lnTo>
                  <a:lnTo>
                    <a:pt x="1923605" y="9563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132471" y="1095755"/>
              <a:ext cx="1821548" cy="16257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193" y="1905855"/>
            <a:ext cx="528955" cy="1101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303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5601" y="2143505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30" h="624839">
                <a:moveTo>
                  <a:pt x="188976" y="624840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4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82392" y="1173607"/>
            <a:ext cx="8997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lvl="0" indent="-1206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tt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85409" y="1616202"/>
            <a:ext cx="3427476" cy="861132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0170" marR="130810" lvl="0" indent="0" algn="l" defTabSz="914400" rtl="0" eaLnBrk="1" fontAlgn="auto" latinLnBrk="0" hangingPunct="1">
              <a:lnSpc>
                <a:spcPct val="100299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Concatenate </a:t>
            </a: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output  </a:t>
            </a: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hidden state</a:t>
            </a: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then use to compute </a:t>
            </a: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𝑦</a:t>
            </a:r>
            <a:r>
              <a:rPr kumimoji="0" sz="1950" b="0" i="0" u="none" strike="noStrike" kern="1200" cap="none" normalizeH="0" baseline="-1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1</a:t>
            </a:r>
            <a:r>
              <a:rPr kumimoji="0" lang="en-US" sz="1950" b="0" i="0" u="none" strike="noStrike" kern="1200" cap="none" normalizeH="0" baseline="-1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 </a:t>
            </a:r>
            <a:r>
              <a:rPr kumimoji="0" sz="1800" b="0" i="0" u="none" strike="noStrike" kern="1200" cap="none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before</a:t>
            </a:r>
            <a:endParaRPr kumimoji="0" sz="18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484370" y="2034539"/>
            <a:ext cx="700405" cy="86995"/>
          </a:xfrm>
          <a:custGeom>
            <a:avLst/>
            <a:gdLst/>
            <a:ahLst/>
            <a:cxnLst/>
            <a:rect l="l" t="t" r="r" b="b"/>
            <a:pathLst>
              <a:path w="700404" h="86994">
                <a:moveTo>
                  <a:pt x="86867" y="0"/>
                </a:moveTo>
                <a:lnTo>
                  <a:pt x="0" y="43434"/>
                </a:lnTo>
                <a:lnTo>
                  <a:pt x="86867" y="86868"/>
                </a:lnTo>
                <a:lnTo>
                  <a:pt x="86867" y="57912"/>
                </a:lnTo>
                <a:lnTo>
                  <a:pt x="72389" y="57912"/>
                </a:lnTo>
                <a:lnTo>
                  <a:pt x="72389" y="28956"/>
                </a:lnTo>
                <a:lnTo>
                  <a:pt x="86867" y="28956"/>
                </a:lnTo>
                <a:lnTo>
                  <a:pt x="86867" y="0"/>
                </a:lnTo>
                <a:close/>
              </a:path>
              <a:path w="700404" h="86994">
                <a:moveTo>
                  <a:pt x="86867" y="28956"/>
                </a:moveTo>
                <a:lnTo>
                  <a:pt x="72389" y="28956"/>
                </a:lnTo>
                <a:lnTo>
                  <a:pt x="72389" y="57912"/>
                </a:lnTo>
                <a:lnTo>
                  <a:pt x="86867" y="57912"/>
                </a:lnTo>
                <a:lnTo>
                  <a:pt x="86867" y="28956"/>
                </a:lnTo>
                <a:close/>
              </a:path>
              <a:path w="700404" h="86994">
                <a:moveTo>
                  <a:pt x="699896" y="28956"/>
                </a:moveTo>
                <a:lnTo>
                  <a:pt x="86867" y="28956"/>
                </a:lnTo>
                <a:lnTo>
                  <a:pt x="86867" y="57912"/>
                </a:lnTo>
                <a:lnTo>
                  <a:pt x="699896" y="57912"/>
                </a:lnTo>
                <a:lnTo>
                  <a:pt x="699896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299081" y="1778634"/>
            <a:ext cx="2002155" cy="2515870"/>
          </a:xfrm>
          <a:custGeom>
            <a:avLst/>
            <a:gdLst/>
            <a:ahLst/>
            <a:cxnLst/>
            <a:rect l="l" t="t" r="r" b="b"/>
            <a:pathLst>
              <a:path w="2002154" h="2515870">
                <a:moveTo>
                  <a:pt x="1713992" y="264160"/>
                </a:moveTo>
                <a:lnTo>
                  <a:pt x="1627632" y="194945"/>
                </a:lnTo>
                <a:lnTo>
                  <a:pt x="1621409" y="195707"/>
                </a:lnTo>
                <a:lnTo>
                  <a:pt x="1617980" y="199898"/>
                </a:lnTo>
                <a:lnTo>
                  <a:pt x="1614551" y="204216"/>
                </a:lnTo>
                <a:lnTo>
                  <a:pt x="1615313" y="210439"/>
                </a:lnTo>
                <a:lnTo>
                  <a:pt x="1619504" y="213868"/>
                </a:lnTo>
                <a:lnTo>
                  <a:pt x="1659699" y="246062"/>
                </a:lnTo>
                <a:lnTo>
                  <a:pt x="2794" y="0"/>
                </a:lnTo>
                <a:lnTo>
                  <a:pt x="0" y="19558"/>
                </a:lnTo>
                <a:lnTo>
                  <a:pt x="1656765" y="265747"/>
                </a:lnTo>
                <a:lnTo>
                  <a:pt x="1603883" y="286893"/>
                </a:lnTo>
                <a:lnTo>
                  <a:pt x="1601470" y="292735"/>
                </a:lnTo>
                <a:lnTo>
                  <a:pt x="1605534" y="302895"/>
                </a:lnTo>
                <a:lnTo>
                  <a:pt x="1611249" y="305308"/>
                </a:lnTo>
                <a:lnTo>
                  <a:pt x="1696542" y="271145"/>
                </a:lnTo>
                <a:lnTo>
                  <a:pt x="1713992" y="264160"/>
                </a:lnTo>
                <a:close/>
              </a:path>
              <a:path w="2002154" h="2515870">
                <a:moveTo>
                  <a:pt x="2001774" y="609727"/>
                </a:moveTo>
                <a:lnTo>
                  <a:pt x="1998980" y="605028"/>
                </a:lnTo>
                <a:lnTo>
                  <a:pt x="1957425" y="533781"/>
                </a:lnTo>
                <a:lnTo>
                  <a:pt x="1946021" y="514223"/>
                </a:lnTo>
                <a:lnTo>
                  <a:pt x="1893062" y="605028"/>
                </a:lnTo>
                <a:lnTo>
                  <a:pt x="1890268" y="609727"/>
                </a:lnTo>
                <a:lnTo>
                  <a:pt x="1891792" y="615823"/>
                </a:lnTo>
                <a:lnTo>
                  <a:pt x="1896618" y="618617"/>
                </a:lnTo>
                <a:lnTo>
                  <a:pt x="1901317" y="621411"/>
                </a:lnTo>
                <a:lnTo>
                  <a:pt x="1907413" y="619760"/>
                </a:lnTo>
                <a:lnTo>
                  <a:pt x="1910080" y="615061"/>
                </a:lnTo>
                <a:lnTo>
                  <a:pt x="1936102" y="570433"/>
                </a:lnTo>
                <a:lnTo>
                  <a:pt x="1936115" y="533781"/>
                </a:lnTo>
                <a:lnTo>
                  <a:pt x="1936115" y="570433"/>
                </a:lnTo>
                <a:lnTo>
                  <a:pt x="1936115" y="2515362"/>
                </a:lnTo>
                <a:lnTo>
                  <a:pt x="1955927" y="2515362"/>
                </a:lnTo>
                <a:lnTo>
                  <a:pt x="1955927" y="570433"/>
                </a:lnTo>
                <a:lnTo>
                  <a:pt x="1981962" y="615061"/>
                </a:lnTo>
                <a:lnTo>
                  <a:pt x="1984629" y="619760"/>
                </a:lnTo>
                <a:lnTo>
                  <a:pt x="1990725" y="621411"/>
                </a:lnTo>
                <a:lnTo>
                  <a:pt x="1995424" y="618617"/>
                </a:lnTo>
                <a:lnTo>
                  <a:pt x="2000250" y="615823"/>
                </a:lnTo>
                <a:lnTo>
                  <a:pt x="2001774" y="60972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00448" y="1929764"/>
            <a:ext cx="2654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𝑦</a:t>
            </a:r>
            <a:r>
              <a:rPr kumimoji="0" sz="1725" b="0" i="0" u="none" strike="noStrike" kern="1200" cap="none" normalizeH="0" baseline="-144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1</a:t>
            </a:r>
          </a:p>
        </p:txBody>
      </p:sp>
      <p:sp>
        <p:nvSpPr>
          <p:cNvPr id="46" name="object 46"/>
          <p:cNvSpPr/>
          <p:nvPr/>
        </p:nvSpPr>
        <p:spPr>
          <a:xfrm>
            <a:off x="4197350" y="1562861"/>
            <a:ext cx="111760" cy="347345"/>
          </a:xfrm>
          <a:custGeom>
            <a:avLst/>
            <a:gdLst/>
            <a:ahLst/>
            <a:cxnLst/>
            <a:rect l="l" t="t" r="r" b="b"/>
            <a:pathLst>
              <a:path w="111760" h="347344">
                <a:moveTo>
                  <a:pt x="55480" y="39261"/>
                </a:moveTo>
                <a:lnTo>
                  <a:pt x="45720" y="56146"/>
                </a:lnTo>
                <a:lnTo>
                  <a:pt x="46736" y="346963"/>
                </a:lnTo>
                <a:lnTo>
                  <a:pt x="66548" y="346837"/>
                </a:lnTo>
                <a:lnTo>
                  <a:pt x="65533" y="56319"/>
                </a:lnTo>
                <a:lnTo>
                  <a:pt x="55480" y="39261"/>
                </a:lnTo>
                <a:close/>
              </a:path>
              <a:path w="111760" h="347344">
                <a:moveTo>
                  <a:pt x="55372" y="0"/>
                </a:moveTo>
                <a:lnTo>
                  <a:pt x="2666" y="91059"/>
                </a:lnTo>
                <a:lnTo>
                  <a:pt x="0" y="95758"/>
                </a:lnTo>
                <a:lnTo>
                  <a:pt x="1524" y="101853"/>
                </a:lnTo>
                <a:lnTo>
                  <a:pt x="6350" y="104521"/>
                </a:lnTo>
                <a:lnTo>
                  <a:pt x="11049" y="107314"/>
                </a:lnTo>
                <a:lnTo>
                  <a:pt x="17145" y="105663"/>
                </a:lnTo>
                <a:lnTo>
                  <a:pt x="19812" y="100964"/>
                </a:lnTo>
                <a:lnTo>
                  <a:pt x="45620" y="56319"/>
                </a:lnTo>
                <a:lnTo>
                  <a:pt x="45592" y="19685"/>
                </a:lnTo>
                <a:lnTo>
                  <a:pt x="66876" y="19558"/>
                </a:lnTo>
                <a:lnTo>
                  <a:pt x="55372" y="0"/>
                </a:lnTo>
                <a:close/>
              </a:path>
              <a:path w="111760" h="347344">
                <a:moveTo>
                  <a:pt x="66876" y="19558"/>
                </a:moveTo>
                <a:lnTo>
                  <a:pt x="65404" y="19558"/>
                </a:lnTo>
                <a:lnTo>
                  <a:pt x="65533" y="56319"/>
                </a:lnTo>
                <a:lnTo>
                  <a:pt x="91694" y="100711"/>
                </a:lnTo>
                <a:lnTo>
                  <a:pt x="94361" y="105410"/>
                </a:lnTo>
                <a:lnTo>
                  <a:pt x="100457" y="106934"/>
                </a:lnTo>
                <a:lnTo>
                  <a:pt x="105155" y="104139"/>
                </a:lnTo>
                <a:lnTo>
                  <a:pt x="109854" y="101473"/>
                </a:lnTo>
                <a:lnTo>
                  <a:pt x="111505" y="95376"/>
                </a:lnTo>
                <a:lnTo>
                  <a:pt x="108712" y="90677"/>
                </a:lnTo>
                <a:lnTo>
                  <a:pt x="66876" y="19558"/>
                </a:lnTo>
                <a:close/>
              </a:path>
              <a:path w="111760" h="347344">
                <a:moveTo>
                  <a:pt x="65422" y="24511"/>
                </a:moveTo>
                <a:lnTo>
                  <a:pt x="64008" y="24511"/>
                </a:lnTo>
                <a:lnTo>
                  <a:pt x="55480" y="39261"/>
                </a:lnTo>
                <a:lnTo>
                  <a:pt x="65533" y="56319"/>
                </a:lnTo>
                <a:lnTo>
                  <a:pt x="65422" y="24511"/>
                </a:lnTo>
                <a:close/>
              </a:path>
              <a:path w="111760" h="347344">
                <a:moveTo>
                  <a:pt x="65404" y="19558"/>
                </a:moveTo>
                <a:lnTo>
                  <a:pt x="45592" y="19685"/>
                </a:lnTo>
                <a:lnTo>
                  <a:pt x="45720" y="56146"/>
                </a:lnTo>
                <a:lnTo>
                  <a:pt x="55480" y="39261"/>
                </a:lnTo>
                <a:lnTo>
                  <a:pt x="46862" y="24637"/>
                </a:lnTo>
                <a:lnTo>
                  <a:pt x="65422" y="24511"/>
                </a:lnTo>
                <a:lnTo>
                  <a:pt x="65404" y="19558"/>
                </a:lnTo>
                <a:close/>
              </a:path>
              <a:path w="111760" h="347344">
                <a:moveTo>
                  <a:pt x="64008" y="24511"/>
                </a:moveTo>
                <a:lnTo>
                  <a:pt x="46862" y="24637"/>
                </a:lnTo>
                <a:lnTo>
                  <a:pt x="55480" y="39261"/>
                </a:lnTo>
                <a:lnTo>
                  <a:pt x="64008" y="2451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39946" y="1243965"/>
            <a:ext cx="225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005436-CD66-476E-87B2-B91EF531B04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9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Sequence-to-sequence </a:t>
            </a:r>
            <a:r>
              <a:rPr spc="-160" dirty="0"/>
              <a:t>with</a:t>
            </a:r>
            <a:r>
              <a:rPr spc="-345" dirty="0"/>
              <a:t> </a:t>
            </a:r>
            <a:r>
              <a:rPr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78661" y="1095755"/>
            <a:ext cx="4006850" cy="4597400"/>
            <a:chOff x="978661" y="1095755"/>
            <a:chExt cx="4006850" cy="4597400"/>
          </a:xfrm>
        </p:grpSpPr>
        <p:sp>
          <p:nvSpPr>
            <p:cNvPr id="4" name="object 4"/>
            <p:cNvSpPr/>
            <p:nvPr/>
          </p:nvSpPr>
          <p:spPr>
            <a:xfrm>
              <a:off x="1066799" y="4367784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799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799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799" y="4875276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5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5" y="3511295"/>
              <a:ext cx="3254375" cy="21755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627882"/>
              <a:ext cx="111760" cy="675005"/>
            </a:xfrm>
            <a:custGeom>
              <a:avLst/>
              <a:gdLst/>
              <a:ahLst/>
              <a:cxnLst/>
              <a:rect l="l" t="t" r="r" b="b"/>
              <a:pathLst>
                <a:path w="111759" h="675004">
                  <a:moveTo>
                    <a:pt x="56337" y="39259"/>
                  </a:moveTo>
                  <a:lnTo>
                    <a:pt x="46267" y="56136"/>
                  </a:lnTo>
                  <a:lnTo>
                    <a:pt x="39839" y="674751"/>
                  </a:lnTo>
                  <a:lnTo>
                    <a:pt x="59651" y="675005"/>
                  </a:lnTo>
                  <a:lnTo>
                    <a:pt x="66078" y="56372"/>
                  </a:lnTo>
                  <a:lnTo>
                    <a:pt x="56337" y="39259"/>
                  </a:lnTo>
                  <a:close/>
                </a:path>
                <a:path w="111759" h="675004">
                  <a:moveTo>
                    <a:pt x="67906" y="19558"/>
                  </a:moveTo>
                  <a:lnTo>
                    <a:pt x="46647" y="19558"/>
                  </a:lnTo>
                  <a:lnTo>
                    <a:pt x="66459" y="19685"/>
                  </a:lnTo>
                  <a:lnTo>
                    <a:pt x="66078" y="56372"/>
                  </a:lnTo>
                  <a:lnTo>
                    <a:pt x="91605" y="101219"/>
                  </a:lnTo>
                  <a:lnTo>
                    <a:pt x="94310" y="105918"/>
                  </a:lnTo>
                  <a:lnTo>
                    <a:pt x="100355" y="107569"/>
                  </a:lnTo>
                  <a:lnTo>
                    <a:pt x="105117" y="104902"/>
                  </a:lnTo>
                  <a:lnTo>
                    <a:pt x="109867" y="102108"/>
                  </a:lnTo>
                  <a:lnTo>
                    <a:pt x="111531" y="96139"/>
                  </a:lnTo>
                  <a:lnTo>
                    <a:pt x="108813" y="91313"/>
                  </a:lnTo>
                  <a:lnTo>
                    <a:pt x="67906" y="19558"/>
                  </a:lnTo>
                  <a:close/>
                </a:path>
                <a:path w="111759" h="675004">
                  <a:moveTo>
                    <a:pt x="56756" y="0"/>
                  </a:moveTo>
                  <a:lnTo>
                    <a:pt x="0" y="94996"/>
                  </a:lnTo>
                  <a:lnTo>
                    <a:pt x="1536" y="101092"/>
                  </a:lnTo>
                  <a:lnTo>
                    <a:pt x="10934" y="106680"/>
                  </a:lnTo>
                  <a:lnTo>
                    <a:pt x="17018" y="105156"/>
                  </a:lnTo>
                  <a:lnTo>
                    <a:pt x="46267" y="56136"/>
                  </a:lnTo>
                  <a:lnTo>
                    <a:pt x="46647" y="19558"/>
                  </a:lnTo>
                  <a:lnTo>
                    <a:pt x="67906" y="19558"/>
                  </a:lnTo>
                  <a:lnTo>
                    <a:pt x="56756" y="0"/>
                  </a:lnTo>
                  <a:close/>
                </a:path>
                <a:path w="111759" h="675004">
                  <a:moveTo>
                    <a:pt x="66408" y="24511"/>
                  </a:moveTo>
                  <a:lnTo>
                    <a:pt x="47942" y="24511"/>
                  </a:lnTo>
                  <a:lnTo>
                    <a:pt x="65062" y="24638"/>
                  </a:lnTo>
                  <a:lnTo>
                    <a:pt x="56337" y="39259"/>
                  </a:lnTo>
                  <a:lnTo>
                    <a:pt x="66078" y="56372"/>
                  </a:lnTo>
                  <a:lnTo>
                    <a:pt x="66408" y="24511"/>
                  </a:lnTo>
                  <a:close/>
                </a:path>
                <a:path w="111759" h="675004">
                  <a:moveTo>
                    <a:pt x="46647" y="19558"/>
                  </a:moveTo>
                  <a:lnTo>
                    <a:pt x="46267" y="56136"/>
                  </a:lnTo>
                  <a:lnTo>
                    <a:pt x="56337" y="39259"/>
                  </a:lnTo>
                  <a:lnTo>
                    <a:pt x="47942" y="24511"/>
                  </a:lnTo>
                  <a:lnTo>
                    <a:pt x="66408" y="24511"/>
                  </a:lnTo>
                  <a:lnTo>
                    <a:pt x="66459" y="19685"/>
                  </a:lnTo>
                  <a:lnTo>
                    <a:pt x="46647" y="19558"/>
                  </a:lnTo>
                  <a:close/>
                </a:path>
                <a:path w="111759" h="675004">
                  <a:moveTo>
                    <a:pt x="47942" y="24511"/>
                  </a:moveTo>
                  <a:lnTo>
                    <a:pt x="56337" y="39259"/>
                  </a:lnTo>
                  <a:lnTo>
                    <a:pt x="65062" y="24638"/>
                  </a:lnTo>
                  <a:lnTo>
                    <a:pt x="4794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799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72667" y="3547998"/>
              <a:ext cx="3671570" cy="756285"/>
            </a:xfrm>
            <a:custGeom>
              <a:avLst/>
              <a:gdLst/>
              <a:ahLst/>
              <a:cxnLst/>
              <a:rect l="l" t="t" r="r" b="b"/>
              <a:pathLst>
                <a:path w="3671570" h="756285">
                  <a:moveTo>
                    <a:pt x="3671239" y="736219"/>
                  </a:moveTo>
                  <a:lnTo>
                    <a:pt x="1281988" y="32931"/>
                  </a:lnTo>
                  <a:lnTo>
                    <a:pt x="1323898" y="22606"/>
                  </a:lnTo>
                  <a:lnTo>
                    <a:pt x="1337487" y="19304"/>
                  </a:lnTo>
                  <a:lnTo>
                    <a:pt x="1340789" y="13843"/>
                  </a:lnTo>
                  <a:lnTo>
                    <a:pt x="1339392" y="8636"/>
                  </a:lnTo>
                  <a:lnTo>
                    <a:pt x="1338122" y="3302"/>
                  </a:lnTo>
                  <a:lnTo>
                    <a:pt x="1332788" y="0"/>
                  </a:lnTo>
                  <a:lnTo>
                    <a:pt x="1327454" y="1409"/>
                  </a:lnTo>
                  <a:lnTo>
                    <a:pt x="1225346" y="26543"/>
                  </a:lnTo>
                  <a:lnTo>
                    <a:pt x="1301292" y="107061"/>
                  </a:lnTo>
                  <a:lnTo>
                    <a:pt x="1307515" y="107188"/>
                  </a:lnTo>
                  <a:lnTo>
                    <a:pt x="1315516" y="99695"/>
                  </a:lnTo>
                  <a:lnTo>
                    <a:pt x="1315643" y="93472"/>
                  </a:lnTo>
                  <a:lnTo>
                    <a:pt x="1311960" y="89408"/>
                  </a:lnTo>
                  <a:lnTo>
                    <a:pt x="1276515" y="51892"/>
                  </a:lnTo>
                  <a:lnTo>
                    <a:pt x="3388842" y="673785"/>
                  </a:lnTo>
                  <a:lnTo>
                    <a:pt x="662139" y="67170"/>
                  </a:lnTo>
                  <a:lnTo>
                    <a:pt x="687057" y="59182"/>
                  </a:lnTo>
                  <a:lnTo>
                    <a:pt x="716457" y="49796"/>
                  </a:lnTo>
                  <a:lnTo>
                    <a:pt x="719378" y="44208"/>
                  </a:lnTo>
                  <a:lnTo>
                    <a:pt x="716076" y="33782"/>
                  </a:lnTo>
                  <a:lnTo>
                    <a:pt x="710488" y="30988"/>
                  </a:lnTo>
                  <a:lnTo>
                    <a:pt x="605078" y="64643"/>
                  </a:lnTo>
                  <a:lnTo>
                    <a:pt x="682167" y="136144"/>
                  </a:lnTo>
                  <a:lnTo>
                    <a:pt x="686231" y="139827"/>
                  </a:lnTo>
                  <a:lnTo>
                    <a:pt x="692454" y="139573"/>
                  </a:lnTo>
                  <a:lnTo>
                    <a:pt x="699947" y="131572"/>
                  </a:lnTo>
                  <a:lnTo>
                    <a:pt x="699693" y="125349"/>
                  </a:lnTo>
                  <a:lnTo>
                    <a:pt x="695629" y="121539"/>
                  </a:lnTo>
                  <a:lnTo>
                    <a:pt x="657974" y="86626"/>
                  </a:lnTo>
                  <a:lnTo>
                    <a:pt x="3119678" y="634288"/>
                  </a:lnTo>
                  <a:lnTo>
                    <a:pt x="57289" y="65163"/>
                  </a:lnTo>
                  <a:lnTo>
                    <a:pt x="76034" y="58432"/>
                  </a:lnTo>
                  <a:lnTo>
                    <a:pt x="105714" y="47752"/>
                  </a:lnTo>
                  <a:lnTo>
                    <a:pt x="110921" y="45974"/>
                  </a:lnTo>
                  <a:lnTo>
                    <a:pt x="113588" y="40271"/>
                  </a:lnTo>
                  <a:lnTo>
                    <a:pt x="111683" y="35052"/>
                  </a:lnTo>
                  <a:lnTo>
                    <a:pt x="109905" y="29984"/>
                  </a:lnTo>
                  <a:lnTo>
                    <a:pt x="104190" y="27305"/>
                  </a:lnTo>
                  <a:lnTo>
                    <a:pt x="98983" y="29095"/>
                  </a:lnTo>
                  <a:lnTo>
                    <a:pt x="0" y="64643"/>
                  </a:lnTo>
                  <a:lnTo>
                    <a:pt x="83807" y="136906"/>
                  </a:lnTo>
                  <a:lnTo>
                    <a:pt x="90055" y="136525"/>
                  </a:lnTo>
                  <a:lnTo>
                    <a:pt x="97205" y="128143"/>
                  </a:lnTo>
                  <a:lnTo>
                    <a:pt x="96748" y="121920"/>
                  </a:lnTo>
                  <a:lnTo>
                    <a:pt x="53581" y="84696"/>
                  </a:lnTo>
                  <a:lnTo>
                    <a:pt x="3666540" y="756031"/>
                  </a:lnTo>
                  <a:lnTo>
                    <a:pt x="3666921" y="756031"/>
                  </a:lnTo>
                  <a:lnTo>
                    <a:pt x="3671239" y="736600"/>
                  </a:lnTo>
                  <a:lnTo>
                    <a:pt x="3671239" y="736219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782311" y="4358640"/>
              <a:ext cx="126491" cy="1325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782311" y="4527803"/>
              <a:ext cx="126491" cy="1325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782311" y="4696967"/>
              <a:ext cx="126491" cy="1325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782311" y="4866132"/>
              <a:ext cx="126491" cy="1325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708397" y="4293870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35" y="3498"/>
                  </a:lnTo>
                  <a:lnTo>
                    <a:pt x="253666" y="13033"/>
                  </a:lnTo>
                  <a:lnTo>
                    <a:pt x="263201" y="27164"/>
                  </a:lnTo>
                  <a:lnTo>
                    <a:pt x="266700" y="44449"/>
                  </a:lnTo>
                  <a:lnTo>
                    <a:pt x="266700" y="735837"/>
                  </a:lnTo>
                  <a:lnTo>
                    <a:pt x="263201" y="753123"/>
                  </a:lnTo>
                  <a:lnTo>
                    <a:pt x="253666" y="767254"/>
                  </a:lnTo>
                  <a:lnTo>
                    <a:pt x="239535" y="776789"/>
                  </a:lnTo>
                  <a:lnTo>
                    <a:pt x="222250" y="780287"/>
                  </a:lnTo>
                  <a:lnTo>
                    <a:pt x="44450" y="780287"/>
                  </a:lnTo>
                  <a:lnTo>
                    <a:pt x="27164" y="776789"/>
                  </a:lnTo>
                  <a:lnTo>
                    <a:pt x="13033" y="767254"/>
                  </a:lnTo>
                  <a:lnTo>
                    <a:pt x="3498" y="753123"/>
                  </a:lnTo>
                  <a:lnTo>
                    <a:pt x="0" y="735837"/>
                  </a:lnTo>
                  <a:lnTo>
                    <a:pt x="0" y="44449"/>
                  </a:lnTo>
                  <a:lnTo>
                    <a:pt x="3498" y="27164"/>
                  </a:lnTo>
                  <a:lnTo>
                    <a:pt x="13033" y="13033"/>
                  </a:lnTo>
                  <a:lnTo>
                    <a:pt x="27164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785233" y="5074158"/>
              <a:ext cx="111760" cy="609600"/>
            </a:xfrm>
            <a:custGeom>
              <a:avLst/>
              <a:gdLst/>
              <a:ahLst/>
              <a:cxnLst/>
              <a:rect l="l" t="t" r="r" b="b"/>
              <a:pathLst>
                <a:path w="111760" h="60960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609600"/>
                  </a:lnTo>
                  <a:lnTo>
                    <a:pt x="65658" y="609600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609600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609600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609600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609600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609600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983741" y="2758820"/>
              <a:ext cx="2308860" cy="5080"/>
            </a:xfrm>
            <a:custGeom>
              <a:avLst/>
              <a:gdLst/>
              <a:ahLst/>
              <a:cxnLst/>
              <a:rect l="l" t="t" r="r" b="b"/>
              <a:pathLst>
                <a:path w="2308860" h="5080">
                  <a:moveTo>
                    <a:pt x="0" y="0"/>
                  </a:moveTo>
                  <a:lnTo>
                    <a:pt x="1895856" y="0"/>
                  </a:lnTo>
                </a:path>
                <a:path w="2308860" h="5080">
                  <a:moveTo>
                    <a:pt x="2031492" y="0"/>
                  </a:moveTo>
                  <a:lnTo>
                    <a:pt x="2308479" y="0"/>
                  </a:lnTo>
                </a:path>
                <a:path w="2308860" h="5080">
                  <a:moveTo>
                    <a:pt x="0" y="4952"/>
                  </a:moveTo>
                  <a:lnTo>
                    <a:pt x="2308479" y="4952"/>
                  </a:lnTo>
                </a:path>
              </a:pathLst>
            </a:custGeom>
            <a:ln w="3175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983741" y="2773298"/>
              <a:ext cx="2308860" cy="0"/>
            </a:xfrm>
            <a:custGeom>
              <a:avLst/>
              <a:gdLst/>
              <a:ahLst/>
              <a:cxnLst/>
              <a:rect l="l" t="t" r="r" b="b"/>
              <a:pathLst>
                <a:path w="2308860">
                  <a:moveTo>
                    <a:pt x="0" y="0"/>
                  </a:moveTo>
                  <a:lnTo>
                    <a:pt x="2308479" y="0"/>
                  </a:lnTo>
                </a:path>
              </a:pathLst>
            </a:custGeom>
            <a:ln w="9905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057655" y="1095755"/>
              <a:ext cx="1967484" cy="24255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65626" y="5714796"/>
            <a:ext cx="1097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884555" algn="l"/>
              </a:tabLst>
              <a:defRPr/>
            </a:pPr>
            <a:r>
              <a:rPr kumimoji="0" sz="1600" b="0" i="1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</a:t>
            </a:r>
            <a:r>
              <a:rPr kumimoji="0" sz="1600" b="0" i="1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600" b="0" i="1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1" u="none" strike="noStrike" kern="1200" cap="none" spc="-2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600" b="0" i="1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16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193" y="1905855"/>
            <a:ext cx="528955" cy="1101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303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5601" y="2143505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30" h="624839">
                <a:moveTo>
                  <a:pt x="188976" y="624840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4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82392" y="1173607"/>
            <a:ext cx="8997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lvl="0" indent="-1206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tt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299208" y="1778634"/>
            <a:ext cx="2596515" cy="2516505"/>
          </a:xfrm>
          <a:custGeom>
            <a:avLst/>
            <a:gdLst/>
            <a:ahLst/>
            <a:cxnLst/>
            <a:rect l="l" t="t" r="r" b="b"/>
            <a:pathLst>
              <a:path w="2596515" h="2516504">
                <a:moveTo>
                  <a:pt x="2311146" y="299466"/>
                </a:moveTo>
                <a:lnTo>
                  <a:pt x="2223262" y="232283"/>
                </a:lnTo>
                <a:lnTo>
                  <a:pt x="2217039" y="233172"/>
                </a:lnTo>
                <a:lnTo>
                  <a:pt x="2213737" y="237490"/>
                </a:lnTo>
                <a:lnTo>
                  <a:pt x="2210308" y="241808"/>
                </a:lnTo>
                <a:lnTo>
                  <a:pt x="2211197" y="248031"/>
                </a:lnTo>
                <a:lnTo>
                  <a:pt x="2256574" y="282727"/>
                </a:lnTo>
                <a:lnTo>
                  <a:pt x="2540" y="0"/>
                </a:lnTo>
                <a:lnTo>
                  <a:pt x="0" y="19558"/>
                </a:lnTo>
                <a:lnTo>
                  <a:pt x="2253907" y="302387"/>
                </a:lnTo>
                <a:lnTo>
                  <a:pt x="2201545" y="324739"/>
                </a:lnTo>
                <a:lnTo>
                  <a:pt x="2199259" y="330581"/>
                </a:lnTo>
                <a:lnTo>
                  <a:pt x="2201418" y="335534"/>
                </a:lnTo>
                <a:lnTo>
                  <a:pt x="2203577" y="340614"/>
                </a:lnTo>
                <a:lnTo>
                  <a:pt x="2209292" y="342900"/>
                </a:lnTo>
                <a:lnTo>
                  <a:pt x="2293569" y="306959"/>
                </a:lnTo>
                <a:lnTo>
                  <a:pt x="2311146" y="299466"/>
                </a:lnTo>
                <a:close/>
              </a:path>
              <a:path w="2596515" h="2516504">
                <a:moveTo>
                  <a:pt x="2596134" y="565531"/>
                </a:moveTo>
                <a:lnTo>
                  <a:pt x="2593340" y="560832"/>
                </a:lnTo>
                <a:lnTo>
                  <a:pt x="2551684" y="489585"/>
                </a:lnTo>
                <a:lnTo>
                  <a:pt x="2540254" y="470027"/>
                </a:lnTo>
                <a:lnTo>
                  <a:pt x="2487295" y="560959"/>
                </a:lnTo>
                <a:lnTo>
                  <a:pt x="2484628" y="565658"/>
                </a:lnTo>
                <a:lnTo>
                  <a:pt x="2486152" y="571627"/>
                </a:lnTo>
                <a:lnTo>
                  <a:pt x="2490851" y="574421"/>
                </a:lnTo>
                <a:lnTo>
                  <a:pt x="2495677" y="577215"/>
                </a:lnTo>
                <a:lnTo>
                  <a:pt x="2501646" y="575564"/>
                </a:lnTo>
                <a:lnTo>
                  <a:pt x="2504503" y="570738"/>
                </a:lnTo>
                <a:lnTo>
                  <a:pt x="2530373" y="526402"/>
                </a:lnTo>
                <a:lnTo>
                  <a:pt x="2530449" y="526262"/>
                </a:lnTo>
                <a:lnTo>
                  <a:pt x="2530424" y="577215"/>
                </a:lnTo>
                <a:lnTo>
                  <a:pt x="2532126" y="2516251"/>
                </a:lnTo>
                <a:lnTo>
                  <a:pt x="2551938" y="2516251"/>
                </a:lnTo>
                <a:lnTo>
                  <a:pt x="2550185" y="526237"/>
                </a:lnTo>
                <a:lnTo>
                  <a:pt x="2550160" y="494665"/>
                </a:lnTo>
                <a:lnTo>
                  <a:pt x="2550160" y="489585"/>
                </a:lnTo>
                <a:lnTo>
                  <a:pt x="2550274" y="526402"/>
                </a:lnTo>
                <a:lnTo>
                  <a:pt x="2576258" y="570865"/>
                </a:lnTo>
                <a:lnTo>
                  <a:pt x="2578989" y="575564"/>
                </a:lnTo>
                <a:lnTo>
                  <a:pt x="2585085" y="577088"/>
                </a:lnTo>
                <a:lnTo>
                  <a:pt x="2589784" y="574294"/>
                </a:lnTo>
                <a:lnTo>
                  <a:pt x="2594483" y="571627"/>
                </a:lnTo>
                <a:lnTo>
                  <a:pt x="2596134" y="56553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82616" y="1929460"/>
            <a:ext cx="2705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𝑦</a:t>
            </a:r>
            <a:r>
              <a:rPr kumimoji="0" sz="1725" b="0" i="0" u="none" strike="noStrike" kern="1200" cap="none" normalizeH="0" baseline="-1690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2</a:t>
            </a:r>
          </a:p>
        </p:txBody>
      </p:sp>
      <p:sp>
        <p:nvSpPr>
          <p:cNvPr id="39" name="object 39"/>
          <p:cNvSpPr/>
          <p:nvPr/>
        </p:nvSpPr>
        <p:spPr>
          <a:xfrm>
            <a:off x="4786629" y="1562861"/>
            <a:ext cx="111760" cy="347345"/>
          </a:xfrm>
          <a:custGeom>
            <a:avLst/>
            <a:gdLst/>
            <a:ahLst/>
            <a:cxnLst/>
            <a:rect l="l" t="t" r="r" b="b"/>
            <a:pathLst>
              <a:path w="111760" h="347344">
                <a:moveTo>
                  <a:pt x="56325" y="39160"/>
                </a:moveTo>
                <a:lnTo>
                  <a:pt x="46198" y="56066"/>
                </a:lnTo>
                <a:lnTo>
                  <a:pt x="42925" y="347090"/>
                </a:lnTo>
                <a:lnTo>
                  <a:pt x="62737" y="347345"/>
                </a:lnTo>
                <a:lnTo>
                  <a:pt x="66010" y="56216"/>
                </a:lnTo>
                <a:lnTo>
                  <a:pt x="56325" y="39160"/>
                </a:lnTo>
                <a:close/>
              </a:path>
              <a:path w="111760" h="347344">
                <a:moveTo>
                  <a:pt x="67879" y="19558"/>
                </a:moveTo>
                <a:lnTo>
                  <a:pt x="46609" y="19558"/>
                </a:lnTo>
                <a:lnTo>
                  <a:pt x="66421" y="19685"/>
                </a:lnTo>
                <a:lnTo>
                  <a:pt x="66010" y="56216"/>
                </a:lnTo>
                <a:lnTo>
                  <a:pt x="94234" y="105917"/>
                </a:lnTo>
                <a:lnTo>
                  <a:pt x="100330" y="107568"/>
                </a:lnTo>
                <a:lnTo>
                  <a:pt x="105029" y="104901"/>
                </a:lnTo>
                <a:lnTo>
                  <a:pt x="109855" y="102235"/>
                </a:lnTo>
                <a:lnTo>
                  <a:pt x="111506" y="96138"/>
                </a:lnTo>
                <a:lnTo>
                  <a:pt x="108712" y="91439"/>
                </a:lnTo>
                <a:lnTo>
                  <a:pt x="67879" y="19558"/>
                </a:lnTo>
                <a:close/>
              </a:path>
              <a:path w="111760" h="347344">
                <a:moveTo>
                  <a:pt x="56769" y="0"/>
                </a:moveTo>
                <a:lnTo>
                  <a:pt x="2794" y="90170"/>
                </a:lnTo>
                <a:lnTo>
                  <a:pt x="0" y="94868"/>
                </a:lnTo>
                <a:lnTo>
                  <a:pt x="1524" y="100964"/>
                </a:lnTo>
                <a:lnTo>
                  <a:pt x="6096" y="103759"/>
                </a:lnTo>
                <a:lnTo>
                  <a:pt x="10795" y="106552"/>
                </a:lnTo>
                <a:lnTo>
                  <a:pt x="16891" y="105028"/>
                </a:lnTo>
                <a:lnTo>
                  <a:pt x="19685" y="100329"/>
                </a:lnTo>
                <a:lnTo>
                  <a:pt x="46198" y="56066"/>
                </a:lnTo>
                <a:lnTo>
                  <a:pt x="46609" y="19558"/>
                </a:lnTo>
                <a:lnTo>
                  <a:pt x="67879" y="19558"/>
                </a:lnTo>
                <a:lnTo>
                  <a:pt x="56769" y="0"/>
                </a:lnTo>
                <a:close/>
              </a:path>
              <a:path w="111760" h="347344">
                <a:moveTo>
                  <a:pt x="66366" y="24511"/>
                </a:moveTo>
                <a:lnTo>
                  <a:pt x="48006" y="24511"/>
                </a:lnTo>
                <a:lnTo>
                  <a:pt x="65024" y="24637"/>
                </a:lnTo>
                <a:lnTo>
                  <a:pt x="56325" y="39160"/>
                </a:lnTo>
                <a:lnTo>
                  <a:pt x="66010" y="56216"/>
                </a:lnTo>
                <a:lnTo>
                  <a:pt x="66366" y="24511"/>
                </a:lnTo>
                <a:close/>
              </a:path>
              <a:path w="111760" h="347344">
                <a:moveTo>
                  <a:pt x="46609" y="19558"/>
                </a:moveTo>
                <a:lnTo>
                  <a:pt x="46198" y="56066"/>
                </a:lnTo>
                <a:lnTo>
                  <a:pt x="56325" y="39160"/>
                </a:lnTo>
                <a:lnTo>
                  <a:pt x="48006" y="24511"/>
                </a:lnTo>
                <a:lnTo>
                  <a:pt x="66366" y="24511"/>
                </a:lnTo>
                <a:lnTo>
                  <a:pt x="66421" y="19685"/>
                </a:lnTo>
                <a:lnTo>
                  <a:pt x="46609" y="19558"/>
                </a:lnTo>
                <a:close/>
              </a:path>
              <a:path w="111760" h="347344">
                <a:moveTo>
                  <a:pt x="48006" y="24511"/>
                </a:moveTo>
                <a:lnTo>
                  <a:pt x="56325" y="39160"/>
                </a:lnTo>
                <a:lnTo>
                  <a:pt x="65024" y="24637"/>
                </a:lnTo>
                <a:lnTo>
                  <a:pt x="48006" y="2451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21097" y="1243965"/>
            <a:ext cx="244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71921" y="4485894"/>
            <a:ext cx="2613660" cy="1693412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 marR="103505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Sometimes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1800" b="0" i="0" u="none" strike="noStrike" kern="1200" cap="none" spc="-29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previous step,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also 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feed </a:t>
            </a:r>
            <a:r>
              <a:rPr kumimoji="0" sz="1800" b="0" i="0" u="none" strike="noStrike" kern="1200" cap="none" spc="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(along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usual 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input).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69585" y="5492241"/>
            <a:ext cx="413384" cy="420370"/>
          </a:xfrm>
          <a:custGeom>
            <a:avLst/>
            <a:gdLst/>
            <a:ahLst/>
            <a:cxnLst/>
            <a:rect l="l" t="t" r="r" b="b"/>
            <a:pathLst>
              <a:path w="413385" h="420370">
                <a:moveTo>
                  <a:pt x="29844" y="327634"/>
                </a:moveTo>
                <a:lnTo>
                  <a:pt x="0" y="420039"/>
                </a:lnTo>
                <a:lnTo>
                  <a:pt x="91821" y="388505"/>
                </a:lnTo>
                <a:lnTo>
                  <a:pt x="81683" y="378548"/>
                </a:lnTo>
                <a:lnTo>
                  <a:pt x="61087" y="378548"/>
                </a:lnTo>
                <a:lnTo>
                  <a:pt x="40386" y="358254"/>
                </a:lnTo>
                <a:lnTo>
                  <a:pt x="50518" y="347939"/>
                </a:lnTo>
                <a:lnTo>
                  <a:pt x="29844" y="327634"/>
                </a:lnTo>
                <a:close/>
              </a:path>
              <a:path w="413385" h="420370">
                <a:moveTo>
                  <a:pt x="50518" y="347939"/>
                </a:moveTo>
                <a:lnTo>
                  <a:pt x="40386" y="358254"/>
                </a:lnTo>
                <a:lnTo>
                  <a:pt x="61087" y="378548"/>
                </a:lnTo>
                <a:lnTo>
                  <a:pt x="71201" y="368253"/>
                </a:lnTo>
                <a:lnTo>
                  <a:pt x="50518" y="347939"/>
                </a:lnTo>
                <a:close/>
              </a:path>
              <a:path w="413385" h="420370">
                <a:moveTo>
                  <a:pt x="71201" y="368253"/>
                </a:moveTo>
                <a:lnTo>
                  <a:pt x="61087" y="378548"/>
                </a:lnTo>
                <a:lnTo>
                  <a:pt x="81683" y="378548"/>
                </a:lnTo>
                <a:lnTo>
                  <a:pt x="71201" y="368253"/>
                </a:lnTo>
                <a:close/>
              </a:path>
              <a:path w="413385" h="420370">
                <a:moveTo>
                  <a:pt x="392302" y="0"/>
                </a:moveTo>
                <a:lnTo>
                  <a:pt x="50518" y="347939"/>
                </a:lnTo>
                <a:lnTo>
                  <a:pt x="71201" y="368253"/>
                </a:lnTo>
                <a:lnTo>
                  <a:pt x="413003" y="20320"/>
                </a:lnTo>
                <a:lnTo>
                  <a:pt x="392302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E48A4A-555F-4AD6-AA2A-FB43AE2987B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6777" y="896386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Recurrent Neural</a:t>
            </a:r>
            <a:r>
              <a:rPr spc="-10" dirty="0"/>
              <a:t> </a:t>
            </a:r>
            <a:r>
              <a:rPr spc="-5" dirty="0"/>
              <a:t>Network</a:t>
            </a:r>
          </a:p>
        </p:txBody>
      </p:sp>
      <p:sp>
        <p:nvSpPr>
          <p:cNvPr id="5" name="object 5"/>
          <p:cNvSpPr/>
          <p:nvPr/>
        </p:nvSpPr>
        <p:spPr>
          <a:xfrm>
            <a:off x="7703134" y="41149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03134" y="41149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43225" y="4425505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96384" y="3091701"/>
            <a:ext cx="1033780" cy="657225"/>
          </a:xfrm>
          <a:custGeom>
            <a:avLst/>
            <a:gdLst/>
            <a:ahLst/>
            <a:cxnLst/>
            <a:rect l="l" t="t" r="r" b="b"/>
            <a:pathLst>
              <a:path w="1033779" h="657225">
                <a:moveTo>
                  <a:pt x="0" y="0"/>
                </a:moveTo>
                <a:lnTo>
                  <a:pt x="1033372" y="0"/>
                </a:lnTo>
                <a:lnTo>
                  <a:pt x="1033372" y="657193"/>
                </a:lnTo>
                <a:lnTo>
                  <a:pt x="0" y="657193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2741" y="3273031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3134" y="1827380"/>
            <a:ext cx="420370" cy="598882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3084" y="2857315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23438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81608" y="277086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3084" y="3863119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251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81608" y="377667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32008" y="3258000"/>
            <a:ext cx="522605" cy="274320"/>
          </a:xfrm>
          <a:custGeom>
            <a:avLst/>
            <a:gdLst/>
            <a:ahLst/>
            <a:cxnLst/>
            <a:rect l="l" t="t" r="r" b="b"/>
            <a:pathLst>
              <a:path w="522604" h="274319">
                <a:moveTo>
                  <a:pt x="0" y="0"/>
                </a:moveTo>
                <a:lnTo>
                  <a:pt x="28644" y="8200"/>
                </a:lnTo>
                <a:lnTo>
                  <a:pt x="69199" y="18641"/>
                </a:lnTo>
                <a:lnTo>
                  <a:pt x="118904" y="30961"/>
                </a:lnTo>
                <a:lnTo>
                  <a:pt x="174997" y="44801"/>
                </a:lnTo>
                <a:lnTo>
                  <a:pt x="234718" y="59801"/>
                </a:lnTo>
                <a:lnTo>
                  <a:pt x="295305" y="75601"/>
                </a:lnTo>
                <a:lnTo>
                  <a:pt x="353997" y="91843"/>
                </a:lnTo>
                <a:lnTo>
                  <a:pt x="408034" y="108165"/>
                </a:lnTo>
                <a:lnTo>
                  <a:pt x="454653" y="124208"/>
                </a:lnTo>
                <a:lnTo>
                  <a:pt x="491095" y="139613"/>
                </a:lnTo>
                <a:lnTo>
                  <a:pt x="522398" y="167069"/>
                </a:lnTo>
                <a:lnTo>
                  <a:pt x="508640" y="181960"/>
                </a:lnTo>
                <a:lnTo>
                  <a:pt x="472905" y="197058"/>
                </a:lnTo>
                <a:lnTo>
                  <a:pt x="420033" y="212103"/>
                </a:lnTo>
                <a:lnTo>
                  <a:pt x="354867" y="226835"/>
                </a:lnTo>
                <a:lnTo>
                  <a:pt x="282249" y="240994"/>
                </a:lnTo>
                <a:lnTo>
                  <a:pt x="235229" y="249426"/>
                </a:lnTo>
                <a:lnTo>
                  <a:pt x="188371" y="257469"/>
                </a:lnTo>
                <a:lnTo>
                  <a:pt x="142858" y="265062"/>
                </a:lnTo>
                <a:lnTo>
                  <a:pt x="99874" y="272144"/>
                </a:lnTo>
                <a:lnTo>
                  <a:pt x="89299" y="2738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36209" y="3500919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574" y="0"/>
                </a:moveTo>
                <a:lnTo>
                  <a:pt x="0" y="46199"/>
                </a:lnTo>
                <a:lnTo>
                  <a:pt x="90649" y="61949"/>
                </a:lnTo>
                <a:lnTo>
                  <a:pt x="795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4750" y="1865484"/>
            <a:ext cx="497776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can process a sequence of vectors 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 applying a recurrence formula at every time</a:t>
            </a:r>
            <a:r>
              <a:rPr kumimoji="0" sz="1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step: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61243" y="2927146"/>
            <a:ext cx="3955642" cy="655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94396" y="2927145"/>
            <a:ext cx="621030" cy="614680"/>
          </a:xfrm>
          <a:custGeom>
            <a:avLst/>
            <a:gdLst/>
            <a:ahLst/>
            <a:cxnLst/>
            <a:rect l="l" t="t" r="r" b="b"/>
            <a:pathLst>
              <a:path w="621030" h="614680">
                <a:moveTo>
                  <a:pt x="0" y="0"/>
                </a:moveTo>
                <a:lnTo>
                  <a:pt x="620698" y="0"/>
                </a:lnTo>
                <a:lnTo>
                  <a:pt x="620698" y="614098"/>
                </a:lnTo>
                <a:lnTo>
                  <a:pt x="0" y="6140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4525" y="3614778"/>
            <a:ext cx="1329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58016" y="2947795"/>
            <a:ext cx="939800" cy="614680"/>
          </a:xfrm>
          <a:custGeom>
            <a:avLst/>
            <a:gdLst/>
            <a:ahLst/>
            <a:cxnLst/>
            <a:rect l="l" t="t" r="r" b="b"/>
            <a:pathLst>
              <a:path w="939800" h="614680">
                <a:moveTo>
                  <a:pt x="0" y="0"/>
                </a:moveTo>
                <a:lnTo>
                  <a:pt x="939298" y="0"/>
                </a:lnTo>
                <a:lnTo>
                  <a:pt x="939298" y="614098"/>
                </a:lnTo>
                <a:lnTo>
                  <a:pt x="0" y="6140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70440" y="2947795"/>
            <a:ext cx="549275" cy="614680"/>
          </a:xfrm>
          <a:custGeom>
            <a:avLst/>
            <a:gdLst/>
            <a:ahLst/>
            <a:cxnLst/>
            <a:rect l="l" t="t" r="r" b="b"/>
            <a:pathLst>
              <a:path w="549275" h="614680">
                <a:moveTo>
                  <a:pt x="0" y="0"/>
                </a:moveTo>
                <a:lnTo>
                  <a:pt x="548698" y="0"/>
                </a:lnTo>
                <a:lnTo>
                  <a:pt x="548698" y="614098"/>
                </a:lnTo>
                <a:lnTo>
                  <a:pt x="0" y="6140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61889" y="3626351"/>
            <a:ext cx="3234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07465" algn="l"/>
              </a:tabLst>
              <a:defRPr/>
            </a:pPr>
            <a:r>
              <a:rPr kumimoji="0" sz="3600" b="0" i="0" u="none" strike="noStrike" kern="0" cap="none" spc="-7" normalizeH="0" baseline="2314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old</a:t>
            </a:r>
            <a:r>
              <a:rPr kumimoji="0" sz="3600" b="0" i="0" u="none" strike="noStrike" kern="0" cap="none" spc="7" normalizeH="0" baseline="2314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600" b="0" i="0" u="none" strike="noStrike" kern="0" cap="none" spc="-7" normalizeH="0" baseline="2314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	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input vector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57191" y="3988301"/>
            <a:ext cx="209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 time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18718" y="2927145"/>
            <a:ext cx="720090" cy="614680"/>
          </a:xfrm>
          <a:custGeom>
            <a:avLst/>
            <a:gdLst/>
            <a:ahLst/>
            <a:cxnLst/>
            <a:rect l="l" t="t" r="r" b="b"/>
            <a:pathLst>
              <a:path w="720089" h="614680">
                <a:moveTo>
                  <a:pt x="0" y="0"/>
                </a:moveTo>
                <a:lnTo>
                  <a:pt x="719698" y="0"/>
                </a:lnTo>
                <a:lnTo>
                  <a:pt x="719698" y="614098"/>
                </a:lnTo>
                <a:lnTo>
                  <a:pt x="0" y="6140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99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07123" y="4283051"/>
            <a:ext cx="2564765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parameters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31368" y="3617444"/>
            <a:ext cx="171450" cy="680720"/>
          </a:xfrm>
          <a:custGeom>
            <a:avLst/>
            <a:gdLst/>
            <a:ahLst/>
            <a:cxnLst/>
            <a:rect l="l" t="t" r="r" b="b"/>
            <a:pathLst>
              <a:path w="171450" h="680720">
                <a:moveTo>
                  <a:pt x="0" y="680398"/>
                </a:moveTo>
                <a:lnTo>
                  <a:pt x="170999" y="0"/>
                </a:lnTo>
              </a:path>
            </a:pathLst>
          </a:custGeom>
          <a:ln w="9524">
            <a:solidFill>
              <a:srgbClr val="99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09227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39" y="249377"/>
            <a:ext cx="496417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Attention: in equations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48735"/>
            <a:ext cx="5466715" cy="1125308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have encoder hidden states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timestep </a:t>
            </a:r>
            <a:r>
              <a:rPr kumimoji="0" sz="20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we have decoder hidden</a:t>
            </a:r>
            <a:r>
              <a:rPr kumimoji="0" lang="en-US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state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375094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get the attention scores	for this step: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2815539"/>
            <a:ext cx="578150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take softmax to get the attention distribution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probability distribution and sums to 1)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58367" y="2815539"/>
            <a:ext cx="247739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this step (this is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4157217"/>
            <a:ext cx="8288512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158242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use	</a:t>
            </a:r>
            <a:r>
              <a:rPr kumimoji="0" lang="en-US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take a weighted sum of the encoder hidden states to get </a:t>
            </a:r>
            <a:r>
              <a:rPr kumimoji="0" lang="en-US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output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90500" lvl="0" indent="-342900" algn="l" defTabSz="914400" rtl="0" eaLnBrk="1" fontAlgn="auto" latinLnBrk="0" hangingPunct="1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1217930" algn="l"/>
                <a:tab pos="537146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Finally we concatenate the attention output	</a:t>
            </a:r>
            <a:r>
              <a:rPr kumimoji="0" lang="en-US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the decoder hidden state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       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proceed as in the non-attention seq2seq model</a:t>
            </a:r>
          </a:p>
        </p:txBody>
      </p:sp>
      <p:sp>
        <p:nvSpPr>
          <p:cNvPr id="7" name="object 7"/>
          <p:cNvSpPr/>
          <p:nvPr/>
        </p:nvSpPr>
        <p:spPr>
          <a:xfrm>
            <a:off x="6165047" y="1516273"/>
            <a:ext cx="787777" cy="254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42952" y="1074419"/>
            <a:ext cx="1923288" cy="377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9875" y="2329498"/>
            <a:ext cx="3789118" cy="358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10495" y="1792223"/>
            <a:ext cx="384048" cy="377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47395" y="3613605"/>
            <a:ext cx="3096101" cy="362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95518" y="2822994"/>
            <a:ext cx="273609" cy="2708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56582" y="4689362"/>
            <a:ext cx="2195299" cy="7827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79940" y="4093464"/>
            <a:ext cx="394715" cy="4785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78266" y="4589150"/>
            <a:ext cx="241679" cy="1790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61674" y="6315056"/>
            <a:ext cx="1388385" cy="2791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11510" y="5588508"/>
            <a:ext cx="327660" cy="2956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60341" y="5821679"/>
            <a:ext cx="289559" cy="3188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12409B-E5CB-4178-BA50-1696FF2FE46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362802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Attention is </a:t>
            </a:r>
            <a:r>
              <a:rPr dirty="0">
                <a:solidFill>
                  <a:srgbClr val="00AF50"/>
                </a:solidFill>
              </a:rPr>
              <a:t>great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28701"/>
            <a:ext cx="8632641" cy="499175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significantly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improves NMT performance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It’s very useful to allow decoder to focus on certain parts of the source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solves the bottleneck problem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allows decoder to look directly at source; bypass bottleneck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helps with vanishing gradient problem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Provides shortcut to faraway states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provides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 interpretability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238633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inspecting attention distribution, we can see  what the decoder was focusing on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get (soft)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alignment for free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!</a:t>
            </a:r>
          </a:p>
          <a:p>
            <a:pPr marL="698500" marR="2480945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is cool because we never explicitly trained  an alignment system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network just learned alignment by itself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040371" y="4396485"/>
            <a:ext cx="1778635" cy="1245235"/>
            <a:chOff x="7040371" y="4396485"/>
            <a:chExt cx="1778635" cy="1245235"/>
          </a:xfrm>
        </p:grpSpPr>
        <p:sp>
          <p:nvSpPr>
            <p:cNvPr id="5" name="object 5"/>
            <p:cNvSpPr/>
            <p:nvPr/>
          </p:nvSpPr>
          <p:spPr>
            <a:xfrm>
              <a:off x="7046721" y="4402835"/>
              <a:ext cx="294640" cy="308610"/>
            </a:xfrm>
            <a:custGeom>
              <a:avLst/>
              <a:gdLst/>
              <a:ahLst/>
              <a:cxnLst/>
              <a:rect l="l" t="t" r="r" b="b"/>
              <a:pathLst>
                <a:path w="294640" h="308610">
                  <a:moveTo>
                    <a:pt x="294271" y="0"/>
                  </a:moveTo>
                  <a:lnTo>
                    <a:pt x="0" y="0"/>
                  </a:lnTo>
                  <a:lnTo>
                    <a:pt x="0" y="308101"/>
                  </a:lnTo>
                  <a:lnTo>
                    <a:pt x="294271" y="308101"/>
                  </a:lnTo>
                  <a:lnTo>
                    <a:pt x="2942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046722" y="4402835"/>
              <a:ext cx="1765935" cy="1232535"/>
            </a:xfrm>
            <a:custGeom>
              <a:avLst/>
              <a:gdLst/>
              <a:ahLst/>
              <a:cxnLst/>
              <a:rect l="l" t="t" r="r" b="b"/>
              <a:pathLst>
                <a:path w="1765934" h="1232535">
                  <a:moveTo>
                    <a:pt x="1765566" y="0"/>
                  </a:moveTo>
                  <a:lnTo>
                    <a:pt x="1765566" y="0"/>
                  </a:lnTo>
                  <a:lnTo>
                    <a:pt x="588518" y="0"/>
                  </a:lnTo>
                  <a:lnTo>
                    <a:pt x="588518" y="308102"/>
                  </a:lnTo>
                  <a:lnTo>
                    <a:pt x="588518" y="616204"/>
                  </a:lnTo>
                  <a:lnTo>
                    <a:pt x="294271" y="616204"/>
                  </a:lnTo>
                  <a:lnTo>
                    <a:pt x="294271" y="308102"/>
                  </a:lnTo>
                  <a:lnTo>
                    <a:pt x="588518" y="308102"/>
                  </a:lnTo>
                  <a:lnTo>
                    <a:pt x="588518" y="0"/>
                  </a:lnTo>
                  <a:lnTo>
                    <a:pt x="294259" y="0"/>
                  </a:lnTo>
                  <a:lnTo>
                    <a:pt x="294259" y="308102"/>
                  </a:lnTo>
                  <a:lnTo>
                    <a:pt x="0" y="308102"/>
                  </a:lnTo>
                  <a:lnTo>
                    <a:pt x="0" y="616204"/>
                  </a:lnTo>
                  <a:lnTo>
                    <a:pt x="0" y="924280"/>
                  </a:lnTo>
                  <a:lnTo>
                    <a:pt x="0" y="1232382"/>
                  </a:lnTo>
                  <a:lnTo>
                    <a:pt x="294271" y="1232382"/>
                  </a:lnTo>
                  <a:lnTo>
                    <a:pt x="294271" y="924306"/>
                  </a:lnTo>
                  <a:lnTo>
                    <a:pt x="588530" y="924306"/>
                  </a:lnTo>
                  <a:lnTo>
                    <a:pt x="588530" y="616204"/>
                  </a:lnTo>
                  <a:lnTo>
                    <a:pt x="882777" y="616204"/>
                  </a:lnTo>
                  <a:lnTo>
                    <a:pt x="882777" y="924306"/>
                  </a:lnTo>
                  <a:lnTo>
                    <a:pt x="1177036" y="924306"/>
                  </a:lnTo>
                  <a:lnTo>
                    <a:pt x="1471295" y="924306"/>
                  </a:lnTo>
                  <a:lnTo>
                    <a:pt x="1765566" y="924306"/>
                  </a:lnTo>
                  <a:lnTo>
                    <a:pt x="1765566" y="616204"/>
                  </a:lnTo>
                  <a:lnTo>
                    <a:pt x="1765566" y="308102"/>
                  </a:lnTo>
                  <a:lnTo>
                    <a:pt x="176556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929499" y="5327116"/>
              <a:ext cx="883285" cy="308610"/>
            </a:xfrm>
            <a:custGeom>
              <a:avLst/>
              <a:gdLst/>
              <a:ahLst/>
              <a:cxnLst/>
              <a:rect l="l" t="t" r="r" b="b"/>
              <a:pathLst>
                <a:path w="883284" h="308610">
                  <a:moveTo>
                    <a:pt x="882789" y="0"/>
                  </a:moveTo>
                  <a:lnTo>
                    <a:pt x="882789" y="0"/>
                  </a:lnTo>
                  <a:lnTo>
                    <a:pt x="0" y="0"/>
                  </a:lnTo>
                  <a:lnTo>
                    <a:pt x="0" y="308102"/>
                  </a:lnTo>
                  <a:lnTo>
                    <a:pt x="882789" y="308102"/>
                  </a:lnTo>
                  <a:lnTo>
                    <a:pt x="882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040371" y="4396485"/>
              <a:ext cx="1778635" cy="1245235"/>
            </a:xfrm>
            <a:custGeom>
              <a:avLst/>
              <a:gdLst/>
              <a:ahLst/>
              <a:cxnLst/>
              <a:rect l="l" t="t" r="r" b="b"/>
              <a:pathLst>
                <a:path w="1778634" h="1245235">
                  <a:moveTo>
                    <a:pt x="6350" y="0"/>
                  </a:moveTo>
                  <a:lnTo>
                    <a:pt x="6350" y="1245082"/>
                  </a:lnTo>
                </a:path>
                <a:path w="1778634" h="1245235">
                  <a:moveTo>
                    <a:pt x="300608" y="0"/>
                  </a:moveTo>
                  <a:lnTo>
                    <a:pt x="300608" y="1245082"/>
                  </a:lnTo>
                </a:path>
                <a:path w="1778634" h="1245235">
                  <a:moveTo>
                    <a:pt x="594868" y="0"/>
                  </a:moveTo>
                  <a:lnTo>
                    <a:pt x="594868" y="1245082"/>
                  </a:lnTo>
                </a:path>
                <a:path w="1778634" h="1245235">
                  <a:moveTo>
                    <a:pt x="889126" y="0"/>
                  </a:moveTo>
                  <a:lnTo>
                    <a:pt x="889126" y="1245082"/>
                  </a:lnTo>
                </a:path>
                <a:path w="1778634" h="1245235">
                  <a:moveTo>
                    <a:pt x="1183385" y="0"/>
                  </a:moveTo>
                  <a:lnTo>
                    <a:pt x="1183385" y="1245082"/>
                  </a:lnTo>
                </a:path>
                <a:path w="1778634" h="1245235">
                  <a:moveTo>
                    <a:pt x="1477645" y="0"/>
                  </a:moveTo>
                  <a:lnTo>
                    <a:pt x="1477645" y="1245082"/>
                  </a:lnTo>
                </a:path>
                <a:path w="1778634" h="1245235">
                  <a:moveTo>
                    <a:pt x="0" y="6350"/>
                  </a:moveTo>
                  <a:lnTo>
                    <a:pt x="1778253" y="6350"/>
                  </a:lnTo>
                </a:path>
                <a:path w="1778634" h="1245235">
                  <a:moveTo>
                    <a:pt x="0" y="314451"/>
                  </a:moveTo>
                  <a:lnTo>
                    <a:pt x="1778253" y="314451"/>
                  </a:lnTo>
                </a:path>
                <a:path w="1778634" h="1245235">
                  <a:moveTo>
                    <a:pt x="0" y="622553"/>
                  </a:moveTo>
                  <a:lnTo>
                    <a:pt x="1778253" y="622553"/>
                  </a:lnTo>
                </a:path>
                <a:path w="1778634" h="1245235">
                  <a:moveTo>
                    <a:pt x="0" y="930655"/>
                  </a:moveTo>
                  <a:lnTo>
                    <a:pt x="1778253" y="930655"/>
                  </a:lnTo>
                </a:path>
                <a:path w="1778634" h="1245235">
                  <a:moveTo>
                    <a:pt x="1771903" y="0"/>
                  </a:moveTo>
                  <a:lnTo>
                    <a:pt x="1771903" y="1245082"/>
                  </a:lnTo>
                </a:path>
                <a:path w="1778634" h="1245235">
                  <a:moveTo>
                    <a:pt x="0" y="1238732"/>
                  </a:moveTo>
                  <a:lnTo>
                    <a:pt x="1778253" y="123873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589384"/>
              </p:ext>
            </p:extLst>
          </p:nvPr>
        </p:nvGraphicFramePr>
        <p:xfrm>
          <a:off x="6380479" y="4102832"/>
          <a:ext cx="2439668" cy="1538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4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00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he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hit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 vert="vert27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 vert="vert27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ith</a:t>
                      </a:r>
                    </a:p>
                  </a:txBody>
                  <a:tcPr marL="0" marR="0" marT="59054" marB="0" vert="vert27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 vert="vert27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pie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01">
                <a:tc>
                  <a:txBody>
                    <a:bodyPr/>
                    <a:lstStyle/>
                    <a:p>
                      <a:pPr marR="34861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il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101">
                <a:tc>
                  <a:txBody>
                    <a:bodyPr/>
                    <a:lstStyle/>
                    <a:p>
                      <a:pPr marR="34925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01">
                <a:tc>
                  <a:txBody>
                    <a:bodyPr/>
                    <a:lstStyle/>
                    <a:p>
                      <a:pPr marR="34734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5" dirty="0">
                          <a:latin typeface="Arial"/>
                          <a:cs typeface="Arial"/>
                        </a:rPr>
                        <a:t>m’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26">
                <a:tc>
                  <a:txBody>
                    <a:bodyPr/>
                    <a:lstStyle/>
                    <a:p>
                      <a:pPr marR="34925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ent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rté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72C94C1-9F52-4BFD-8D85-0D29EA4450B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86201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Attention is a </a:t>
            </a:r>
            <a:r>
              <a:rPr i="1" spc="-100" dirty="0">
                <a:latin typeface="Trebuchet MS"/>
                <a:cs typeface="Trebuchet MS"/>
              </a:rPr>
              <a:t>general </a:t>
            </a:r>
            <a:r>
              <a:rPr spc="-100" dirty="0"/>
              <a:t>Deep Learning technique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620125" cy="1567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We’ve seen that attention is a great way to improve the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sequence-to-sequence model for Machine Translation.</a:t>
            </a:r>
          </a:p>
          <a:p>
            <a:pPr marL="355600" marR="194945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However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You can use attention in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architectures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(not just seq2seq) and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tasks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(not just MT)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9456" y="3124200"/>
            <a:ext cx="8620125" cy="1647825"/>
          </a:xfrm>
          <a:prstGeom prst="rect">
            <a:avLst/>
          </a:prstGeom>
          <a:ln w="9144">
            <a:solidFill>
              <a:srgbClr val="7E7E7E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519430" marR="0" lvl="0" indent="-343535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519430" algn="l"/>
                <a:tab pos="520065" algn="l"/>
              </a:tabLst>
              <a:defRPr/>
            </a:pPr>
            <a:r>
              <a:rPr kumimoji="0" sz="2400" b="1" i="0" u="heavy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Trebuchet MS"/>
                <a:ea typeface="+mn-ea"/>
                <a:cs typeface="Trebuchet MS"/>
              </a:rPr>
              <a:t>More general definition of attention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62330" marR="90805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86296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 set of vector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values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and a vector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query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heavy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Trebuchet MS"/>
                <a:ea typeface="+mn-ea"/>
                <a:cs typeface="Trebuchet MS"/>
              </a:rPr>
              <a:t>attention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 technique to compute a weighted sum of the values,  dependent on the query.</a:t>
            </a:r>
            <a:endParaRPr kumimoji="0" sz="24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5056784"/>
            <a:ext cx="8691634" cy="164083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sometimes say that the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query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attends to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values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355600" marR="5080" lvl="0" indent="-342900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example, in seq2seq + attention model, each decoder  hidden state (query)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attends to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encoder hidden states  (values).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04DA8-F914-4563-B46B-FDD0534F32E0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20447" y="1640649"/>
            <a:ext cx="4503088" cy="2567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125" y="4778301"/>
            <a:ext cx="7897495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76910" lvl="0" indent="0" algn="l" defTabSz="914400" rtl="0" eaLnBrk="1" fontAlgn="auto" latinLnBrk="0" hangingPunct="1">
              <a:lnSpc>
                <a:spcPts val="165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CVPR 2015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12700" marR="676910" lvl="0" indent="0" algn="l" defTabSz="914400" rtl="0" eaLnBrk="1" fontAlgn="auto" latinLnBrk="0" hangingPunct="1">
              <a:lnSpc>
                <a:spcPts val="165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Deep Visual-Semantic Alignments for Generating Image Descriptions, Karpathy and Fei-Fei  Show and Tell: A Neural Image Caption Generator, Vinyals et</a:t>
            </a:r>
            <a:r>
              <a:rPr kumimoji="0" sz="14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Long-term Recurrent Convolutional Networks for Visual Recognition and Description, Donahue et al.  Learning a Recurrent Visual Representation for Image Caption Generation, Chen and</a:t>
            </a:r>
            <a:r>
              <a:rPr kumimoji="0" sz="1400" b="0" i="0" u="none" strike="noStrike" kern="0" cap="none" spc="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-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Zitnick</a:t>
            </a:r>
            <a:endParaRPr kumimoji="0" lang="en-US" sz="1400" b="0" i="0" u="none" strike="noStrike" kern="0" cap="none" spc="-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091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19242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469498" y="1615275"/>
            <a:ext cx="4993089" cy="2847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9498" y="3280027"/>
            <a:ext cx="1990725" cy="942340"/>
          </a:xfrm>
          <a:custGeom>
            <a:avLst/>
            <a:gdLst/>
            <a:ahLst/>
            <a:cxnLst/>
            <a:rect l="l" t="t" r="r" b="b"/>
            <a:pathLst>
              <a:path w="1990725" h="942339">
                <a:moveTo>
                  <a:pt x="0" y="0"/>
                </a:moveTo>
                <a:lnTo>
                  <a:pt x="1990195" y="0"/>
                </a:lnTo>
                <a:lnTo>
                  <a:pt x="1990195" y="942290"/>
                </a:lnTo>
                <a:lnTo>
                  <a:pt x="0" y="942290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0267" y="1685284"/>
            <a:ext cx="2910840" cy="2817495"/>
          </a:xfrm>
          <a:custGeom>
            <a:avLst/>
            <a:gdLst/>
            <a:ahLst/>
            <a:cxnLst/>
            <a:rect l="l" t="t" r="r" b="b"/>
            <a:pathLst>
              <a:path w="2910840" h="2817495">
                <a:moveTo>
                  <a:pt x="0" y="0"/>
                </a:moveTo>
                <a:lnTo>
                  <a:pt x="2910294" y="0"/>
                </a:lnTo>
                <a:lnTo>
                  <a:pt x="2910294" y="2817284"/>
                </a:lnTo>
                <a:lnTo>
                  <a:pt x="0" y="2817284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874" y="4594661"/>
            <a:ext cx="546036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Convolutional Neural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8324" y="987660"/>
            <a:ext cx="8867350" cy="618469"/>
          </a:xfrm>
          <a:prstGeom prst="rect">
            <a:avLst/>
          </a:prstGeom>
        </p:spPr>
        <p:txBody>
          <a:bodyPr vert="horz" wrap="square" lIns="0" tIns="155288" rIns="0" bIns="0" rtlCol="0">
            <a:spAutoFit/>
          </a:bodyPr>
          <a:lstStyle/>
          <a:p>
            <a:pPr marL="3463290"/>
            <a:r>
              <a:rPr sz="3000" b="1" spc="-5" dirty="0">
                <a:solidFill>
                  <a:srgbClr val="38751C"/>
                </a:solidFill>
              </a:rPr>
              <a:t>Recurrent Neural</a:t>
            </a:r>
            <a:r>
              <a:rPr sz="3000" b="1" spc="-20" dirty="0">
                <a:solidFill>
                  <a:srgbClr val="38751C"/>
                </a:solidFill>
              </a:rPr>
              <a:t> </a:t>
            </a:r>
            <a:r>
              <a:rPr sz="3000" b="1" spc="-5" dirty="0">
                <a:solidFill>
                  <a:srgbClr val="38751C"/>
                </a:solidFill>
              </a:rPr>
              <a:t>Network</a:t>
            </a:r>
            <a:endParaRPr sz="3000"/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706664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84072" y="5650478"/>
            <a:ext cx="8153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21239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76888" y="4058568"/>
            <a:ext cx="1612265" cy="1267460"/>
          </a:xfrm>
          <a:custGeom>
            <a:avLst/>
            <a:gdLst/>
            <a:ahLst/>
            <a:cxnLst/>
            <a:rect l="l" t="t" r="r" b="b"/>
            <a:pathLst>
              <a:path w="1612264" h="1267460">
                <a:moveTo>
                  <a:pt x="0" y="1267397"/>
                </a:moveTo>
                <a:lnTo>
                  <a:pt x="54072" y="1265861"/>
                </a:lnTo>
                <a:lnTo>
                  <a:pt x="106026" y="1261338"/>
                </a:lnTo>
                <a:lnTo>
                  <a:pt x="155950" y="1253951"/>
                </a:lnTo>
                <a:lnTo>
                  <a:pt x="203933" y="1243825"/>
                </a:lnTo>
                <a:lnTo>
                  <a:pt x="250062" y="1231084"/>
                </a:lnTo>
                <a:lnTo>
                  <a:pt x="294426" y="1215853"/>
                </a:lnTo>
                <a:lnTo>
                  <a:pt x="337113" y="1198257"/>
                </a:lnTo>
                <a:lnTo>
                  <a:pt x="378212" y="1178419"/>
                </a:lnTo>
                <a:lnTo>
                  <a:pt x="417810" y="1156466"/>
                </a:lnTo>
                <a:lnTo>
                  <a:pt x="455996" y="1132520"/>
                </a:lnTo>
                <a:lnTo>
                  <a:pt x="492858" y="1106706"/>
                </a:lnTo>
                <a:lnTo>
                  <a:pt x="528485" y="1079150"/>
                </a:lnTo>
                <a:lnTo>
                  <a:pt x="562964" y="1049975"/>
                </a:lnTo>
                <a:lnTo>
                  <a:pt x="596384" y="1019306"/>
                </a:lnTo>
                <a:lnTo>
                  <a:pt x="628834" y="987267"/>
                </a:lnTo>
                <a:lnTo>
                  <a:pt x="660400" y="953984"/>
                </a:lnTo>
                <a:lnTo>
                  <a:pt x="691173" y="919579"/>
                </a:lnTo>
                <a:lnTo>
                  <a:pt x="721239" y="884179"/>
                </a:lnTo>
                <a:lnTo>
                  <a:pt x="750688" y="847908"/>
                </a:lnTo>
                <a:lnTo>
                  <a:pt x="779607" y="810889"/>
                </a:lnTo>
                <a:lnTo>
                  <a:pt x="808084" y="773248"/>
                </a:lnTo>
                <a:lnTo>
                  <a:pt x="836209" y="735109"/>
                </a:lnTo>
                <a:lnTo>
                  <a:pt x="864069" y="696596"/>
                </a:lnTo>
                <a:lnTo>
                  <a:pt x="891752" y="657834"/>
                </a:lnTo>
                <a:lnTo>
                  <a:pt x="919348" y="618948"/>
                </a:lnTo>
                <a:lnTo>
                  <a:pt x="948094" y="578446"/>
                </a:lnTo>
                <a:lnTo>
                  <a:pt x="976939" y="538084"/>
                </a:lnTo>
                <a:lnTo>
                  <a:pt x="1005985" y="498003"/>
                </a:lnTo>
                <a:lnTo>
                  <a:pt x="1035330" y="458343"/>
                </a:lnTo>
                <a:lnTo>
                  <a:pt x="1065073" y="419246"/>
                </a:lnTo>
                <a:lnTo>
                  <a:pt x="1095316" y="380852"/>
                </a:lnTo>
                <a:lnTo>
                  <a:pt x="1126157" y="343302"/>
                </a:lnTo>
                <a:lnTo>
                  <a:pt x="1157697" y="306738"/>
                </a:lnTo>
                <a:lnTo>
                  <a:pt x="1190034" y="271299"/>
                </a:lnTo>
                <a:lnTo>
                  <a:pt x="1223269" y="237128"/>
                </a:lnTo>
                <a:lnTo>
                  <a:pt x="1257502" y="204364"/>
                </a:lnTo>
                <a:lnTo>
                  <a:pt x="1292832" y="173149"/>
                </a:lnTo>
                <a:lnTo>
                  <a:pt x="1329359" y="143618"/>
                </a:lnTo>
                <a:lnTo>
                  <a:pt x="1367182" y="115919"/>
                </a:lnTo>
                <a:lnTo>
                  <a:pt x="1406400" y="90190"/>
                </a:lnTo>
                <a:lnTo>
                  <a:pt x="1447115" y="66572"/>
                </a:lnTo>
                <a:lnTo>
                  <a:pt x="1489425" y="45203"/>
                </a:lnTo>
                <a:lnTo>
                  <a:pt x="1533431" y="26224"/>
                </a:lnTo>
                <a:lnTo>
                  <a:pt x="1585104" y="7926"/>
                </a:lnTo>
                <a:lnTo>
                  <a:pt x="1608831" y="874"/>
                </a:lnTo>
                <a:lnTo>
                  <a:pt x="1611831" y="24"/>
                </a:lnTo>
                <a:lnTo>
                  <a:pt x="1612006" y="0"/>
                </a:lnTo>
              </a:path>
            </a:pathLst>
          </a:custGeom>
          <a:ln w="3809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80770" y="3996144"/>
            <a:ext cx="179705" cy="125095"/>
          </a:xfrm>
          <a:custGeom>
            <a:avLst/>
            <a:gdLst/>
            <a:ahLst/>
            <a:cxnLst/>
            <a:rect l="l" t="t" r="r" b="b"/>
            <a:pathLst>
              <a:path w="179705" h="125095">
                <a:moveTo>
                  <a:pt x="16249" y="124824"/>
                </a:moveTo>
                <a:lnTo>
                  <a:pt x="179574" y="40124"/>
                </a:lnTo>
                <a:lnTo>
                  <a:pt x="0" y="0"/>
                </a:lnTo>
                <a:lnTo>
                  <a:pt x="16249" y="124824"/>
                </a:lnTo>
                <a:close/>
              </a:path>
            </a:pathLst>
          </a:custGeom>
          <a:ln w="3809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84072" y="5650478"/>
            <a:ext cx="8153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72634" y="1069155"/>
            <a:ext cx="10795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</a:t>
            </a:r>
            <a:r>
              <a:rPr kumimoji="0" sz="1800" b="0" i="0" u="none" strike="noStrike" kern="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72244" y="3112240"/>
            <a:ext cx="3503295" cy="74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before: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 =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tanh(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200" b="0" i="0" u="none" strike="noStrike" kern="0" cap="none" spc="0" normalizeH="0" baseline="-2500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xh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200" b="0" i="0" u="none" strike="noStrike" kern="0" cap="none" spc="-5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hh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*</a:t>
            </a:r>
            <a:r>
              <a:rPr kumimoji="0" sz="2200" b="0" i="0" u="none" strike="noStrike" kern="0" cap="none" spc="-7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72244" y="4293335"/>
            <a:ext cx="4752975" cy="74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now: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 =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tanh(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200" b="0" i="0" u="none" strike="noStrike" kern="0" cap="none" spc="0" normalizeH="0" baseline="-2500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xh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200" b="0" i="0" u="none" strike="noStrike" kern="0" cap="none" spc="-5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hh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* h </a:t>
            </a: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W</a:t>
            </a:r>
            <a:r>
              <a:rPr kumimoji="0" sz="2200" b="1" i="0" u="none" strike="noStrike" kern="0" cap="none" spc="-5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ih</a:t>
            </a: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*</a:t>
            </a:r>
            <a:r>
              <a:rPr kumimoji="0" sz="2200" b="1" i="0" u="none" strike="noStrike" kern="0" cap="none" spc="-35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8472" y="5423201"/>
            <a:ext cx="35356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90042" y="4097044"/>
            <a:ext cx="53721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Wih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762810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83993" y="2959146"/>
            <a:ext cx="969010" cy="2248535"/>
          </a:xfrm>
          <a:custGeom>
            <a:avLst/>
            <a:gdLst/>
            <a:ahLst/>
            <a:cxnLst/>
            <a:rect l="l" t="t" r="r" b="b"/>
            <a:pathLst>
              <a:path w="969010" h="2248535">
                <a:moveTo>
                  <a:pt x="0" y="0"/>
                </a:moveTo>
                <a:lnTo>
                  <a:pt x="40380" y="1409"/>
                </a:lnTo>
                <a:lnTo>
                  <a:pt x="80298" y="5583"/>
                </a:lnTo>
                <a:lnTo>
                  <a:pt x="119723" y="12440"/>
                </a:lnTo>
                <a:lnTo>
                  <a:pt x="158627" y="21899"/>
                </a:lnTo>
                <a:lnTo>
                  <a:pt x="196980" y="33878"/>
                </a:lnTo>
                <a:lnTo>
                  <a:pt x="234754" y="48297"/>
                </a:lnTo>
                <a:lnTo>
                  <a:pt x="271919" y="65074"/>
                </a:lnTo>
                <a:lnTo>
                  <a:pt x="308446" y="84128"/>
                </a:lnTo>
                <a:lnTo>
                  <a:pt x="344307" y="105377"/>
                </a:lnTo>
                <a:lnTo>
                  <a:pt x="379472" y="128739"/>
                </a:lnTo>
                <a:lnTo>
                  <a:pt x="413911" y="154135"/>
                </a:lnTo>
                <a:lnTo>
                  <a:pt x="447597" y="181482"/>
                </a:lnTo>
                <a:lnTo>
                  <a:pt x="480500" y="210699"/>
                </a:lnTo>
                <a:lnTo>
                  <a:pt x="512590" y="241705"/>
                </a:lnTo>
                <a:lnTo>
                  <a:pt x="543840" y="274419"/>
                </a:lnTo>
                <a:lnTo>
                  <a:pt x="574219" y="308759"/>
                </a:lnTo>
                <a:lnTo>
                  <a:pt x="603699" y="344643"/>
                </a:lnTo>
                <a:lnTo>
                  <a:pt x="632250" y="381991"/>
                </a:lnTo>
                <a:lnTo>
                  <a:pt x="659843" y="420722"/>
                </a:lnTo>
                <a:lnTo>
                  <a:pt x="686451" y="460753"/>
                </a:lnTo>
                <a:lnTo>
                  <a:pt x="712042" y="502004"/>
                </a:lnTo>
                <a:lnTo>
                  <a:pt x="736589" y="544393"/>
                </a:lnTo>
                <a:lnTo>
                  <a:pt x="760062" y="587840"/>
                </a:lnTo>
                <a:lnTo>
                  <a:pt x="782432" y="632262"/>
                </a:lnTo>
                <a:lnTo>
                  <a:pt x="803670" y="677578"/>
                </a:lnTo>
                <a:lnTo>
                  <a:pt x="823747" y="723708"/>
                </a:lnTo>
                <a:lnTo>
                  <a:pt x="842634" y="770569"/>
                </a:lnTo>
                <a:lnTo>
                  <a:pt x="860302" y="818081"/>
                </a:lnTo>
                <a:lnTo>
                  <a:pt x="876721" y="866162"/>
                </a:lnTo>
                <a:lnTo>
                  <a:pt x="891864" y="914731"/>
                </a:lnTo>
                <a:lnTo>
                  <a:pt x="905699" y="963706"/>
                </a:lnTo>
                <a:lnTo>
                  <a:pt x="918200" y="1013007"/>
                </a:lnTo>
                <a:lnTo>
                  <a:pt x="929336" y="1062551"/>
                </a:lnTo>
                <a:lnTo>
                  <a:pt x="939078" y="1112259"/>
                </a:lnTo>
                <a:lnTo>
                  <a:pt x="947398" y="1162047"/>
                </a:lnTo>
                <a:lnTo>
                  <a:pt x="954852" y="1216502"/>
                </a:lnTo>
                <a:lnTo>
                  <a:pt x="960640" y="1270851"/>
                </a:lnTo>
                <a:lnTo>
                  <a:pt x="964832" y="1324986"/>
                </a:lnTo>
                <a:lnTo>
                  <a:pt x="967500" y="1378801"/>
                </a:lnTo>
                <a:lnTo>
                  <a:pt x="968712" y="1432191"/>
                </a:lnTo>
                <a:lnTo>
                  <a:pt x="968540" y="1485048"/>
                </a:lnTo>
                <a:lnTo>
                  <a:pt x="967055" y="1537267"/>
                </a:lnTo>
                <a:lnTo>
                  <a:pt x="964326" y="1588740"/>
                </a:lnTo>
                <a:lnTo>
                  <a:pt x="960424" y="1639362"/>
                </a:lnTo>
                <a:lnTo>
                  <a:pt x="955420" y="1689027"/>
                </a:lnTo>
                <a:lnTo>
                  <a:pt x="949385" y="1737627"/>
                </a:lnTo>
                <a:lnTo>
                  <a:pt x="942388" y="1785057"/>
                </a:lnTo>
                <a:lnTo>
                  <a:pt x="934500" y="1831210"/>
                </a:lnTo>
                <a:lnTo>
                  <a:pt x="925792" y="1875980"/>
                </a:lnTo>
                <a:lnTo>
                  <a:pt x="916335" y="1919261"/>
                </a:lnTo>
                <a:lnTo>
                  <a:pt x="906198" y="1960946"/>
                </a:lnTo>
                <a:lnTo>
                  <a:pt x="891747" y="2013864"/>
                </a:lnTo>
                <a:lnTo>
                  <a:pt x="876380" y="2063502"/>
                </a:lnTo>
                <a:lnTo>
                  <a:pt x="860267" y="2109608"/>
                </a:lnTo>
                <a:lnTo>
                  <a:pt x="843574" y="2151930"/>
                </a:lnTo>
                <a:lnTo>
                  <a:pt x="826470" y="2190218"/>
                </a:lnTo>
                <a:lnTo>
                  <a:pt x="809123" y="2224220"/>
                </a:lnTo>
                <a:lnTo>
                  <a:pt x="796048" y="2246770"/>
                </a:lnTo>
                <a:lnTo>
                  <a:pt x="794948" y="224852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14067" y="5184066"/>
            <a:ext cx="85725" cy="81280"/>
          </a:xfrm>
          <a:custGeom>
            <a:avLst/>
            <a:gdLst/>
            <a:ahLst/>
            <a:cxnLst/>
            <a:rect l="l" t="t" r="r" b="b"/>
            <a:pathLst>
              <a:path w="85725" h="81279">
                <a:moveTo>
                  <a:pt x="44074" y="0"/>
                </a:moveTo>
                <a:lnTo>
                  <a:pt x="0" y="80749"/>
                </a:lnTo>
                <a:lnTo>
                  <a:pt x="85674" y="47224"/>
                </a:lnTo>
                <a:lnTo>
                  <a:pt x="44074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99638" y="3597748"/>
            <a:ext cx="10922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sample!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1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999601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83843" y="402906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8743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7266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25792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787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7266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25792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3043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8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47859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83843" y="402906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8743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7266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25792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787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7266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25792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3043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41442" y="2959145"/>
            <a:ext cx="998855" cy="2249170"/>
          </a:xfrm>
          <a:custGeom>
            <a:avLst/>
            <a:gdLst/>
            <a:ahLst/>
            <a:cxnLst/>
            <a:rect l="l" t="t" r="r" b="b"/>
            <a:pathLst>
              <a:path w="998854" h="2249170">
                <a:moveTo>
                  <a:pt x="0" y="0"/>
                </a:moveTo>
                <a:lnTo>
                  <a:pt x="41586" y="1409"/>
                </a:lnTo>
                <a:lnTo>
                  <a:pt x="82692" y="5583"/>
                </a:lnTo>
                <a:lnTo>
                  <a:pt x="123287" y="12440"/>
                </a:lnTo>
                <a:lnTo>
                  <a:pt x="163342" y="21899"/>
                </a:lnTo>
                <a:lnTo>
                  <a:pt x="202826" y="33878"/>
                </a:lnTo>
                <a:lnTo>
                  <a:pt x="241711" y="48297"/>
                </a:lnTo>
                <a:lnTo>
                  <a:pt x="279967" y="65074"/>
                </a:lnTo>
                <a:lnTo>
                  <a:pt x="317564" y="84128"/>
                </a:lnTo>
                <a:lnTo>
                  <a:pt x="354474" y="105377"/>
                </a:lnTo>
                <a:lnTo>
                  <a:pt x="390665" y="128739"/>
                </a:lnTo>
                <a:lnTo>
                  <a:pt x="426109" y="154135"/>
                </a:lnTo>
                <a:lnTo>
                  <a:pt x="460776" y="181482"/>
                </a:lnTo>
                <a:lnTo>
                  <a:pt x="494637" y="210699"/>
                </a:lnTo>
                <a:lnTo>
                  <a:pt x="527662" y="241705"/>
                </a:lnTo>
                <a:lnTo>
                  <a:pt x="559821" y="274419"/>
                </a:lnTo>
                <a:lnTo>
                  <a:pt x="591086" y="308759"/>
                </a:lnTo>
                <a:lnTo>
                  <a:pt x="621425" y="344643"/>
                </a:lnTo>
                <a:lnTo>
                  <a:pt x="650810" y="381991"/>
                </a:lnTo>
                <a:lnTo>
                  <a:pt x="679212" y="420722"/>
                </a:lnTo>
                <a:lnTo>
                  <a:pt x="706600" y="460753"/>
                </a:lnTo>
                <a:lnTo>
                  <a:pt x="732945" y="502004"/>
                </a:lnTo>
                <a:lnTo>
                  <a:pt x="758218" y="544393"/>
                </a:lnTo>
                <a:lnTo>
                  <a:pt x="782389" y="587840"/>
                </a:lnTo>
                <a:lnTo>
                  <a:pt x="805428" y="632262"/>
                </a:lnTo>
                <a:lnTo>
                  <a:pt x="827307" y="677578"/>
                </a:lnTo>
                <a:lnTo>
                  <a:pt x="847994" y="723708"/>
                </a:lnTo>
                <a:lnTo>
                  <a:pt x="867461" y="770569"/>
                </a:lnTo>
                <a:lnTo>
                  <a:pt x="885679" y="818081"/>
                </a:lnTo>
                <a:lnTo>
                  <a:pt x="902617" y="866162"/>
                </a:lnTo>
                <a:lnTo>
                  <a:pt x="918246" y="914731"/>
                </a:lnTo>
                <a:lnTo>
                  <a:pt x="932536" y="963706"/>
                </a:lnTo>
                <a:lnTo>
                  <a:pt x="945459" y="1013007"/>
                </a:lnTo>
                <a:lnTo>
                  <a:pt x="956984" y="1062551"/>
                </a:lnTo>
                <a:lnTo>
                  <a:pt x="967081" y="1112259"/>
                </a:lnTo>
                <a:lnTo>
                  <a:pt x="975723" y="1162047"/>
                </a:lnTo>
                <a:lnTo>
                  <a:pt x="983494" y="1216502"/>
                </a:lnTo>
                <a:lnTo>
                  <a:pt x="989559" y="1270851"/>
                </a:lnTo>
                <a:lnTo>
                  <a:pt x="993991" y="1324986"/>
                </a:lnTo>
                <a:lnTo>
                  <a:pt x="996862" y="1378801"/>
                </a:lnTo>
                <a:lnTo>
                  <a:pt x="998245" y="1432191"/>
                </a:lnTo>
                <a:lnTo>
                  <a:pt x="998211" y="1485048"/>
                </a:lnTo>
                <a:lnTo>
                  <a:pt x="996834" y="1537267"/>
                </a:lnTo>
                <a:lnTo>
                  <a:pt x="994185" y="1588740"/>
                </a:lnTo>
                <a:lnTo>
                  <a:pt x="990338" y="1639362"/>
                </a:lnTo>
                <a:lnTo>
                  <a:pt x="985364" y="1689027"/>
                </a:lnTo>
                <a:lnTo>
                  <a:pt x="979336" y="1737627"/>
                </a:lnTo>
                <a:lnTo>
                  <a:pt x="972326" y="1785057"/>
                </a:lnTo>
                <a:lnTo>
                  <a:pt x="964408" y="1831210"/>
                </a:lnTo>
                <a:lnTo>
                  <a:pt x="955653" y="1875980"/>
                </a:lnTo>
                <a:lnTo>
                  <a:pt x="946134" y="1919261"/>
                </a:lnTo>
                <a:lnTo>
                  <a:pt x="935923" y="1960946"/>
                </a:lnTo>
                <a:lnTo>
                  <a:pt x="921364" y="2013864"/>
                </a:lnTo>
                <a:lnTo>
                  <a:pt x="905876" y="2063502"/>
                </a:lnTo>
                <a:lnTo>
                  <a:pt x="889632" y="2109608"/>
                </a:lnTo>
                <a:lnTo>
                  <a:pt x="872802" y="2151930"/>
                </a:lnTo>
                <a:lnTo>
                  <a:pt x="855559" y="2190218"/>
                </a:lnTo>
                <a:lnTo>
                  <a:pt x="838073" y="2224220"/>
                </a:lnTo>
                <a:lnTo>
                  <a:pt x="824898" y="2246770"/>
                </a:lnTo>
                <a:lnTo>
                  <a:pt x="823648" y="2248745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00090" y="5184242"/>
            <a:ext cx="86360" cy="80645"/>
          </a:xfrm>
          <a:custGeom>
            <a:avLst/>
            <a:gdLst/>
            <a:ahLst/>
            <a:cxnLst/>
            <a:rect l="l" t="t" r="r" b="b"/>
            <a:pathLst>
              <a:path w="86360" h="80645">
                <a:moveTo>
                  <a:pt x="44274" y="0"/>
                </a:moveTo>
                <a:lnTo>
                  <a:pt x="0" y="80649"/>
                </a:lnTo>
                <a:lnTo>
                  <a:pt x="85749" y="47324"/>
                </a:lnTo>
                <a:lnTo>
                  <a:pt x="44274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00486" y="3643906"/>
            <a:ext cx="10922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sample!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75101" y="5231393"/>
            <a:ext cx="1492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4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565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6777" y="896386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Recurrent Neural</a:t>
            </a:r>
            <a:r>
              <a:rPr spc="-10" dirty="0"/>
              <a:t> </a:t>
            </a:r>
            <a:r>
              <a:rPr spc="-5" dirty="0"/>
              <a:t>Network</a:t>
            </a:r>
          </a:p>
        </p:txBody>
      </p:sp>
      <p:sp>
        <p:nvSpPr>
          <p:cNvPr id="5" name="object 5"/>
          <p:cNvSpPr/>
          <p:nvPr/>
        </p:nvSpPr>
        <p:spPr>
          <a:xfrm>
            <a:off x="7703134" y="41149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03134" y="41149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43225" y="4425505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96384" y="3091701"/>
            <a:ext cx="1033780" cy="657225"/>
          </a:xfrm>
          <a:custGeom>
            <a:avLst/>
            <a:gdLst/>
            <a:ahLst/>
            <a:cxnLst/>
            <a:rect l="l" t="t" r="r" b="b"/>
            <a:pathLst>
              <a:path w="1033779" h="657225">
                <a:moveTo>
                  <a:pt x="0" y="0"/>
                </a:moveTo>
                <a:lnTo>
                  <a:pt x="1033372" y="0"/>
                </a:lnTo>
                <a:lnTo>
                  <a:pt x="1033372" y="657193"/>
                </a:lnTo>
                <a:lnTo>
                  <a:pt x="0" y="657193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2741" y="3273031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3134" y="1827380"/>
            <a:ext cx="420370" cy="598882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3084" y="2857315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23438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81608" y="277086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3084" y="3863119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251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81608" y="377667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32008" y="3258000"/>
            <a:ext cx="522605" cy="274320"/>
          </a:xfrm>
          <a:custGeom>
            <a:avLst/>
            <a:gdLst/>
            <a:ahLst/>
            <a:cxnLst/>
            <a:rect l="l" t="t" r="r" b="b"/>
            <a:pathLst>
              <a:path w="522604" h="274319">
                <a:moveTo>
                  <a:pt x="0" y="0"/>
                </a:moveTo>
                <a:lnTo>
                  <a:pt x="28644" y="8200"/>
                </a:lnTo>
                <a:lnTo>
                  <a:pt x="69199" y="18641"/>
                </a:lnTo>
                <a:lnTo>
                  <a:pt x="118904" y="30961"/>
                </a:lnTo>
                <a:lnTo>
                  <a:pt x="174997" y="44801"/>
                </a:lnTo>
                <a:lnTo>
                  <a:pt x="234718" y="59801"/>
                </a:lnTo>
                <a:lnTo>
                  <a:pt x="295305" y="75601"/>
                </a:lnTo>
                <a:lnTo>
                  <a:pt x="353997" y="91843"/>
                </a:lnTo>
                <a:lnTo>
                  <a:pt x="408034" y="108165"/>
                </a:lnTo>
                <a:lnTo>
                  <a:pt x="454653" y="124208"/>
                </a:lnTo>
                <a:lnTo>
                  <a:pt x="491095" y="139613"/>
                </a:lnTo>
                <a:lnTo>
                  <a:pt x="522398" y="167069"/>
                </a:lnTo>
                <a:lnTo>
                  <a:pt x="508640" y="181960"/>
                </a:lnTo>
                <a:lnTo>
                  <a:pt x="472905" y="197058"/>
                </a:lnTo>
                <a:lnTo>
                  <a:pt x="420033" y="212103"/>
                </a:lnTo>
                <a:lnTo>
                  <a:pt x="354867" y="226835"/>
                </a:lnTo>
                <a:lnTo>
                  <a:pt x="282249" y="240994"/>
                </a:lnTo>
                <a:lnTo>
                  <a:pt x="235229" y="249426"/>
                </a:lnTo>
                <a:lnTo>
                  <a:pt x="188371" y="257469"/>
                </a:lnTo>
                <a:lnTo>
                  <a:pt x="142858" y="265062"/>
                </a:lnTo>
                <a:lnTo>
                  <a:pt x="99874" y="272144"/>
                </a:lnTo>
                <a:lnTo>
                  <a:pt x="89299" y="2738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36209" y="3500919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574" y="0"/>
                </a:moveTo>
                <a:lnTo>
                  <a:pt x="0" y="46199"/>
                </a:lnTo>
                <a:lnTo>
                  <a:pt x="90649" y="61949"/>
                </a:lnTo>
                <a:lnTo>
                  <a:pt x="795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4750" y="1865484"/>
            <a:ext cx="497776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can process a sequence of vectors 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 applying a recurrence formula at every time</a:t>
            </a:r>
            <a:r>
              <a:rPr kumimoji="0" sz="1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step: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61243" y="2927146"/>
            <a:ext cx="3955642" cy="655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2099" y="4288091"/>
            <a:ext cx="5883275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Notice: the same function and the same set  of parameters are used at every time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01079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83843" y="402906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8743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7266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25792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787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7266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25792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3043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41617" y="4029068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5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16217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430517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30517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17249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14715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83265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30517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14715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83265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575101" y="5231393"/>
            <a:ext cx="1492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1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83438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83843" y="402906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8743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7266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25792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787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7266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25792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3043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41617" y="4029068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5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16217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430517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30517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17249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14715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83265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30517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14715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83265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798916" y="2959146"/>
            <a:ext cx="862965" cy="436245"/>
          </a:xfrm>
          <a:custGeom>
            <a:avLst/>
            <a:gdLst/>
            <a:ahLst/>
            <a:cxnLst/>
            <a:rect l="l" t="t" r="r" b="b"/>
            <a:pathLst>
              <a:path w="862964" h="436244">
                <a:moveTo>
                  <a:pt x="0" y="0"/>
                </a:moveTo>
                <a:lnTo>
                  <a:pt x="862473" y="435949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647213" y="3366994"/>
            <a:ext cx="91440" cy="67310"/>
          </a:xfrm>
          <a:custGeom>
            <a:avLst/>
            <a:gdLst/>
            <a:ahLst/>
            <a:cxnLst/>
            <a:rect l="l" t="t" r="r" b="b"/>
            <a:pathLst>
              <a:path w="91439" h="67310">
                <a:moveTo>
                  <a:pt x="0" y="56174"/>
                </a:moveTo>
                <a:lnTo>
                  <a:pt x="91349" y="67074"/>
                </a:lnTo>
                <a:lnTo>
                  <a:pt x="28374" y="0"/>
                </a:lnTo>
                <a:lnTo>
                  <a:pt x="0" y="561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12638" y="3032202"/>
            <a:ext cx="185420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token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=&gt;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finish.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75101" y="5231393"/>
            <a:ext cx="1492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6581001"/>
            <a:ext cx="2091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11611" y="1639614"/>
            <a:ext cx="2575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Caption generated: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“straw hat”</a:t>
            </a:r>
          </a:p>
        </p:txBody>
      </p:sp>
      <p:sp>
        <p:nvSpPr>
          <p:cNvPr id="55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5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078576"/>
            <a:ext cx="9143981" cy="5089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718723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462" y="5030686"/>
            <a:ext cx="7543165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Insight: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Generate feature representation of the video and “decode” it to a</a:t>
            </a:r>
            <a:r>
              <a:rPr kumimoji="0" sz="18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9911" y="2394737"/>
            <a:ext cx="20491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[Sutskever et al. NIPS’14]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9911" y="3147092"/>
            <a:ext cx="2059939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[Donahue et al. CVPR’15]  [Vinyals et al.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CVPR’15]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654" y="2323297"/>
            <a:ext cx="7766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8382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English  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6096" y="2506812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4">
                <a:moveTo>
                  <a:pt x="0" y="4159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13688" y="2485696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727" y="21114"/>
                </a:moveTo>
                <a:lnTo>
                  <a:pt x="614" y="42842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11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2120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32120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6139" y="2294311"/>
            <a:ext cx="66802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79768" y="2406647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73" y="0"/>
                </a:lnTo>
                <a:lnTo>
                  <a:pt x="620890" y="8198"/>
                </a:lnTo>
                <a:lnTo>
                  <a:pt x="656101" y="30557"/>
                </a:lnTo>
                <a:lnTo>
                  <a:pt x="679842" y="63718"/>
                </a:lnTo>
                <a:lnTo>
                  <a:pt x="688548" y="104327"/>
                </a:lnTo>
                <a:lnTo>
                  <a:pt x="679842" y="144936"/>
                </a:lnTo>
                <a:lnTo>
                  <a:pt x="656101" y="178098"/>
                </a:lnTo>
                <a:lnTo>
                  <a:pt x="620890" y="200456"/>
                </a:lnTo>
                <a:lnTo>
                  <a:pt x="577773" y="208654"/>
                </a:lnTo>
                <a:lnTo>
                  <a:pt x="110774" y="208654"/>
                </a:lnTo>
                <a:lnTo>
                  <a:pt x="67658" y="200456"/>
                </a:lnTo>
                <a:lnTo>
                  <a:pt x="32446" y="178098"/>
                </a:lnTo>
                <a:lnTo>
                  <a:pt x="8705" y="144936"/>
                </a:lnTo>
                <a:lnTo>
                  <a:pt x="0" y="104327"/>
                </a:lnTo>
                <a:lnTo>
                  <a:pt x="8705" y="63718"/>
                </a:lnTo>
                <a:lnTo>
                  <a:pt x="32446" y="30557"/>
                </a:lnTo>
                <a:lnTo>
                  <a:pt x="67658" y="8198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87719" y="2510971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9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93219" y="24895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4"/>
                </a:lnTo>
                <a:lnTo>
                  <a:pt x="58849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60366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79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60366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79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5616" y="2294311"/>
            <a:ext cx="106680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  <a:tab pos="539750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10845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73817" y="24895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4"/>
                </a:lnTo>
                <a:lnTo>
                  <a:pt x="58849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56317" y="243792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7" y="44615"/>
                </a:lnTo>
                <a:lnTo>
                  <a:pt x="19856" y="21395"/>
                </a:lnTo>
                <a:lnTo>
                  <a:pt x="41406" y="5740"/>
                </a:lnTo>
                <a:lnTo>
                  <a:pt x="67799" y="0"/>
                </a:lnTo>
                <a:lnTo>
                  <a:pt x="105416" y="12273"/>
                </a:lnTo>
                <a:lnTo>
                  <a:pt x="130437" y="45094"/>
                </a:lnTo>
                <a:lnTo>
                  <a:pt x="135599" y="73049"/>
                </a:lnTo>
                <a:lnTo>
                  <a:pt x="130272" y="101484"/>
                </a:lnTo>
                <a:lnTo>
                  <a:pt x="115743" y="124704"/>
                </a:lnTo>
                <a:lnTo>
                  <a:pt x="94192" y="140359"/>
                </a:lnTo>
                <a:lnTo>
                  <a:pt x="67799" y="146099"/>
                </a:lnTo>
                <a:lnTo>
                  <a:pt x="41406" y="140359"/>
                </a:lnTo>
                <a:lnTo>
                  <a:pt x="19856" y="124704"/>
                </a:lnTo>
                <a:lnTo>
                  <a:pt x="5327" y="101484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50317" y="243792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7" y="44615"/>
                </a:lnTo>
                <a:lnTo>
                  <a:pt x="19856" y="21395"/>
                </a:lnTo>
                <a:lnTo>
                  <a:pt x="41406" y="5740"/>
                </a:lnTo>
                <a:lnTo>
                  <a:pt x="67799" y="0"/>
                </a:lnTo>
                <a:lnTo>
                  <a:pt x="105416" y="12273"/>
                </a:lnTo>
                <a:lnTo>
                  <a:pt x="130437" y="45094"/>
                </a:lnTo>
                <a:lnTo>
                  <a:pt x="135599" y="73049"/>
                </a:lnTo>
                <a:lnTo>
                  <a:pt x="130272" y="101484"/>
                </a:lnTo>
                <a:lnTo>
                  <a:pt x="115743" y="124704"/>
                </a:lnTo>
                <a:lnTo>
                  <a:pt x="94192" y="140359"/>
                </a:lnTo>
                <a:lnTo>
                  <a:pt x="67799" y="146099"/>
                </a:lnTo>
                <a:lnTo>
                  <a:pt x="41406" y="140359"/>
                </a:lnTo>
                <a:lnTo>
                  <a:pt x="19856" y="124704"/>
                </a:lnTo>
                <a:lnTo>
                  <a:pt x="5327" y="101484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62317" y="243792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7" y="44615"/>
                </a:lnTo>
                <a:lnTo>
                  <a:pt x="19856" y="21395"/>
                </a:lnTo>
                <a:lnTo>
                  <a:pt x="41406" y="5740"/>
                </a:lnTo>
                <a:lnTo>
                  <a:pt x="67799" y="0"/>
                </a:lnTo>
                <a:lnTo>
                  <a:pt x="105416" y="12273"/>
                </a:lnTo>
                <a:lnTo>
                  <a:pt x="130437" y="45094"/>
                </a:lnTo>
                <a:lnTo>
                  <a:pt x="135599" y="73049"/>
                </a:lnTo>
                <a:lnTo>
                  <a:pt x="130272" y="101484"/>
                </a:lnTo>
                <a:lnTo>
                  <a:pt x="115743" y="124704"/>
                </a:lnTo>
                <a:lnTo>
                  <a:pt x="94192" y="140359"/>
                </a:lnTo>
                <a:lnTo>
                  <a:pt x="67799" y="146099"/>
                </a:lnTo>
                <a:lnTo>
                  <a:pt x="41406" y="140359"/>
                </a:lnTo>
                <a:lnTo>
                  <a:pt x="19856" y="124704"/>
                </a:lnTo>
                <a:lnTo>
                  <a:pt x="5327" y="101484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27568" y="2323297"/>
            <a:ext cx="7766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98425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French  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15964" y="2510971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71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91664" y="24895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4"/>
                </a:lnTo>
                <a:lnTo>
                  <a:pt x="58849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46083" y="3366595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4">
                <a:moveTo>
                  <a:pt x="0" y="4149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13675" y="3345470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727" y="21124"/>
                </a:moveTo>
                <a:lnTo>
                  <a:pt x="614" y="42849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1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32107" y="3094296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32107" y="3094296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45860" y="3258858"/>
            <a:ext cx="6286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79744" y="3266421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98" y="0"/>
                </a:lnTo>
                <a:lnTo>
                  <a:pt x="620915" y="8198"/>
                </a:lnTo>
                <a:lnTo>
                  <a:pt x="656126" y="30556"/>
                </a:lnTo>
                <a:lnTo>
                  <a:pt x="679867" y="63717"/>
                </a:lnTo>
                <a:lnTo>
                  <a:pt x="688573" y="104324"/>
                </a:lnTo>
                <a:lnTo>
                  <a:pt x="679867" y="144936"/>
                </a:lnTo>
                <a:lnTo>
                  <a:pt x="656126" y="178096"/>
                </a:lnTo>
                <a:lnTo>
                  <a:pt x="620915" y="200452"/>
                </a:lnTo>
                <a:lnTo>
                  <a:pt x="577798" y="208649"/>
                </a:lnTo>
                <a:lnTo>
                  <a:pt x="110774" y="208649"/>
                </a:lnTo>
                <a:lnTo>
                  <a:pt x="67658" y="200452"/>
                </a:lnTo>
                <a:lnTo>
                  <a:pt x="32446" y="178096"/>
                </a:lnTo>
                <a:lnTo>
                  <a:pt x="8705" y="144936"/>
                </a:lnTo>
                <a:lnTo>
                  <a:pt x="0" y="104324"/>
                </a:lnTo>
                <a:lnTo>
                  <a:pt x="8705" y="63717"/>
                </a:lnTo>
                <a:lnTo>
                  <a:pt x="32446" y="30556"/>
                </a:lnTo>
                <a:lnTo>
                  <a:pt x="67658" y="8198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187719" y="3370745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8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93194" y="3349322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7"/>
                </a:lnTo>
                <a:lnTo>
                  <a:pt x="58874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60366" y="3094295"/>
            <a:ext cx="855980" cy="486672"/>
          </a:xfrm>
          <a:prstGeom prst="rect">
            <a:avLst/>
          </a:prstGeom>
          <a:solidFill>
            <a:srgbClr val="F4CCCC"/>
          </a:solidFill>
          <a:ln w="19049">
            <a:solidFill>
              <a:srgbClr val="5B595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55591" y="3154083"/>
            <a:ext cx="294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373792" y="3349322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7"/>
                </a:lnTo>
                <a:lnTo>
                  <a:pt x="58874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56317" y="3297696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6" y="44615"/>
                </a:lnTo>
                <a:lnTo>
                  <a:pt x="19853" y="21395"/>
                </a:lnTo>
                <a:lnTo>
                  <a:pt x="41396" y="5740"/>
                </a:lnTo>
                <a:lnTo>
                  <a:pt x="67774" y="0"/>
                </a:lnTo>
                <a:lnTo>
                  <a:pt x="105406" y="12273"/>
                </a:lnTo>
                <a:lnTo>
                  <a:pt x="130434" y="45094"/>
                </a:lnTo>
                <a:lnTo>
                  <a:pt x="135599" y="73049"/>
                </a:lnTo>
                <a:lnTo>
                  <a:pt x="130268" y="101486"/>
                </a:lnTo>
                <a:lnTo>
                  <a:pt x="115731" y="124705"/>
                </a:lnTo>
                <a:lnTo>
                  <a:pt x="94171" y="140359"/>
                </a:lnTo>
                <a:lnTo>
                  <a:pt x="67774" y="146099"/>
                </a:lnTo>
                <a:lnTo>
                  <a:pt x="41396" y="140359"/>
                </a:lnTo>
                <a:lnTo>
                  <a:pt x="19853" y="124705"/>
                </a:lnTo>
                <a:lnTo>
                  <a:pt x="5326" y="101486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50317" y="3297696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6" y="44615"/>
                </a:lnTo>
                <a:lnTo>
                  <a:pt x="19853" y="21395"/>
                </a:lnTo>
                <a:lnTo>
                  <a:pt x="41396" y="5740"/>
                </a:lnTo>
                <a:lnTo>
                  <a:pt x="67774" y="0"/>
                </a:lnTo>
                <a:lnTo>
                  <a:pt x="105406" y="12273"/>
                </a:lnTo>
                <a:lnTo>
                  <a:pt x="130421" y="45094"/>
                </a:lnTo>
                <a:lnTo>
                  <a:pt x="135574" y="73049"/>
                </a:lnTo>
                <a:lnTo>
                  <a:pt x="130247" y="101486"/>
                </a:lnTo>
                <a:lnTo>
                  <a:pt x="115718" y="124705"/>
                </a:lnTo>
                <a:lnTo>
                  <a:pt x="94167" y="140359"/>
                </a:lnTo>
                <a:lnTo>
                  <a:pt x="67774" y="146099"/>
                </a:lnTo>
                <a:lnTo>
                  <a:pt x="41396" y="140359"/>
                </a:lnTo>
                <a:lnTo>
                  <a:pt x="19853" y="124705"/>
                </a:lnTo>
                <a:lnTo>
                  <a:pt x="5326" y="101486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62291" y="3297696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30" y="44615"/>
                </a:lnTo>
                <a:lnTo>
                  <a:pt x="19865" y="21395"/>
                </a:lnTo>
                <a:lnTo>
                  <a:pt x="41417" y="5740"/>
                </a:lnTo>
                <a:lnTo>
                  <a:pt x="67799" y="0"/>
                </a:lnTo>
                <a:lnTo>
                  <a:pt x="105431" y="12273"/>
                </a:lnTo>
                <a:lnTo>
                  <a:pt x="130459" y="45094"/>
                </a:lnTo>
                <a:lnTo>
                  <a:pt x="135624" y="73049"/>
                </a:lnTo>
                <a:lnTo>
                  <a:pt x="130293" y="101486"/>
                </a:lnTo>
                <a:lnTo>
                  <a:pt x="115756" y="124705"/>
                </a:lnTo>
                <a:lnTo>
                  <a:pt x="94196" y="140359"/>
                </a:lnTo>
                <a:lnTo>
                  <a:pt x="67799" y="146099"/>
                </a:lnTo>
                <a:lnTo>
                  <a:pt x="41417" y="140359"/>
                </a:lnTo>
                <a:lnTo>
                  <a:pt x="19865" y="124705"/>
                </a:lnTo>
                <a:lnTo>
                  <a:pt x="5330" y="101486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83337" y="3263215"/>
            <a:ext cx="7766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315940" y="3368744"/>
            <a:ext cx="329565" cy="2540"/>
          </a:xfrm>
          <a:custGeom>
            <a:avLst/>
            <a:gdLst/>
            <a:ahLst/>
            <a:cxnLst/>
            <a:rect l="l" t="t" r="r" b="b"/>
            <a:pathLst>
              <a:path w="329564" h="2539">
                <a:moveTo>
                  <a:pt x="0" y="1999"/>
                </a:moveTo>
                <a:lnTo>
                  <a:pt x="3292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623614" y="33474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549" y="21294"/>
                </a:moveTo>
                <a:lnTo>
                  <a:pt x="249" y="42844"/>
                </a:lnTo>
                <a:lnTo>
                  <a:pt x="58999" y="21069"/>
                </a:lnTo>
                <a:lnTo>
                  <a:pt x="0" y="0"/>
                </a:lnTo>
                <a:lnTo>
                  <a:pt x="21549" y="2129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946083" y="4279894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5">
                <a:moveTo>
                  <a:pt x="0" y="4174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213675" y="4258793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79">
                <a:moveTo>
                  <a:pt x="21727" y="21099"/>
                </a:moveTo>
                <a:lnTo>
                  <a:pt x="614" y="42824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0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332107" y="4007619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332107" y="4007619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45860" y="4172170"/>
            <a:ext cx="6286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479744" y="4179719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98" y="0"/>
                </a:lnTo>
                <a:lnTo>
                  <a:pt x="620915" y="8201"/>
                </a:lnTo>
                <a:lnTo>
                  <a:pt x="656126" y="30565"/>
                </a:lnTo>
                <a:lnTo>
                  <a:pt x="679867" y="63734"/>
                </a:lnTo>
                <a:lnTo>
                  <a:pt x="688573" y="104349"/>
                </a:lnTo>
                <a:lnTo>
                  <a:pt x="679867" y="144950"/>
                </a:lnTo>
                <a:lnTo>
                  <a:pt x="656126" y="178112"/>
                </a:lnTo>
                <a:lnTo>
                  <a:pt x="620915" y="200473"/>
                </a:lnTo>
                <a:lnTo>
                  <a:pt x="577798" y="208674"/>
                </a:lnTo>
                <a:lnTo>
                  <a:pt x="110774" y="208674"/>
                </a:lnTo>
                <a:lnTo>
                  <a:pt x="67658" y="200473"/>
                </a:lnTo>
                <a:lnTo>
                  <a:pt x="32446" y="178112"/>
                </a:lnTo>
                <a:lnTo>
                  <a:pt x="8705" y="144950"/>
                </a:lnTo>
                <a:lnTo>
                  <a:pt x="0" y="104349"/>
                </a:lnTo>
                <a:lnTo>
                  <a:pt x="8705" y="63734"/>
                </a:lnTo>
                <a:lnTo>
                  <a:pt x="32446" y="30565"/>
                </a:lnTo>
                <a:lnTo>
                  <a:pt x="67658" y="8201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187719" y="4284067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8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393194" y="4262643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424" y="21424"/>
                </a:moveTo>
                <a:lnTo>
                  <a:pt x="0" y="42824"/>
                </a:lnTo>
                <a:lnTo>
                  <a:pt x="58874" y="21424"/>
                </a:lnTo>
                <a:lnTo>
                  <a:pt x="0" y="0"/>
                </a:lnTo>
                <a:lnTo>
                  <a:pt x="21424" y="214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60366" y="4007618"/>
            <a:ext cx="855980" cy="486672"/>
          </a:xfrm>
          <a:prstGeom prst="rect">
            <a:avLst/>
          </a:prstGeom>
          <a:solidFill>
            <a:srgbClr val="F4CCCC"/>
          </a:solidFill>
          <a:ln w="19049">
            <a:solidFill>
              <a:srgbClr val="5B595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55591" y="4067396"/>
            <a:ext cx="294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373792" y="4262643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424" y="21424"/>
                </a:moveTo>
                <a:lnTo>
                  <a:pt x="0" y="42824"/>
                </a:lnTo>
                <a:lnTo>
                  <a:pt x="58874" y="21424"/>
                </a:lnTo>
                <a:lnTo>
                  <a:pt x="0" y="0"/>
                </a:lnTo>
                <a:lnTo>
                  <a:pt x="21424" y="214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756317" y="4210994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74"/>
                </a:moveTo>
                <a:lnTo>
                  <a:pt x="5326" y="44634"/>
                </a:lnTo>
                <a:lnTo>
                  <a:pt x="19853" y="21406"/>
                </a:lnTo>
                <a:lnTo>
                  <a:pt x="41396" y="5743"/>
                </a:lnTo>
                <a:lnTo>
                  <a:pt x="67774" y="0"/>
                </a:lnTo>
                <a:lnTo>
                  <a:pt x="105406" y="12276"/>
                </a:lnTo>
                <a:lnTo>
                  <a:pt x="130434" y="45109"/>
                </a:lnTo>
                <a:lnTo>
                  <a:pt x="135599" y="73074"/>
                </a:lnTo>
                <a:lnTo>
                  <a:pt x="130268" y="101500"/>
                </a:lnTo>
                <a:lnTo>
                  <a:pt x="115731" y="124721"/>
                </a:lnTo>
                <a:lnTo>
                  <a:pt x="94171" y="140381"/>
                </a:lnTo>
                <a:lnTo>
                  <a:pt x="67774" y="146124"/>
                </a:lnTo>
                <a:lnTo>
                  <a:pt x="41396" y="140381"/>
                </a:lnTo>
                <a:lnTo>
                  <a:pt x="19853" y="124721"/>
                </a:lnTo>
                <a:lnTo>
                  <a:pt x="5326" y="101500"/>
                </a:lnTo>
                <a:lnTo>
                  <a:pt x="0" y="730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550317" y="4210994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74"/>
                </a:moveTo>
                <a:lnTo>
                  <a:pt x="5326" y="44634"/>
                </a:lnTo>
                <a:lnTo>
                  <a:pt x="19853" y="21406"/>
                </a:lnTo>
                <a:lnTo>
                  <a:pt x="41396" y="5743"/>
                </a:lnTo>
                <a:lnTo>
                  <a:pt x="67774" y="0"/>
                </a:lnTo>
                <a:lnTo>
                  <a:pt x="105406" y="12276"/>
                </a:lnTo>
                <a:lnTo>
                  <a:pt x="130421" y="45109"/>
                </a:lnTo>
                <a:lnTo>
                  <a:pt x="135574" y="73074"/>
                </a:lnTo>
                <a:lnTo>
                  <a:pt x="130247" y="101500"/>
                </a:lnTo>
                <a:lnTo>
                  <a:pt x="115718" y="124721"/>
                </a:lnTo>
                <a:lnTo>
                  <a:pt x="94167" y="140381"/>
                </a:lnTo>
                <a:lnTo>
                  <a:pt x="67774" y="146124"/>
                </a:lnTo>
                <a:lnTo>
                  <a:pt x="41396" y="140381"/>
                </a:lnTo>
                <a:lnTo>
                  <a:pt x="19853" y="124721"/>
                </a:lnTo>
                <a:lnTo>
                  <a:pt x="5326" y="101500"/>
                </a:lnTo>
                <a:lnTo>
                  <a:pt x="0" y="730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962291" y="4210994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74"/>
                </a:moveTo>
                <a:lnTo>
                  <a:pt x="5330" y="44634"/>
                </a:lnTo>
                <a:lnTo>
                  <a:pt x="19865" y="21406"/>
                </a:lnTo>
                <a:lnTo>
                  <a:pt x="41417" y="5743"/>
                </a:lnTo>
                <a:lnTo>
                  <a:pt x="67799" y="0"/>
                </a:lnTo>
                <a:lnTo>
                  <a:pt x="105431" y="12276"/>
                </a:lnTo>
                <a:lnTo>
                  <a:pt x="130459" y="45109"/>
                </a:lnTo>
                <a:lnTo>
                  <a:pt x="135624" y="73074"/>
                </a:lnTo>
                <a:lnTo>
                  <a:pt x="130293" y="101500"/>
                </a:lnTo>
                <a:lnTo>
                  <a:pt x="115756" y="124721"/>
                </a:lnTo>
                <a:lnTo>
                  <a:pt x="94196" y="140381"/>
                </a:lnTo>
                <a:lnTo>
                  <a:pt x="67799" y="146124"/>
                </a:lnTo>
                <a:lnTo>
                  <a:pt x="41417" y="140381"/>
                </a:lnTo>
                <a:lnTo>
                  <a:pt x="19865" y="124721"/>
                </a:lnTo>
                <a:lnTo>
                  <a:pt x="5330" y="101500"/>
                </a:lnTo>
                <a:lnTo>
                  <a:pt x="0" y="730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783337" y="4176527"/>
            <a:ext cx="7766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315940" y="4282043"/>
            <a:ext cx="329565" cy="2540"/>
          </a:xfrm>
          <a:custGeom>
            <a:avLst/>
            <a:gdLst/>
            <a:ahLst/>
            <a:cxnLst/>
            <a:rect l="l" t="t" r="r" b="b"/>
            <a:pathLst>
              <a:path w="329564" h="2539">
                <a:moveTo>
                  <a:pt x="0" y="2024"/>
                </a:moveTo>
                <a:lnTo>
                  <a:pt x="3292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623614" y="4260768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549" y="21274"/>
                </a:moveTo>
                <a:lnTo>
                  <a:pt x="249" y="42849"/>
                </a:lnTo>
                <a:lnTo>
                  <a:pt x="58999" y="21049"/>
                </a:lnTo>
                <a:lnTo>
                  <a:pt x="0" y="0"/>
                </a:lnTo>
                <a:lnTo>
                  <a:pt x="21549" y="212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107861" y="3069821"/>
            <a:ext cx="601873" cy="601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107860" y="4040694"/>
            <a:ext cx="688548" cy="46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xfrm>
            <a:off x="8810754" y="8192689"/>
            <a:ext cx="23495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839" marR="0" lvl="0" indent="0" algn="l" defTabSz="914400" rtl="0" eaLnBrk="1" fontAlgn="auto" latinLnBrk="0" hangingPunct="1">
              <a:lnSpc>
                <a:spcPts val="14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4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sz="13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6564959"/>
            <a:ext cx="7565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Venugopalan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“Translating Videos to Natural Language using Deep Recurrent Neural Networks”, NAACL-HTL 2015</a:t>
            </a:r>
          </a:p>
        </p:txBody>
      </p:sp>
      <p:sp>
        <p:nvSpPr>
          <p:cNvPr id="67" name="object 65"/>
          <p:cNvSpPr txBox="1"/>
          <p:nvPr/>
        </p:nvSpPr>
        <p:spPr>
          <a:xfrm>
            <a:off x="6889911" y="4179964"/>
            <a:ext cx="1920843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[Venugopalan et.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  NAACL’15]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(this work)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0" y="385354"/>
            <a:ext cx="9144000" cy="685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Video Captioning</a:t>
            </a:r>
          </a:p>
        </p:txBody>
      </p:sp>
    </p:spTree>
    <p:extLst>
      <p:ext uri="{BB962C8B-B14F-4D97-AF65-F5344CB8AC3E}">
        <p14:creationId xmlns:p14="http://schemas.microsoft.com/office/powerpoint/2010/main" val="48444255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6220" y="1635998"/>
            <a:ext cx="1086485" cy="4104640"/>
          </a:xfrm>
          <a:custGeom>
            <a:avLst/>
            <a:gdLst/>
            <a:ahLst/>
            <a:cxnLst/>
            <a:rect l="l" t="t" r="r" b="b"/>
            <a:pathLst>
              <a:path w="1086485" h="4104640">
                <a:moveTo>
                  <a:pt x="0" y="0"/>
                </a:moveTo>
                <a:lnTo>
                  <a:pt x="1085997" y="0"/>
                </a:lnTo>
                <a:lnTo>
                  <a:pt x="1085997" y="4104291"/>
                </a:lnTo>
                <a:lnTo>
                  <a:pt x="0" y="4104291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0793" y="1699948"/>
            <a:ext cx="154940" cy="3907790"/>
          </a:xfrm>
          <a:custGeom>
            <a:avLst/>
            <a:gdLst/>
            <a:ahLst/>
            <a:cxnLst/>
            <a:rect l="l" t="t" r="r" b="b"/>
            <a:pathLst>
              <a:path w="154939" h="3907790">
                <a:moveTo>
                  <a:pt x="154499" y="3907192"/>
                </a:moveTo>
                <a:lnTo>
                  <a:pt x="105666" y="3899315"/>
                </a:lnTo>
                <a:lnTo>
                  <a:pt x="63255" y="3877381"/>
                </a:lnTo>
                <a:lnTo>
                  <a:pt x="29810" y="3843936"/>
                </a:lnTo>
                <a:lnTo>
                  <a:pt x="7876" y="3801525"/>
                </a:lnTo>
                <a:lnTo>
                  <a:pt x="0" y="3752692"/>
                </a:lnTo>
                <a:lnTo>
                  <a:pt x="0" y="154502"/>
                </a:lnTo>
                <a:lnTo>
                  <a:pt x="7876" y="105667"/>
                </a:lnTo>
                <a:lnTo>
                  <a:pt x="29810" y="63254"/>
                </a:lnTo>
                <a:lnTo>
                  <a:pt x="63255" y="29809"/>
                </a:lnTo>
                <a:lnTo>
                  <a:pt x="105666" y="7876"/>
                </a:lnTo>
                <a:lnTo>
                  <a:pt x="154499" y="0"/>
                </a:lnTo>
              </a:path>
            </a:pathLst>
          </a:custGeom>
          <a:ln w="19049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43292" y="1699948"/>
            <a:ext cx="154940" cy="3907790"/>
          </a:xfrm>
          <a:custGeom>
            <a:avLst/>
            <a:gdLst/>
            <a:ahLst/>
            <a:cxnLst/>
            <a:rect l="l" t="t" r="r" b="b"/>
            <a:pathLst>
              <a:path w="154939" h="3907790">
                <a:moveTo>
                  <a:pt x="0" y="0"/>
                </a:moveTo>
                <a:lnTo>
                  <a:pt x="30281" y="2996"/>
                </a:lnTo>
                <a:lnTo>
                  <a:pt x="59124" y="11760"/>
                </a:lnTo>
                <a:lnTo>
                  <a:pt x="109249" y="45252"/>
                </a:lnTo>
                <a:lnTo>
                  <a:pt x="142740" y="95377"/>
                </a:lnTo>
                <a:lnTo>
                  <a:pt x="154499" y="154502"/>
                </a:lnTo>
                <a:lnTo>
                  <a:pt x="154499" y="3752692"/>
                </a:lnTo>
                <a:lnTo>
                  <a:pt x="146622" y="3801525"/>
                </a:lnTo>
                <a:lnTo>
                  <a:pt x="124689" y="3843936"/>
                </a:lnTo>
                <a:lnTo>
                  <a:pt x="91244" y="3877381"/>
                </a:lnTo>
                <a:lnTo>
                  <a:pt x="48832" y="3899315"/>
                </a:lnTo>
                <a:lnTo>
                  <a:pt x="0" y="3907192"/>
                </a:lnTo>
              </a:path>
            </a:pathLst>
          </a:custGeom>
          <a:ln w="19049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07310" y="1603054"/>
            <a:ext cx="1243965" cy="4242435"/>
          </a:xfrm>
          <a:custGeom>
            <a:avLst/>
            <a:gdLst/>
            <a:ahLst/>
            <a:cxnLst/>
            <a:rect l="l" t="t" r="r" b="b"/>
            <a:pathLst>
              <a:path w="1243965" h="4242435">
                <a:moveTo>
                  <a:pt x="0" y="0"/>
                </a:moveTo>
                <a:lnTo>
                  <a:pt x="1243797" y="0"/>
                </a:lnTo>
                <a:lnTo>
                  <a:pt x="1243797" y="4241986"/>
                </a:lnTo>
                <a:lnTo>
                  <a:pt x="0" y="4241986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025" y="1253814"/>
            <a:ext cx="1428115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Input</a:t>
            </a:r>
            <a:r>
              <a:rPr kumimoji="0" sz="23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Video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75149" y="1253814"/>
            <a:ext cx="836294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Output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41317" y="1896305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31416" y="186484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32"/>
                </a:moveTo>
                <a:lnTo>
                  <a:pt x="86449" y="31464"/>
                </a:lnTo>
                <a:lnTo>
                  <a:pt x="0" y="0"/>
                </a:lnTo>
                <a:lnTo>
                  <a:pt x="0" y="6293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42941" y="1896306"/>
            <a:ext cx="0" cy="3388995"/>
          </a:xfrm>
          <a:custGeom>
            <a:avLst/>
            <a:gdLst/>
            <a:ahLst/>
            <a:cxnLst/>
            <a:rect l="l" t="t" r="r" b="b"/>
            <a:pathLst>
              <a:path h="3388995">
                <a:moveTo>
                  <a:pt x="0" y="0"/>
                </a:moveTo>
                <a:lnTo>
                  <a:pt x="0" y="338878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92117" y="3587794"/>
            <a:ext cx="304165" cy="1270"/>
          </a:xfrm>
          <a:custGeom>
            <a:avLst/>
            <a:gdLst/>
            <a:ahLst/>
            <a:cxnLst/>
            <a:rect l="l" t="t" r="r" b="b"/>
            <a:pathLst>
              <a:path w="304164" h="1269">
                <a:moveTo>
                  <a:pt x="0" y="1049"/>
                </a:moveTo>
                <a:lnTo>
                  <a:pt x="3038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84941" y="3576820"/>
            <a:ext cx="30480" cy="22225"/>
          </a:xfrm>
          <a:custGeom>
            <a:avLst/>
            <a:gdLst/>
            <a:ahLst/>
            <a:cxnLst/>
            <a:rect l="l" t="t" r="r" b="b"/>
            <a:pathLst>
              <a:path w="30479" h="22225">
                <a:moveTo>
                  <a:pt x="11074" y="10974"/>
                </a:moveTo>
                <a:lnTo>
                  <a:pt x="74" y="22049"/>
                </a:lnTo>
                <a:lnTo>
                  <a:pt x="30324" y="10924"/>
                </a:lnTo>
                <a:lnTo>
                  <a:pt x="0" y="0"/>
                </a:lnTo>
                <a:lnTo>
                  <a:pt x="11074" y="109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14239" y="1753333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72766" y="1711859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4" h="332105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14239" y="1753333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72765" y="1711858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72765" y="200218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84288" y="1711858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84288" y="200218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93240" y="2050327"/>
            <a:ext cx="4445" cy="247650"/>
          </a:xfrm>
          <a:custGeom>
            <a:avLst/>
            <a:gdLst/>
            <a:ahLst/>
            <a:cxnLst/>
            <a:rect l="l" t="t" r="r" b="b"/>
            <a:pathLst>
              <a:path w="4445" h="247650">
                <a:moveTo>
                  <a:pt x="0" y="0"/>
                </a:moveTo>
                <a:lnTo>
                  <a:pt x="4099" y="24721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65864" y="229702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1044"/>
                </a:moveTo>
                <a:lnTo>
                  <a:pt x="32899" y="86962"/>
                </a:lnTo>
                <a:lnTo>
                  <a:pt x="62924" y="0"/>
                </a:lnTo>
                <a:lnTo>
                  <a:pt x="0" y="104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15240" y="2465066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73766" y="2423592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4" h="332105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15240" y="2465066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73765" y="242359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73765" y="271391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85288" y="242359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885288" y="271391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914239" y="3144905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39"/>
                </a:lnTo>
                <a:lnTo>
                  <a:pt x="0" y="24883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72766" y="3103431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4" h="332105">
                <a:moveTo>
                  <a:pt x="0" y="0"/>
                </a:moveTo>
                <a:lnTo>
                  <a:pt x="1052997" y="0"/>
                </a:lnTo>
                <a:lnTo>
                  <a:pt x="1052997" y="331789"/>
                </a:lnTo>
                <a:lnTo>
                  <a:pt x="0" y="33178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914239" y="3144905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39"/>
                </a:lnTo>
                <a:lnTo>
                  <a:pt x="0" y="24883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72765" y="310343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872765" y="339374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84288" y="310343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884288" y="339374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95315" y="2730852"/>
            <a:ext cx="4445" cy="229235"/>
          </a:xfrm>
          <a:custGeom>
            <a:avLst/>
            <a:gdLst/>
            <a:ahLst/>
            <a:cxnLst/>
            <a:rect l="l" t="t" r="r" b="b"/>
            <a:pathLst>
              <a:path w="4445" h="229235">
                <a:moveTo>
                  <a:pt x="3999" y="0"/>
                </a:moveTo>
                <a:lnTo>
                  <a:pt x="0" y="22921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363839" y="2959519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0"/>
                </a:moveTo>
                <a:lnTo>
                  <a:pt x="29949" y="86987"/>
                </a:lnTo>
                <a:lnTo>
                  <a:pt x="62924" y="10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915240" y="3786544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873766" y="3745070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4" h="332105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915240" y="3786544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873765" y="374506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873765" y="403539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885288" y="374506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885288" y="403539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914239" y="4466392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72766" y="4424918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4" h="332104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914239" y="4466392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72765" y="442491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872765" y="471524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884288" y="442491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884288" y="471524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396265" y="4111944"/>
            <a:ext cx="1905" cy="174625"/>
          </a:xfrm>
          <a:custGeom>
            <a:avLst/>
            <a:gdLst/>
            <a:ahLst/>
            <a:cxnLst/>
            <a:rect l="l" t="t" r="r" b="b"/>
            <a:pathLst>
              <a:path w="1904" h="174625">
                <a:moveTo>
                  <a:pt x="0" y="0"/>
                </a:moveTo>
                <a:lnTo>
                  <a:pt x="1824" y="1743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366614" y="4285944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0" y="649"/>
                </a:moveTo>
                <a:lnTo>
                  <a:pt x="32374" y="86749"/>
                </a:lnTo>
                <a:lnTo>
                  <a:pt x="62924" y="0"/>
                </a:lnTo>
                <a:lnTo>
                  <a:pt x="0" y="6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908165" y="5160741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866691" y="5119267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4" h="332104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908165" y="5160741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866690" y="511926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866690" y="540959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878213" y="511926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878213" y="540959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93240" y="4746693"/>
            <a:ext cx="3175" cy="233045"/>
          </a:xfrm>
          <a:custGeom>
            <a:avLst/>
            <a:gdLst/>
            <a:ahLst/>
            <a:cxnLst/>
            <a:rect l="l" t="t" r="r" b="b"/>
            <a:pathLst>
              <a:path w="3175" h="233045">
                <a:moveTo>
                  <a:pt x="0" y="0"/>
                </a:moveTo>
                <a:lnTo>
                  <a:pt x="2999" y="2328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364789" y="4979092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0" y="824"/>
                </a:moveTo>
                <a:lnTo>
                  <a:pt x="32574" y="86849"/>
                </a:lnTo>
                <a:lnTo>
                  <a:pt x="62924" y="0"/>
                </a:lnTo>
                <a:lnTo>
                  <a:pt x="0" y="8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400314" y="3439444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5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368839" y="3575045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0"/>
                </a:moveTo>
                <a:lnTo>
                  <a:pt x="31474" y="86449"/>
                </a:lnTo>
                <a:lnTo>
                  <a:pt x="62949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442942" y="2583578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733041" y="2552113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442942" y="3270850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733041" y="323938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442942" y="3909043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733041" y="38775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74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442942" y="4596292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733041" y="4564842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442942" y="528356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733041" y="5252116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404735" y="1896305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694835" y="186484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32"/>
                </a:moveTo>
                <a:lnTo>
                  <a:pt x="86449" y="31464"/>
                </a:lnTo>
                <a:lnTo>
                  <a:pt x="0" y="0"/>
                </a:lnTo>
                <a:lnTo>
                  <a:pt x="0" y="6293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404735" y="2583578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694835" y="2552113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404735" y="3270850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694835" y="323938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404735" y="3909043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694835" y="38775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74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404735" y="4596292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694835" y="4564842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404735" y="528356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694835" y="5252116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919437" y="1772483"/>
            <a:ext cx="194310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22047" y="1621798"/>
            <a:ext cx="1357796" cy="687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22047" y="2325587"/>
            <a:ext cx="1370396" cy="687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23780" y="3596645"/>
            <a:ext cx="1370397" cy="1390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23780" y="5009066"/>
            <a:ext cx="1370397" cy="6872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17382" y="3131031"/>
            <a:ext cx="648896" cy="2476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2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919438" y="2459755"/>
            <a:ext cx="45656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boy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919438" y="3091376"/>
            <a:ext cx="20637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949584" y="3722977"/>
            <a:ext cx="89090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playing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949594" y="4416824"/>
            <a:ext cx="48196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golf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919446" y="5110662"/>
            <a:ext cx="782320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&lt;EOS&gt;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920839" y="1884390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210938" y="185292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392112" y="1741418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350638" y="1699944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5" h="332105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392112" y="1741418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350637" y="169994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350637" y="199026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362159" y="169994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362159" y="199026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871110" y="2038413"/>
            <a:ext cx="5080" cy="259079"/>
          </a:xfrm>
          <a:custGeom>
            <a:avLst/>
            <a:gdLst/>
            <a:ahLst/>
            <a:cxnLst/>
            <a:rect l="l" t="t" r="r" b="b"/>
            <a:pathLst>
              <a:path w="5079" h="259080">
                <a:moveTo>
                  <a:pt x="0" y="0"/>
                </a:moveTo>
                <a:lnTo>
                  <a:pt x="4999" y="25891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844661" y="2296724"/>
            <a:ext cx="63500" cy="87630"/>
          </a:xfrm>
          <a:custGeom>
            <a:avLst/>
            <a:gdLst/>
            <a:ahLst/>
            <a:cxnLst/>
            <a:rect l="l" t="t" r="r" b="b"/>
            <a:pathLst>
              <a:path w="63500" h="87630">
                <a:moveTo>
                  <a:pt x="0" y="1214"/>
                </a:moveTo>
                <a:lnTo>
                  <a:pt x="33124" y="87042"/>
                </a:lnTo>
                <a:lnTo>
                  <a:pt x="62899" y="0"/>
                </a:lnTo>
                <a:lnTo>
                  <a:pt x="0" y="121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393137" y="2453151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351663" y="2411677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5" h="332105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393137" y="2453151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351662" y="241167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351662" y="270200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363185" y="241167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363185" y="270200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392112" y="3132990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54"/>
                </a:lnTo>
                <a:lnTo>
                  <a:pt x="0" y="248854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350638" y="3091516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5" h="332105">
                <a:moveTo>
                  <a:pt x="0" y="0"/>
                </a:moveTo>
                <a:lnTo>
                  <a:pt x="1052997" y="0"/>
                </a:lnTo>
                <a:lnTo>
                  <a:pt x="1052997" y="331804"/>
                </a:lnTo>
                <a:lnTo>
                  <a:pt x="0" y="33180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392112" y="3132990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54"/>
                </a:lnTo>
                <a:lnTo>
                  <a:pt x="0" y="24885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350637" y="3091515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6350637" y="338184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362159" y="3091515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362159" y="338184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6873112" y="2718937"/>
            <a:ext cx="4445" cy="244475"/>
          </a:xfrm>
          <a:custGeom>
            <a:avLst/>
            <a:gdLst/>
            <a:ahLst/>
            <a:cxnLst/>
            <a:rect l="l" t="t" r="r" b="b"/>
            <a:pathLst>
              <a:path w="4445" h="244475">
                <a:moveTo>
                  <a:pt x="4074" y="0"/>
                </a:moveTo>
                <a:lnTo>
                  <a:pt x="0" y="24391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6841635" y="2962324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0"/>
                </a:moveTo>
                <a:lnTo>
                  <a:pt x="30024" y="86964"/>
                </a:lnTo>
                <a:lnTo>
                  <a:pt x="62924" y="105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393137" y="3774644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6351663" y="3733170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5" h="332105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393137" y="3774644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19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6351662" y="373316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6351662" y="402349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363185" y="373316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363185" y="402349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6392112" y="4454467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6350638" y="4412993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5" h="332104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6392112" y="4454467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6350637" y="441299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6350637" y="470331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7362159" y="441299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7362159" y="470331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6877587" y="4064968"/>
            <a:ext cx="635" cy="209550"/>
          </a:xfrm>
          <a:custGeom>
            <a:avLst/>
            <a:gdLst/>
            <a:ahLst/>
            <a:cxnLst/>
            <a:rect l="l" t="t" r="r" b="b"/>
            <a:pathLst>
              <a:path w="634" h="209550">
                <a:moveTo>
                  <a:pt x="574" y="0"/>
                </a:moveTo>
                <a:lnTo>
                  <a:pt x="0" y="2093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6846111" y="4274269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0" y="0"/>
                </a:moveTo>
                <a:lnTo>
                  <a:pt x="31224" y="86549"/>
                </a:lnTo>
                <a:lnTo>
                  <a:pt x="62924" y="1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6386036" y="5148841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solidFill>
            <a:srgbClr val="F2DA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344563" y="5107367"/>
            <a:ext cx="1053465" cy="332105"/>
          </a:xfrm>
          <a:custGeom>
            <a:avLst/>
            <a:gdLst/>
            <a:ahLst/>
            <a:cxnLst/>
            <a:rect l="l" t="t" r="r" b="b"/>
            <a:pathLst>
              <a:path w="1053465" h="332104">
                <a:moveTo>
                  <a:pt x="0" y="0"/>
                </a:moveTo>
                <a:lnTo>
                  <a:pt x="1052997" y="0"/>
                </a:lnTo>
                <a:lnTo>
                  <a:pt x="1052997" y="331799"/>
                </a:lnTo>
                <a:lnTo>
                  <a:pt x="0" y="331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6386036" y="5148841"/>
            <a:ext cx="970280" cy="248920"/>
          </a:xfrm>
          <a:custGeom>
            <a:avLst/>
            <a:gdLst/>
            <a:ahLst/>
            <a:cxnLst/>
            <a:rect l="l" t="t" r="r" b="b"/>
            <a:pathLst>
              <a:path w="970279" h="248920">
                <a:moveTo>
                  <a:pt x="0" y="0"/>
                </a:moveTo>
                <a:lnTo>
                  <a:pt x="970048" y="0"/>
                </a:lnTo>
                <a:lnTo>
                  <a:pt x="970048" y="248849"/>
                </a:lnTo>
                <a:lnTo>
                  <a:pt x="0" y="2488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344562" y="510736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0"/>
                </a:moveTo>
                <a:lnTo>
                  <a:pt x="41474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344562" y="539769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41474"/>
                </a:moveTo>
                <a:lnTo>
                  <a:pt x="41474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7356085" y="510736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0"/>
                </a:moveTo>
                <a:lnTo>
                  <a:pt x="0" y="41474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7356085" y="539769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474" y="41474"/>
                </a:moveTo>
                <a:lnTo>
                  <a:pt x="0" y="0"/>
                </a:lnTo>
              </a:path>
            </a:pathLst>
          </a:custGeom>
          <a:ln w="25399">
            <a:solidFill>
              <a:srgbClr val="D895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894788" y="1270878"/>
            <a:ext cx="5320665" cy="4290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53080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Convolutional</a:t>
            </a:r>
            <a:r>
              <a:rPr kumimoji="0" sz="23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Net	Recurrent</a:t>
            </a:r>
            <a:r>
              <a:rPr kumimoji="0" sz="23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Net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79445" marR="0" lvl="0" indent="0" algn="l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7725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	</a:t>
            </a:r>
            <a:r>
              <a:rPr kumimoji="0" sz="3450" b="0" i="0" u="none" strike="noStrike" kern="1200" cap="none" spc="-7" normalizeH="0" baseline="24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</a:t>
            </a:r>
            <a:endParaRPr kumimoji="0" sz="3450" b="0" i="0" u="none" strike="noStrike" kern="1200" cap="none" spc="0" normalizeH="0" baseline="24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8071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8360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	</a:t>
            </a:r>
            <a:r>
              <a:rPr kumimoji="0" sz="3450" b="0" i="0" u="none" strike="noStrike" kern="1200" cap="none" spc="-7" normalizeH="0" baseline="24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</a:t>
            </a:r>
            <a:endParaRPr kumimoji="0" sz="3450" b="0" i="0" u="none" strike="noStrike" kern="1200" cap="none" spc="0" normalizeH="0" baseline="24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794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7725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	</a:t>
            </a:r>
            <a:r>
              <a:rPr kumimoji="0" sz="3450" b="0" i="0" u="none" strike="noStrike" kern="1200" cap="none" spc="-7" normalizeH="0" baseline="24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</a:t>
            </a:r>
            <a:endParaRPr kumimoji="0" sz="3450" b="0" i="0" u="none" strike="noStrike" kern="1200" cap="none" spc="0" normalizeH="0" baseline="24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8071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8360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	</a:t>
            </a:r>
            <a:r>
              <a:rPr kumimoji="0" sz="3450" b="0" i="0" u="none" strike="noStrike" kern="1200" cap="none" spc="-7" normalizeH="0" baseline="24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</a:t>
            </a:r>
            <a:endParaRPr kumimoji="0" sz="3450" b="0" i="0" u="none" strike="noStrike" kern="1200" cap="none" spc="0" normalizeH="0" baseline="24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794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7725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	</a:t>
            </a:r>
            <a:r>
              <a:rPr kumimoji="0" sz="3450" b="0" i="0" u="none" strike="noStrike" kern="1200" cap="none" spc="-7" normalizeH="0" baseline="24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</a:t>
            </a:r>
            <a:endParaRPr kumimoji="0" sz="3450" b="0" i="0" u="none" strike="noStrike" kern="1200" cap="none" spc="0" normalizeH="0" baseline="24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7373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51375" algn="l"/>
              </a:tabLst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	</a:t>
            </a:r>
            <a:r>
              <a:rPr kumimoji="0" sz="3450" b="0" i="0" u="none" strike="noStrike" kern="1200" cap="none" spc="-7" normalizeH="0" baseline="241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LSTM</a:t>
            </a:r>
            <a:endParaRPr kumimoji="0" sz="3450" b="0" i="0" u="none" strike="noStrike" kern="1200" cap="none" spc="0" normalizeH="0" baseline="241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6871061" y="4734768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5">
                <a:moveTo>
                  <a:pt x="0" y="0"/>
                </a:moveTo>
                <a:lnTo>
                  <a:pt x="0" y="2582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839611" y="499306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0" y="0"/>
                </a:moveTo>
                <a:lnTo>
                  <a:pt x="31449" y="86449"/>
                </a:lnTo>
                <a:lnTo>
                  <a:pt x="62924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6878211" y="3439444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5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6846736" y="3575045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0"/>
                </a:moveTo>
                <a:lnTo>
                  <a:pt x="31474" y="86449"/>
                </a:lnTo>
                <a:lnTo>
                  <a:pt x="62924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920839" y="2571661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6210938" y="2540196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32"/>
                </a:moveTo>
                <a:lnTo>
                  <a:pt x="86449" y="31464"/>
                </a:lnTo>
                <a:lnTo>
                  <a:pt x="0" y="0"/>
                </a:lnTo>
                <a:lnTo>
                  <a:pt x="0" y="6293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920839" y="3258935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6210938" y="322747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5920839" y="3897118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6210938" y="3865643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74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5920839" y="4584392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6210938" y="4552917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74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5920839" y="527166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6210938" y="524019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74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3174643" y="1841835"/>
            <a:ext cx="698500" cy="109220"/>
          </a:xfrm>
          <a:custGeom>
            <a:avLst/>
            <a:gdLst/>
            <a:ahLst/>
            <a:cxnLst/>
            <a:rect l="l" t="t" r="r" b="b"/>
            <a:pathLst>
              <a:path w="698500" h="109219">
                <a:moveTo>
                  <a:pt x="0" y="0"/>
                </a:moveTo>
                <a:lnTo>
                  <a:pt x="698398" y="0"/>
                </a:lnTo>
                <a:lnTo>
                  <a:pt x="698398" y="108899"/>
                </a:lnTo>
                <a:lnTo>
                  <a:pt x="0" y="108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3195093" y="2565159"/>
            <a:ext cx="698500" cy="109220"/>
          </a:xfrm>
          <a:custGeom>
            <a:avLst/>
            <a:gdLst/>
            <a:ahLst/>
            <a:cxnLst/>
            <a:rect l="l" t="t" r="r" b="b"/>
            <a:pathLst>
              <a:path w="698500" h="109219">
                <a:moveTo>
                  <a:pt x="0" y="0"/>
                </a:moveTo>
                <a:lnTo>
                  <a:pt x="698398" y="0"/>
                </a:lnTo>
                <a:lnTo>
                  <a:pt x="698398" y="108899"/>
                </a:lnTo>
                <a:lnTo>
                  <a:pt x="0" y="108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3195093" y="3856518"/>
            <a:ext cx="698500" cy="109220"/>
          </a:xfrm>
          <a:custGeom>
            <a:avLst/>
            <a:gdLst/>
            <a:ahLst/>
            <a:cxnLst/>
            <a:rect l="l" t="t" r="r" b="b"/>
            <a:pathLst>
              <a:path w="698500" h="109219">
                <a:moveTo>
                  <a:pt x="0" y="0"/>
                </a:moveTo>
                <a:lnTo>
                  <a:pt x="698398" y="0"/>
                </a:lnTo>
                <a:lnTo>
                  <a:pt x="698398" y="108899"/>
                </a:lnTo>
                <a:lnTo>
                  <a:pt x="0" y="108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3194593" y="4541842"/>
            <a:ext cx="698500" cy="109220"/>
          </a:xfrm>
          <a:custGeom>
            <a:avLst/>
            <a:gdLst/>
            <a:ahLst/>
            <a:cxnLst/>
            <a:rect l="l" t="t" r="r" b="b"/>
            <a:pathLst>
              <a:path w="698500" h="109220">
                <a:moveTo>
                  <a:pt x="0" y="0"/>
                </a:moveTo>
                <a:lnTo>
                  <a:pt x="698398" y="0"/>
                </a:lnTo>
                <a:lnTo>
                  <a:pt x="698398" y="108899"/>
                </a:lnTo>
                <a:lnTo>
                  <a:pt x="0" y="108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3191543" y="5227166"/>
            <a:ext cx="698500" cy="109220"/>
          </a:xfrm>
          <a:custGeom>
            <a:avLst/>
            <a:gdLst/>
            <a:ahLst/>
            <a:cxnLst/>
            <a:rect l="l" t="t" r="r" b="b"/>
            <a:pathLst>
              <a:path w="698500" h="109220">
                <a:moveTo>
                  <a:pt x="0" y="0"/>
                </a:moveTo>
                <a:lnTo>
                  <a:pt x="698398" y="0"/>
                </a:lnTo>
                <a:lnTo>
                  <a:pt x="698398" y="108899"/>
                </a:lnTo>
                <a:lnTo>
                  <a:pt x="0" y="108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750221" y="1635985"/>
            <a:ext cx="1150620" cy="532130"/>
          </a:xfrm>
          <a:custGeom>
            <a:avLst/>
            <a:gdLst/>
            <a:ahLst/>
            <a:cxnLst/>
            <a:rect l="l" t="t" r="r" b="b"/>
            <a:pathLst>
              <a:path w="1150620" h="532130">
                <a:moveTo>
                  <a:pt x="0" y="0"/>
                </a:moveTo>
                <a:lnTo>
                  <a:pt x="1150197" y="132974"/>
                </a:lnTo>
                <a:lnTo>
                  <a:pt x="1150197" y="398924"/>
                </a:lnTo>
                <a:lnTo>
                  <a:pt x="0" y="5318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790234" y="1733728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40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2223316" y="1748441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4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829057" y="1766928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40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829057" y="1766928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40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863597" y="1796233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40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863597" y="1796233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40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2255736" y="1775809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4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2255736" y="1775809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4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2296678" y="1810946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4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2296678" y="1810946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4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2327292" y="1862622"/>
            <a:ext cx="48260" cy="36830"/>
          </a:xfrm>
          <a:custGeom>
            <a:avLst/>
            <a:gdLst/>
            <a:ahLst/>
            <a:cxnLst/>
            <a:rect l="l" t="t" r="r" b="b"/>
            <a:pathLst>
              <a:path w="48260" h="36830">
                <a:moveTo>
                  <a:pt x="0" y="0"/>
                </a:moveTo>
                <a:lnTo>
                  <a:pt x="47999" y="0"/>
                </a:lnTo>
                <a:lnTo>
                  <a:pt x="47999" y="36599"/>
                </a:lnTo>
                <a:lnTo>
                  <a:pt x="0" y="36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2052769" y="1862481"/>
            <a:ext cx="299085" cy="48895"/>
          </a:xfrm>
          <a:custGeom>
            <a:avLst/>
            <a:gdLst/>
            <a:ahLst/>
            <a:cxnLst/>
            <a:rect l="l" t="t" r="r" b="b"/>
            <a:pathLst>
              <a:path w="299085" h="48894">
                <a:moveTo>
                  <a:pt x="0" y="485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2052769" y="1899081"/>
            <a:ext cx="299085" cy="78105"/>
          </a:xfrm>
          <a:custGeom>
            <a:avLst/>
            <a:gdLst/>
            <a:ahLst/>
            <a:cxnLst/>
            <a:rect l="l" t="t" r="r" b="b"/>
            <a:pathLst>
              <a:path w="299085" h="78105">
                <a:moveTo>
                  <a:pt x="0" y="779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2010318" y="1911080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40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2010318" y="1911080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40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2508395" y="1755260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69">
                <a:moveTo>
                  <a:pt x="0" y="0"/>
                </a:moveTo>
                <a:lnTo>
                  <a:pt x="245999" y="2039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2510396" y="1797235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2755395" y="1957291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4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2508394" y="1755508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80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2603545" y="1755260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69">
                <a:moveTo>
                  <a:pt x="0" y="0"/>
                </a:moveTo>
                <a:lnTo>
                  <a:pt x="245999" y="2039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2605570" y="1797235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2850545" y="1957291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4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2603544" y="1755508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80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2900420" y="1897593"/>
            <a:ext cx="208915" cy="4445"/>
          </a:xfrm>
          <a:custGeom>
            <a:avLst/>
            <a:gdLst/>
            <a:ahLst/>
            <a:cxnLst/>
            <a:rect l="l" t="t" r="r" b="b"/>
            <a:pathLst>
              <a:path w="208914" h="4444">
                <a:moveTo>
                  <a:pt x="0" y="4342"/>
                </a:moveTo>
                <a:lnTo>
                  <a:pt x="2089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3087493" y="1876617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849" y="20974"/>
                </a:moveTo>
                <a:lnTo>
                  <a:pt x="874" y="42837"/>
                </a:lnTo>
                <a:lnTo>
                  <a:pt x="59274" y="20197"/>
                </a:lnTo>
                <a:lnTo>
                  <a:pt x="0" y="0"/>
                </a:lnTo>
                <a:lnTo>
                  <a:pt x="21849" y="209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741046" y="2362534"/>
            <a:ext cx="1150620" cy="532130"/>
          </a:xfrm>
          <a:custGeom>
            <a:avLst/>
            <a:gdLst/>
            <a:ahLst/>
            <a:cxnLst/>
            <a:rect l="l" t="t" r="r" b="b"/>
            <a:pathLst>
              <a:path w="1150620" h="532130">
                <a:moveTo>
                  <a:pt x="0" y="0"/>
                </a:moveTo>
                <a:lnTo>
                  <a:pt x="1150197" y="132974"/>
                </a:lnTo>
                <a:lnTo>
                  <a:pt x="1150197" y="398924"/>
                </a:lnTo>
                <a:lnTo>
                  <a:pt x="0" y="5318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781059" y="2460276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2214141" y="2474990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819882" y="2493476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819882" y="2493476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854422" y="252278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854422" y="252278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2246561" y="250235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2246561" y="250235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2287503" y="2537495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2287503" y="2537495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2318117" y="2589171"/>
            <a:ext cx="48260" cy="36830"/>
          </a:xfrm>
          <a:custGeom>
            <a:avLst/>
            <a:gdLst/>
            <a:ahLst/>
            <a:cxnLst/>
            <a:rect l="l" t="t" r="r" b="b"/>
            <a:pathLst>
              <a:path w="48260" h="36830">
                <a:moveTo>
                  <a:pt x="0" y="0"/>
                </a:moveTo>
                <a:lnTo>
                  <a:pt x="47999" y="0"/>
                </a:lnTo>
                <a:lnTo>
                  <a:pt x="47999" y="36599"/>
                </a:lnTo>
                <a:lnTo>
                  <a:pt x="0" y="36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2043594" y="2589029"/>
            <a:ext cx="299085" cy="48895"/>
          </a:xfrm>
          <a:custGeom>
            <a:avLst/>
            <a:gdLst/>
            <a:ahLst/>
            <a:cxnLst/>
            <a:rect l="l" t="t" r="r" b="b"/>
            <a:pathLst>
              <a:path w="299085" h="48894">
                <a:moveTo>
                  <a:pt x="0" y="485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2043594" y="2625629"/>
            <a:ext cx="299085" cy="78105"/>
          </a:xfrm>
          <a:custGeom>
            <a:avLst/>
            <a:gdLst/>
            <a:ahLst/>
            <a:cxnLst/>
            <a:rect l="l" t="t" r="r" b="b"/>
            <a:pathLst>
              <a:path w="299085" h="78105">
                <a:moveTo>
                  <a:pt x="0" y="779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2001143" y="2637628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2001143" y="2637628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2499213" y="2481809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69">
                <a:moveTo>
                  <a:pt x="0" y="0"/>
                </a:moveTo>
                <a:lnTo>
                  <a:pt x="246007" y="20399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2501221" y="2523786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2746220" y="2683839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4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2499212" y="2482056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80">
                <a:moveTo>
                  <a:pt x="0" y="0"/>
                </a:moveTo>
                <a:lnTo>
                  <a:pt x="1207" y="42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2594370" y="2481809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69">
                <a:moveTo>
                  <a:pt x="0" y="0"/>
                </a:moveTo>
                <a:lnTo>
                  <a:pt x="245999" y="203997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2596395" y="2523786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7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2841370" y="2683839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4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2594369" y="2482056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80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2891245" y="2624142"/>
            <a:ext cx="208915" cy="4445"/>
          </a:xfrm>
          <a:custGeom>
            <a:avLst/>
            <a:gdLst/>
            <a:ahLst/>
            <a:cxnLst/>
            <a:rect l="l" t="t" r="r" b="b"/>
            <a:pathLst>
              <a:path w="208914" h="4444">
                <a:moveTo>
                  <a:pt x="0" y="4342"/>
                </a:moveTo>
                <a:lnTo>
                  <a:pt x="2089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3078318" y="2603166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849" y="20974"/>
                </a:moveTo>
                <a:lnTo>
                  <a:pt x="874" y="42837"/>
                </a:lnTo>
                <a:lnTo>
                  <a:pt x="59274" y="20197"/>
                </a:lnTo>
                <a:lnTo>
                  <a:pt x="0" y="0"/>
                </a:lnTo>
                <a:lnTo>
                  <a:pt x="21849" y="209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741059" y="3643819"/>
            <a:ext cx="1150620" cy="532130"/>
          </a:xfrm>
          <a:custGeom>
            <a:avLst/>
            <a:gdLst/>
            <a:ahLst/>
            <a:cxnLst/>
            <a:rect l="l" t="t" r="r" b="b"/>
            <a:pathLst>
              <a:path w="1150620" h="532129">
                <a:moveTo>
                  <a:pt x="0" y="0"/>
                </a:moveTo>
                <a:lnTo>
                  <a:pt x="1150185" y="132974"/>
                </a:lnTo>
                <a:lnTo>
                  <a:pt x="1150185" y="398924"/>
                </a:lnTo>
                <a:lnTo>
                  <a:pt x="0" y="5318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781072" y="3741544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2214154" y="3756270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819894" y="3774744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819894" y="3774744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854434" y="3804043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854434" y="3804043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2246573" y="3783620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2246573" y="3783620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2287516" y="3818770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2287516" y="3818770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2318130" y="3870443"/>
            <a:ext cx="48260" cy="36830"/>
          </a:xfrm>
          <a:custGeom>
            <a:avLst/>
            <a:gdLst/>
            <a:ahLst/>
            <a:cxnLst/>
            <a:rect l="l" t="t" r="r" b="b"/>
            <a:pathLst>
              <a:path w="48260" h="36830">
                <a:moveTo>
                  <a:pt x="0" y="0"/>
                </a:moveTo>
                <a:lnTo>
                  <a:pt x="47999" y="0"/>
                </a:lnTo>
                <a:lnTo>
                  <a:pt x="47999" y="36599"/>
                </a:lnTo>
                <a:lnTo>
                  <a:pt x="0" y="36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2043606" y="3870294"/>
            <a:ext cx="299085" cy="48895"/>
          </a:xfrm>
          <a:custGeom>
            <a:avLst/>
            <a:gdLst/>
            <a:ahLst/>
            <a:cxnLst/>
            <a:rect l="l" t="t" r="r" b="b"/>
            <a:pathLst>
              <a:path w="299085" h="48894">
                <a:moveTo>
                  <a:pt x="0" y="485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2043606" y="3906894"/>
            <a:ext cx="299085" cy="78105"/>
          </a:xfrm>
          <a:custGeom>
            <a:avLst/>
            <a:gdLst/>
            <a:ahLst/>
            <a:cxnLst/>
            <a:rect l="l" t="t" r="r" b="b"/>
            <a:pathLst>
              <a:path w="299085" h="78105">
                <a:moveTo>
                  <a:pt x="0" y="779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2001155" y="3918893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2001155" y="3918893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2499225" y="3763069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69">
                <a:moveTo>
                  <a:pt x="0" y="0"/>
                </a:moveTo>
                <a:lnTo>
                  <a:pt x="245994" y="2039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2501246" y="3805069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2746220" y="3965119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4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2499224" y="3763319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80">
                <a:moveTo>
                  <a:pt x="0" y="0"/>
                </a:moveTo>
                <a:lnTo>
                  <a:pt x="1194" y="42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2594395" y="3763069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69">
                <a:moveTo>
                  <a:pt x="0" y="0"/>
                </a:moveTo>
                <a:lnTo>
                  <a:pt x="245999" y="2039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2596395" y="3805069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2841395" y="3965119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4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2594394" y="3763319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80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2891244" y="3905419"/>
            <a:ext cx="209550" cy="4445"/>
          </a:xfrm>
          <a:custGeom>
            <a:avLst/>
            <a:gdLst/>
            <a:ahLst/>
            <a:cxnLst/>
            <a:rect l="l" t="t" r="r" b="b"/>
            <a:pathLst>
              <a:path w="209550" h="4444">
                <a:moveTo>
                  <a:pt x="0" y="4349"/>
                </a:moveTo>
                <a:lnTo>
                  <a:pt x="2089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3078318" y="3884443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874" y="20974"/>
                </a:moveTo>
                <a:lnTo>
                  <a:pt x="899" y="42824"/>
                </a:lnTo>
                <a:lnTo>
                  <a:pt x="59299" y="20199"/>
                </a:lnTo>
                <a:lnTo>
                  <a:pt x="0" y="0"/>
                </a:lnTo>
                <a:lnTo>
                  <a:pt x="21874" y="209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740809" y="4327218"/>
            <a:ext cx="1150620" cy="532130"/>
          </a:xfrm>
          <a:custGeom>
            <a:avLst/>
            <a:gdLst/>
            <a:ahLst/>
            <a:cxnLst/>
            <a:rect l="l" t="t" r="r" b="b"/>
            <a:pathLst>
              <a:path w="1150620" h="532129">
                <a:moveTo>
                  <a:pt x="0" y="0"/>
                </a:moveTo>
                <a:lnTo>
                  <a:pt x="1150185" y="132974"/>
                </a:lnTo>
                <a:lnTo>
                  <a:pt x="1150185" y="398924"/>
                </a:lnTo>
                <a:lnTo>
                  <a:pt x="0" y="5318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780822" y="4424942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2213904" y="4439668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819644" y="4458142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1819644" y="4458142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854184" y="4487442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854184" y="4487442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2246323" y="4467018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2246323" y="4467018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2287266" y="4502168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2287266" y="4502168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2317880" y="4553842"/>
            <a:ext cx="48260" cy="36830"/>
          </a:xfrm>
          <a:custGeom>
            <a:avLst/>
            <a:gdLst/>
            <a:ahLst/>
            <a:cxnLst/>
            <a:rect l="l" t="t" r="r" b="b"/>
            <a:pathLst>
              <a:path w="48260" h="36829">
                <a:moveTo>
                  <a:pt x="0" y="0"/>
                </a:moveTo>
                <a:lnTo>
                  <a:pt x="47999" y="0"/>
                </a:lnTo>
                <a:lnTo>
                  <a:pt x="47999" y="36599"/>
                </a:lnTo>
                <a:lnTo>
                  <a:pt x="0" y="36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2043356" y="4553693"/>
            <a:ext cx="299085" cy="48895"/>
          </a:xfrm>
          <a:custGeom>
            <a:avLst/>
            <a:gdLst/>
            <a:ahLst/>
            <a:cxnLst/>
            <a:rect l="l" t="t" r="r" b="b"/>
            <a:pathLst>
              <a:path w="299085" h="48895">
                <a:moveTo>
                  <a:pt x="0" y="485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2043356" y="4590293"/>
            <a:ext cx="299085" cy="78105"/>
          </a:xfrm>
          <a:custGeom>
            <a:avLst/>
            <a:gdLst/>
            <a:ahLst/>
            <a:cxnLst/>
            <a:rect l="l" t="t" r="r" b="b"/>
            <a:pathLst>
              <a:path w="299085" h="78104">
                <a:moveTo>
                  <a:pt x="0" y="779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2000905" y="4602292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2000905" y="4602292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2498975" y="4446467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70">
                <a:moveTo>
                  <a:pt x="0" y="0"/>
                </a:moveTo>
                <a:lnTo>
                  <a:pt x="245994" y="2039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2500996" y="4488467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2745970" y="4648518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5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2498974" y="4446717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79">
                <a:moveTo>
                  <a:pt x="0" y="0"/>
                </a:moveTo>
                <a:lnTo>
                  <a:pt x="1194" y="42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2594145" y="4446467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70">
                <a:moveTo>
                  <a:pt x="0" y="0"/>
                </a:moveTo>
                <a:lnTo>
                  <a:pt x="245999" y="2039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2596145" y="4488467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2841145" y="4648518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5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2594144" y="4446717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79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2890994" y="4588818"/>
            <a:ext cx="209550" cy="4445"/>
          </a:xfrm>
          <a:custGeom>
            <a:avLst/>
            <a:gdLst/>
            <a:ahLst/>
            <a:cxnLst/>
            <a:rect l="l" t="t" r="r" b="b"/>
            <a:pathLst>
              <a:path w="209550" h="4445">
                <a:moveTo>
                  <a:pt x="0" y="4349"/>
                </a:moveTo>
                <a:lnTo>
                  <a:pt x="2089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3078068" y="4567842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79">
                <a:moveTo>
                  <a:pt x="21874" y="20974"/>
                </a:moveTo>
                <a:lnTo>
                  <a:pt x="899" y="42824"/>
                </a:lnTo>
                <a:lnTo>
                  <a:pt x="59299" y="20199"/>
                </a:lnTo>
                <a:lnTo>
                  <a:pt x="0" y="0"/>
                </a:lnTo>
                <a:lnTo>
                  <a:pt x="21874" y="209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1739283" y="5029866"/>
            <a:ext cx="1150620" cy="532130"/>
          </a:xfrm>
          <a:custGeom>
            <a:avLst/>
            <a:gdLst/>
            <a:ahLst/>
            <a:cxnLst/>
            <a:rect l="l" t="t" r="r" b="b"/>
            <a:pathLst>
              <a:path w="1150620" h="532129">
                <a:moveTo>
                  <a:pt x="0" y="0"/>
                </a:moveTo>
                <a:lnTo>
                  <a:pt x="1150185" y="132974"/>
                </a:lnTo>
                <a:lnTo>
                  <a:pt x="1150185" y="398924"/>
                </a:lnTo>
                <a:lnTo>
                  <a:pt x="0" y="5318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779297" y="512759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2212379" y="514231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818119" y="516079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818119" y="516079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852659" y="519009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852659" y="5190091"/>
            <a:ext cx="283845" cy="231140"/>
          </a:xfrm>
          <a:custGeom>
            <a:avLst/>
            <a:gdLst/>
            <a:ahLst/>
            <a:cxnLst/>
            <a:rect l="l" t="t" r="r" b="b"/>
            <a:pathLst>
              <a:path w="283844" h="231139">
                <a:moveTo>
                  <a:pt x="0" y="0"/>
                </a:moveTo>
                <a:lnTo>
                  <a:pt x="283799" y="0"/>
                </a:lnTo>
                <a:lnTo>
                  <a:pt x="283799" y="230699"/>
                </a:lnTo>
                <a:lnTo>
                  <a:pt x="0" y="23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2244799" y="516966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2244799" y="516966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2285741" y="520481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2285741" y="5204817"/>
            <a:ext cx="191135" cy="140335"/>
          </a:xfrm>
          <a:custGeom>
            <a:avLst/>
            <a:gdLst/>
            <a:ahLst/>
            <a:cxnLst/>
            <a:rect l="l" t="t" r="r" b="b"/>
            <a:pathLst>
              <a:path w="191135" h="140335">
                <a:moveTo>
                  <a:pt x="0" y="0"/>
                </a:moveTo>
                <a:lnTo>
                  <a:pt x="191099" y="0"/>
                </a:lnTo>
                <a:lnTo>
                  <a:pt x="191099" y="139799"/>
                </a:lnTo>
                <a:lnTo>
                  <a:pt x="0" y="13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2316355" y="5256491"/>
            <a:ext cx="48260" cy="36830"/>
          </a:xfrm>
          <a:custGeom>
            <a:avLst/>
            <a:gdLst/>
            <a:ahLst/>
            <a:cxnLst/>
            <a:rect l="l" t="t" r="r" b="b"/>
            <a:pathLst>
              <a:path w="48260" h="36829">
                <a:moveTo>
                  <a:pt x="0" y="0"/>
                </a:moveTo>
                <a:lnTo>
                  <a:pt x="47999" y="0"/>
                </a:lnTo>
                <a:lnTo>
                  <a:pt x="47999" y="36599"/>
                </a:lnTo>
                <a:lnTo>
                  <a:pt x="0" y="36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2041831" y="5256342"/>
            <a:ext cx="299085" cy="48895"/>
          </a:xfrm>
          <a:custGeom>
            <a:avLst/>
            <a:gdLst/>
            <a:ahLst/>
            <a:cxnLst/>
            <a:rect l="l" t="t" r="r" b="b"/>
            <a:pathLst>
              <a:path w="299085" h="48895">
                <a:moveTo>
                  <a:pt x="0" y="485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2041831" y="5292941"/>
            <a:ext cx="299085" cy="78105"/>
          </a:xfrm>
          <a:custGeom>
            <a:avLst/>
            <a:gdLst/>
            <a:ahLst/>
            <a:cxnLst/>
            <a:rect l="l" t="t" r="r" b="b"/>
            <a:pathLst>
              <a:path w="299085" h="78104">
                <a:moveTo>
                  <a:pt x="0" y="77999"/>
                </a:moveTo>
                <a:lnTo>
                  <a:pt x="298499" y="0"/>
                </a:lnTo>
              </a:path>
            </a:pathLst>
          </a:custGeom>
          <a:ln w="9524">
            <a:solidFill>
              <a:srgbClr val="5B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999381" y="5304940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999381" y="5304940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4899" y="0"/>
                </a:lnTo>
                <a:lnTo>
                  <a:pt x="84899" y="65999"/>
                </a:lnTo>
                <a:lnTo>
                  <a:pt x="0" y="65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2497450" y="5149116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70">
                <a:moveTo>
                  <a:pt x="0" y="0"/>
                </a:moveTo>
                <a:lnTo>
                  <a:pt x="245994" y="2039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2499461" y="5191116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309" y="2090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2744445" y="5351167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5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2497449" y="5149366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79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2592620" y="5149116"/>
            <a:ext cx="246379" cy="204470"/>
          </a:xfrm>
          <a:custGeom>
            <a:avLst/>
            <a:gdLst/>
            <a:ahLst/>
            <a:cxnLst/>
            <a:rect l="l" t="t" r="r" b="b"/>
            <a:pathLst>
              <a:path w="246380" h="204470">
                <a:moveTo>
                  <a:pt x="0" y="0"/>
                </a:moveTo>
                <a:lnTo>
                  <a:pt x="245999" y="2039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2594620" y="5191116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80" h="209550">
                <a:moveTo>
                  <a:pt x="0" y="0"/>
                </a:moveTo>
                <a:lnTo>
                  <a:pt x="246299" y="2090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2839620" y="5351167"/>
            <a:ext cx="635" cy="48895"/>
          </a:xfrm>
          <a:custGeom>
            <a:avLst/>
            <a:gdLst/>
            <a:ahLst/>
            <a:cxnLst/>
            <a:rect l="l" t="t" r="r" b="b"/>
            <a:pathLst>
              <a:path w="635" h="48895">
                <a:moveTo>
                  <a:pt x="299" y="0"/>
                </a:moveTo>
                <a:lnTo>
                  <a:pt x="0" y="48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2592619" y="5149366"/>
            <a:ext cx="1270" cy="43180"/>
          </a:xfrm>
          <a:custGeom>
            <a:avLst/>
            <a:gdLst/>
            <a:ahLst/>
            <a:cxnLst/>
            <a:rect l="l" t="t" r="r" b="b"/>
            <a:pathLst>
              <a:path w="1269" h="43179">
                <a:moveTo>
                  <a:pt x="0" y="0"/>
                </a:moveTo>
                <a:lnTo>
                  <a:pt x="1199" y="4259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2889469" y="5291467"/>
            <a:ext cx="209550" cy="4445"/>
          </a:xfrm>
          <a:custGeom>
            <a:avLst/>
            <a:gdLst/>
            <a:ahLst/>
            <a:cxnLst/>
            <a:rect l="l" t="t" r="r" b="b"/>
            <a:pathLst>
              <a:path w="209550" h="4445">
                <a:moveTo>
                  <a:pt x="0" y="4349"/>
                </a:moveTo>
                <a:lnTo>
                  <a:pt x="2089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3076543" y="5270491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79">
                <a:moveTo>
                  <a:pt x="21874" y="20974"/>
                </a:moveTo>
                <a:lnTo>
                  <a:pt x="899" y="42824"/>
                </a:lnTo>
                <a:lnTo>
                  <a:pt x="59299" y="20199"/>
                </a:lnTo>
                <a:lnTo>
                  <a:pt x="0" y="0"/>
                </a:lnTo>
                <a:lnTo>
                  <a:pt x="21874" y="209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3265143" y="3288432"/>
            <a:ext cx="508218" cy="53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0" y="6564959"/>
            <a:ext cx="7565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Venugopalan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“Translating Videos to Natural Language using Deep Recurrent Neural Networks”, NAACL-HTL 2015</a:t>
            </a:r>
          </a:p>
        </p:txBody>
      </p:sp>
      <p:sp>
        <p:nvSpPr>
          <p:cNvPr id="306" name="Title 1"/>
          <p:cNvSpPr txBox="1">
            <a:spLocks/>
          </p:cNvSpPr>
          <p:nvPr/>
        </p:nvSpPr>
        <p:spPr>
          <a:xfrm>
            <a:off x="0" y="385354"/>
            <a:ext cx="9144000" cy="685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Video Captioning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02" name="object 98">
            <a:extLst>
              <a:ext uri="{FF2B5EF4-FFF2-40B4-BE49-F238E27FC236}">
                <a16:creationId xmlns:a16="http://schemas.microsoft.com/office/drawing/2014/main" id="{A60B4492-4D58-4944-82DB-0D5637C52CA7}"/>
              </a:ext>
            </a:extLst>
          </p:cNvPr>
          <p:cNvSpPr txBox="1"/>
          <p:nvPr/>
        </p:nvSpPr>
        <p:spPr>
          <a:xfrm>
            <a:off x="214184" y="5926903"/>
            <a:ext cx="3866515" cy="4142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735" marR="5080" lvl="0" indent="-123825" algn="l" defTabSz="914400" rtl="0" eaLnBrk="1" fontAlgn="auto" latinLnBrk="0" hangingPunct="1">
              <a:lnSpc>
                <a:spcPts val="165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across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frames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88098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01311" y="1458624"/>
            <a:ext cx="1251027" cy="1078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97578" y="1458623"/>
            <a:ext cx="1251027" cy="1078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035" y="2606014"/>
            <a:ext cx="3470910" cy="81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9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FGM: A person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dancing with the person on the stage.  YT: A group of men are riding the</a:t>
            </a:r>
            <a:r>
              <a:rPr kumimoji="0" sz="11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forest.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I+V: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group of people are</a:t>
            </a:r>
            <a:r>
              <a:rPr kumimoji="0" sz="11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dancing.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GT: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 and women are dancing in the</a:t>
            </a:r>
            <a:r>
              <a:rPr kumimoji="0" sz="11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street.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62265" y="1458624"/>
            <a:ext cx="1274194" cy="1078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82537" y="1458624"/>
            <a:ext cx="1274194" cy="10784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0378" y="2612645"/>
            <a:ext cx="3060700" cy="818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9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FGM: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person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cutting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potato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in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the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kitchen.  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YT: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man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slicing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tomato.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I+V: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man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slicing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carrot.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GT: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man is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slicing</a:t>
            </a:r>
            <a:r>
              <a:rPr kumimoji="0" sz="11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carrots.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8711" y="3708745"/>
            <a:ext cx="1247327" cy="1078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48677" y="3708745"/>
            <a:ext cx="1247314" cy="10784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036" y="4755661"/>
            <a:ext cx="3567429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7490" lvl="0" indent="0" algn="l" defTabSz="914400" rtl="0" eaLnBrk="1" fontAlgn="auto" latinLnBrk="0" hangingPunct="1">
              <a:lnSpc>
                <a:spcPct val="119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FGM: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person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walking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with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person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in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the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forest.  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YT: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monkey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walking.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I+V: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bear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eating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tree.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19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GT: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Two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bear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cubs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are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digging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into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dirt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and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plant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matter 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at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the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base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of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tree.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5255" y="4855678"/>
            <a:ext cx="3517900" cy="808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83260" lvl="0" indent="0" algn="just" defTabSz="914400" rtl="0" eaLnBrk="1" fontAlgn="auto" latinLnBrk="0" hangingPunct="1">
              <a:lnSpc>
                <a:spcPct val="119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FGM: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person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riding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horse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on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the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stage.  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YT: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group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of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playing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are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playing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in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the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ball. 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I+V:</a:t>
            </a:r>
            <a:r>
              <a:rPr kumimoji="0" sz="1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basketball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player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is</a:t>
            </a:r>
            <a:r>
              <a:rPr kumimoji="0" sz="1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playing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GT: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Dwayne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wade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does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fancy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layup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in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an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allstar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 </a:t>
            </a:r>
            <a:r>
              <a:rPr kumimoji="0" sz="1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Lucida Sans"/>
              </a:rPr>
              <a:t>game.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Lucida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62265" y="3708745"/>
            <a:ext cx="1232970" cy="10784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76613" y="3708745"/>
            <a:ext cx="1232947" cy="10784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810754" y="8192689"/>
            <a:ext cx="23495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4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sz="13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64959"/>
            <a:ext cx="7565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Venugopalan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“Translating Videos to Natural Language using Deep Recurrent Neural Networks”, NAACL-HTL 2015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385354"/>
            <a:ext cx="9144000" cy="685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Video Captioning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989053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3385" y="5044317"/>
            <a:ext cx="688548" cy="46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4522" y="4923817"/>
            <a:ext cx="688548" cy="46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0310" y="5101542"/>
            <a:ext cx="688548" cy="46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3410" y="5001967"/>
            <a:ext cx="688548" cy="46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6395" y="5001966"/>
            <a:ext cx="855980" cy="388568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636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9911" y="2394737"/>
            <a:ext cx="20491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[Sutskever et al. NIPS’14]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9911" y="3147092"/>
            <a:ext cx="2059939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[Donahue et al. CVPR’15]  [Vinyals et al.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CVPR’15]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0654" y="2323297"/>
            <a:ext cx="7766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8382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English  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46096" y="2506812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4">
                <a:moveTo>
                  <a:pt x="0" y="4159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13688" y="2485696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727" y="21114"/>
                </a:moveTo>
                <a:lnTo>
                  <a:pt x="614" y="42842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11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32120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32120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26139" y="2294311"/>
            <a:ext cx="66802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79768" y="2406647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73" y="0"/>
                </a:lnTo>
                <a:lnTo>
                  <a:pt x="620890" y="8198"/>
                </a:lnTo>
                <a:lnTo>
                  <a:pt x="656101" y="30557"/>
                </a:lnTo>
                <a:lnTo>
                  <a:pt x="679842" y="63718"/>
                </a:lnTo>
                <a:lnTo>
                  <a:pt x="688548" y="104327"/>
                </a:lnTo>
                <a:lnTo>
                  <a:pt x="679842" y="144936"/>
                </a:lnTo>
                <a:lnTo>
                  <a:pt x="656101" y="178098"/>
                </a:lnTo>
                <a:lnTo>
                  <a:pt x="620890" y="200456"/>
                </a:lnTo>
                <a:lnTo>
                  <a:pt x="577773" y="208654"/>
                </a:lnTo>
                <a:lnTo>
                  <a:pt x="110774" y="208654"/>
                </a:lnTo>
                <a:lnTo>
                  <a:pt x="67658" y="200456"/>
                </a:lnTo>
                <a:lnTo>
                  <a:pt x="32446" y="178098"/>
                </a:lnTo>
                <a:lnTo>
                  <a:pt x="8705" y="144936"/>
                </a:lnTo>
                <a:lnTo>
                  <a:pt x="0" y="104327"/>
                </a:lnTo>
                <a:lnTo>
                  <a:pt x="8705" y="63718"/>
                </a:lnTo>
                <a:lnTo>
                  <a:pt x="32446" y="30557"/>
                </a:lnTo>
                <a:lnTo>
                  <a:pt x="67658" y="8198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87719" y="2510971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9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93219" y="24895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4"/>
                </a:lnTo>
                <a:lnTo>
                  <a:pt x="58849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60366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79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60366" y="2234523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79" h="553085">
                <a:moveTo>
                  <a:pt x="0" y="0"/>
                </a:moveTo>
                <a:lnTo>
                  <a:pt x="855598" y="0"/>
                </a:lnTo>
                <a:lnTo>
                  <a:pt x="855598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55616" y="2294311"/>
            <a:ext cx="106680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  <a:tab pos="539750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10845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73817" y="24895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4"/>
                </a:lnTo>
                <a:lnTo>
                  <a:pt x="58849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56317" y="243792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7" y="44615"/>
                </a:lnTo>
                <a:lnTo>
                  <a:pt x="19856" y="21395"/>
                </a:lnTo>
                <a:lnTo>
                  <a:pt x="41406" y="5740"/>
                </a:lnTo>
                <a:lnTo>
                  <a:pt x="67799" y="0"/>
                </a:lnTo>
                <a:lnTo>
                  <a:pt x="105416" y="12273"/>
                </a:lnTo>
                <a:lnTo>
                  <a:pt x="130437" y="45094"/>
                </a:lnTo>
                <a:lnTo>
                  <a:pt x="135599" y="73049"/>
                </a:lnTo>
                <a:lnTo>
                  <a:pt x="130272" y="101484"/>
                </a:lnTo>
                <a:lnTo>
                  <a:pt x="115743" y="124704"/>
                </a:lnTo>
                <a:lnTo>
                  <a:pt x="94192" y="140359"/>
                </a:lnTo>
                <a:lnTo>
                  <a:pt x="67799" y="146099"/>
                </a:lnTo>
                <a:lnTo>
                  <a:pt x="41406" y="140359"/>
                </a:lnTo>
                <a:lnTo>
                  <a:pt x="19856" y="124704"/>
                </a:lnTo>
                <a:lnTo>
                  <a:pt x="5327" y="101484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50317" y="243792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7" y="44615"/>
                </a:lnTo>
                <a:lnTo>
                  <a:pt x="19856" y="21395"/>
                </a:lnTo>
                <a:lnTo>
                  <a:pt x="41406" y="5740"/>
                </a:lnTo>
                <a:lnTo>
                  <a:pt x="67799" y="0"/>
                </a:lnTo>
                <a:lnTo>
                  <a:pt x="105416" y="12273"/>
                </a:lnTo>
                <a:lnTo>
                  <a:pt x="130437" y="45094"/>
                </a:lnTo>
                <a:lnTo>
                  <a:pt x="135599" y="73049"/>
                </a:lnTo>
                <a:lnTo>
                  <a:pt x="130272" y="101484"/>
                </a:lnTo>
                <a:lnTo>
                  <a:pt x="115743" y="124704"/>
                </a:lnTo>
                <a:lnTo>
                  <a:pt x="94192" y="140359"/>
                </a:lnTo>
                <a:lnTo>
                  <a:pt x="67799" y="146099"/>
                </a:lnTo>
                <a:lnTo>
                  <a:pt x="41406" y="140359"/>
                </a:lnTo>
                <a:lnTo>
                  <a:pt x="19856" y="124704"/>
                </a:lnTo>
                <a:lnTo>
                  <a:pt x="5327" y="101484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62317" y="243792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7" y="44615"/>
                </a:lnTo>
                <a:lnTo>
                  <a:pt x="19856" y="21395"/>
                </a:lnTo>
                <a:lnTo>
                  <a:pt x="41406" y="5740"/>
                </a:lnTo>
                <a:lnTo>
                  <a:pt x="67799" y="0"/>
                </a:lnTo>
                <a:lnTo>
                  <a:pt x="105416" y="12273"/>
                </a:lnTo>
                <a:lnTo>
                  <a:pt x="130437" y="45094"/>
                </a:lnTo>
                <a:lnTo>
                  <a:pt x="135599" y="73049"/>
                </a:lnTo>
                <a:lnTo>
                  <a:pt x="130272" y="101484"/>
                </a:lnTo>
                <a:lnTo>
                  <a:pt x="115743" y="124704"/>
                </a:lnTo>
                <a:lnTo>
                  <a:pt x="94192" y="140359"/>
                </a:lnTo>
                <a:lnTo>
                  <a:pt x="67799" y="146099"/>
                </a:lnTo>
                <a:lnTo>
                  <a:pt x="41406" y="140359"/>
                </a:lnTo>
                <a:lnTo>
                  <a:pt x="19856" y="124704"/>
                </a:lnTo>
                <a:lnTo>
                  <a:pt x="5327" y="101484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27568" y="2323297"/>
            <a:ext cx="7766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98425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French  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15964" y="2510971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71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91664" y="24895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4"/>
                </a:lnTo>
                <a:lnTo>
                  <a:pt x="58849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46083" y="3366595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4">
                <a:moveTo>
                  <a:pt x="0" y="4149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13675" y="3345470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80">
                <a:moveTo>
                  <a:pt x="21727" y="21124"/>
                </a:moveTo>
                <a:lnTo>
                  <a:pt x="614" y="42849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1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32107" y="3094296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32107" y="3094296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45860" y="3258858"/>
            <a:ext cx="6286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79744" y="3266421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98" y="0"/>
                </a:lnTo>
                <a:lnTo>
                  <a:pt x="620915" y="8198"/>
                </a:lnTo>
                <a:lnTo>
                  <a:pt x="656126" y="30556"/>
                </a:lnTo>
                <a:lnTo>
                  <a:pt x="679867" y="63717"/>
                </a:lnTo>
                <a:lnTo>
                  <a:pt x="688573" y="104324"/>
                </a:lnTo>
                <a:lnTo>
                  <a:pt x="679867" y="144936"/>
                </a:lnTo>
                <a:lnTo>
                  <a:pt x="656126" y="178096"/>
                </a:lnTo>
                <a:lnTo>
                  <a:pt x="620915" y="200452"/>
                </a:lnTo>
                <a:lnTo>
                  <a:pt x="577798" y="208649"/>
                </a:lnTo>
                <a:lnTo>
                  <a:pt x="110774" y="208649"/>
                </a:lnTo>
                <a:lnTo>
                  <a:pt x="67658" y="200452"/>
                </a:lnTo>
                <a:lnTo>
                  <a:pt x="32446" y="178096"/>
                </a:lnTo>
                <a:lnTo>
                  <a:pt x="8705" y="144936"/>
                </a:lnTo>
                <a:lnTo>
                  <a:pt x="0" y="104324"/>
                </a:lnTo>
                <a:lnTo>
                  <a:pt x="8705" y="63717"/>
                </a:lnTo>
                <a:lnTo>
                  <a:pt x="32446" y="30556"/>
                </a:lnTo>
                <a:lnTo>
                  <a:pt x="67658" y="8198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87719" y="3370745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8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93194" y="3349322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7"/>
                </a:lnTo>
                <a:lnTo>
                  <a:pt x="58874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60366" y="3094295"/>
            <a:ext cx="855980" cy="486672"/>
          </a:xfrm>
          <a:prstGeom prst="rect">
            <a:avLst/>
          </a:prstGeom>
          <a:solidFill>
            <a:srgbClr val="F4CCCC"/>
          </a:solidFill>
          <a:ln w="19049">
            <a:solidFill>
              <a:srgbClr val="424242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55591" y="3154083"/>
            <a:ext cx="294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373792" y="3349322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424" y="21422"/>
                </a:moveTo>
                <a:lnTo>
                  <a:pt x="0" y="42847"/>
                </a:lnTo>
                <a:lnTo>
                  <a:pt x="58874" y="21422"/>
                </a:lnTo>
                <a:lnTo>
                  <a:pt x="0" y="0"/>
                </a:lnTo>
                <a:lnTo>
                  <a:pt x="21424" y="2142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756317" y="3297696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6" y="44615"/>
                </a:lnTo>
                <a:lnTo>
                  <a:pt x="19853" y="21395"/>
                </a:lnTo>
                <a:lnTo>
                  <a:pt x="41396" y="5740"/>
                </a:lnTo>
                <a:lnTo>
                  <a:pt x="67774" y="0"/>
                </a:lnTo>
                <a:lnTo>
                  <a:pt x="105406" y="12273"/>
                </a:lnTo>
                <a:lnTo>
                  <a:pt x="130434" y="45094"/>
                </a:lnTo>
                <a:lnTo>
                  <a:pt x="135599" y="73049"/>
                </a:lnTo>
                <a:lnTo>
                  <a:pt x="130268" y="101486"/>
                </a:lnTo>
                <a:lnTo>
                  <a:pt x="115731" y="124705"/>
                </a:lnTo>
                <a:lnTo>
                  <a:pt x="94171" y="140359"/>
                </a:lnTo>
                <a:lnTo>
                  <a:pt x="67774" y="146099"/>
                </a:lnTo>
                <a:lnTo>
                  <a:pt x="41396" y="140359"/>
                </a:lnTo>
                <a:lnTo>
                  <a:pt x="19853" y="124705"/>
                </a:lnTo>
                <a:lnTo>
                  <a:pt x="5326" y="101486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550317" y="3297696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6" y="44615"/>
                </a:lnTo>
                <a:lnTo>
                  <a:pt x="19853" y="21395"/>
                </a:lnTo>
                <a:lnTo>
                  <a:pt x="41396" y="5740"/>
                </a:lnTo>
                <a:lnTo>
                  <a:pt x="67774" y="0"/>
                </a:lnTo>
                <a:lnTo>
                  <a:pt x="105406" y="12273"/>
                </a:lnTo>
                <a:lnTo>
                  <a:pt x="130421" y="45094"/>
                </a:lnTo>
                <a:lnTo>
                  <a:pt x="135574" y="73049"/>
                </a:lnTo>
                <a:lnTo>
                  <a:pt x="130247" y="101486"/>
                </a:lnTo>
                <a:lnTo>
                  <a:pt x="115718" y="124705"/>
                </a:lnTo>
                <a:lnTo>
                  <a:pt x="94167" y="140359"/>
                </a:lnTo>
                <a:lnTo>
                  <a:pt x="67774" y="146099"/>
                </a:lnTo>
                <a:lnTo>
                  <a:pt x="41396" y="140359"/>
                </a:lnTo>
                <a:lnTo>
                  <a:pt x="19853" y="124705"/>
                </a:lnTo>
                <a:lnTo>
                  <a:pt x="5326" y="101486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962291" y="3297696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30" y="44615"/>
                </a:lnTo>
                <a:lnTo>
                  <a:pt x="19865" y="21395"/>
                </a:lnTo>
                <a:lnTo>
                  <a:pt x="41417" y="5740"/>
                </a:lnTo>
                <a:lnTo>
                  <a:pt x="67799" y="0"/>
                </a:lnTo>
                <a:lnTo>
                  <a:pt x="105431" y="12273"/>
                </a:lnTo>
                <a:lnTo>
                  <a:pt x="130459" y="45094"/>
                </a:lnTo>
                <a:lnTo>
                  <a:pt x="135624" y="73049"/>
                </a:lnTo>
                <a:lnTo>
                  <a:pt x="130293" y="101486"/>
                </a:lnTo>
                <a:lnTo>
                  <a:pt x="115756" y="124705"/>
                </a:lnTo>
                <a:lnTo>
                  <a:pt x="94196" y="140359"/>
                </a:lnTo>
                <a:lnTo>
                  <a:pt x="67799" y="146099"/>
                </a:lnTo>
                <a:lnTo>
                  <a:pt x="41417" y="140359"/>
                </a:lnTo>
                <a:lnTo>
                  <a:pt x="19865" y="124705"/>
                </a:lnTo>
                <a:lnTo>
                  <a:pt x="5330" y="101486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83337" y="3263215"/>
            <a:ext cx="7766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315940" y="3368744"/>
            <a:ext cx="329565" cy="2540"/>
          </a:xfrm>
          <a:custGeom>
            <a:avLst/>
            <a:gdLst/>
            <a:ahLst/>
            <a:cxnLst/>
            <a:rect l="l" t="t" r="r" b="b"/>
            <a:pathLst>
              <a:path w="329564" h="2539">
                <a:moveTo>
                  <a:pt x="0" y="1999"/>
                </a:moveTo>
                <a:lnTo>
                  <a:pt x="3292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623614" y="3347449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80">
                <a:moveTo>
                  <a:pt x="21549" y="21294"/>
                </a:moveTo>
                <a:lnTo>
                  <a:pt x="249" y="42844"/>
                </a:lnTo>
                <a:lnTo>
                  <a:pt x="58999" y="21069"/>
                </a:lnTo>
                <a:lnTo>
                  <a:pt x="0" y="0"/>
                </a:lnTo>
                <a:lnTo>
                  <a:pt x="21549" y="2129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946083" y="4279894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5">
                <a:moveTo>
                  <a:pt x="0" y="4174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213675" y="4258793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79">
                <a:moveTo>
                  <a:pt x="21727" y="21099"/>
                </a:moveTo>
                <a:lnTo>
                  <a:pt x="614" y="42824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0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332107" y="4007619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332107" y="4007619"/>
            <a:ext cx="855980" cy="553085"/>
          </a:xfrm>
          <a:custGeom>
            <a:avLst/>
            <a:gdLst/>
            <a:ahLst/>
            <a:cxnLst/>
            <a:rect l="l" t="t" r="r" b="b"/>
            <a:pathLst>
              <a:path w="855980" h="553085">
                <a:moveTo>
                  <a:pt x="0" y="0"/>
                </a:moveTo>
                <a:lnTo>
                  <a:pt x="855610" y="0"/>
                </a:lnTo>
                <a:lnTo>
                  <a:pt x="855610" y="552898"/>
                </a:lnTo>
                <a:lnTo>
                  <a:pt x="0" y="5528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45860" y="4172170"/>
            <a:ext cx="6286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479744" y="4179719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98" y="0"/>
                </a:lnTo>
                <a:lnTo>
                  <a:pt x="620915" y="8201"/>
                </a:lnTo>
                <a:lnTo>
                  <a:pt x="656126" y="30565"/>
                </a:lnTo>
                <a:lnTo>
                  <a:pt x="679867" y="63734"/>
                </a:lnTo>
                <a:lnTo>
                  <a:pt x="688573" y="104349"/>
                </a:lnTo>
                <a:lnTo>
                  <a:pt x="679867" y="144950"/>
                </a:lnTo>
                <a:lnTo>
                  <a:pt x="656126" y="178112"/>
                </a:lnTo>
                <a:lnTo>
                  <a:pt x="620915" y="200473"/>
                </a:lnTo>
                <a:lnTo>
                  <a:pt x="577798" y="208674"/>
                </a:lnTo>
                <a:lnTo>
                  <a:pt x="110774" y="208674"/>
                </a:lnTo>
                <a:lnTo>
                  <a:pt x="67658" y="200473"/>
                </a:lnTo>
                <a:lnTo>
                  <a:pt x="32446" y="178112"/>
                </a:lnTo>
                <a:lnTo>
                  <a:pt x="8705" y="144950"/>
                </a:lnTo>
                <a:lnTo>
                  <a:pt x="0" y="104349"/>
                </a:lnTo>
                <a:lnTo>
                  <a:pt x="8705" y="63734"/>
                </a:lnTo>
                <a:lnTo>
                  <a:pt x="32446" y="30565"/>
                </a:lnTo>
                <a:lnTo>
                  <a:pt x="67658" y="8201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187719" y="4284067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8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393194" y="4262643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424" y="21424"/>
                </a:moveTo>
                <a:lnTo>
                  <a:pt x="0" y="42824"/>
                </a:lnTo>
                <a:lnTo>
                  <a:pt x="58874" y="21424"/>
                </a:lnTo>
                <a:lnTo>
                  <a:pt x="0" y="0"/>
                </a:lnTo>
                <a:lnTo>
                  <a:pt x="21424" y="214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60366" y="4007618"/>
            <a:ext cx="855980" cy="486672"/>
          </a:xfrm>
          <a:prstGeom prst="rect">
            <a:avLst/>
          </a:prstGeom>
          <a:solidFill>
            <a:srgbClr val="F4CCCC"/>
          </a:solidFill>
          <a:ln w="19049">
            <a:solidFill>
              <a:srgbClr val="424242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55591" y="4067396"/>
            <a:ext cx="294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373792" y="4262643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424" y="21424"/>
                </a:moveTo>
                <a:lnTo>
                  <a:pt x="0" y="42824"/>
                </a:lnTo>
                <a:lnTo>
                  <a:pt x="58874" y="21424"/>
                </a:lnTo>
                <a:lnTo>
                  <a:pt x="0" y="0"/>
                </a:lnTo>
                <a:lnTo>
                  <a:pt x="21424" y="214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756317" y="4210994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74"/>
                </a:moveTo>
                <a:lnTo>
                  <a:pt x="5326" y="44634"/>
                </a:lnTo>
                <a:lnTo>
                  <a:pt x="19853" y="21406"/>
                </a:lnTo>
                <a:lnTo>
                  <a:pt x="41396" y="5743"/>
                </a:lnTo>
                <a:lnTo>
                  <a:pt x="67774" y="0"/>
                </a:lnTo>
                <a:lnTo>
                  <a:pt x="105406" y="12276"/>
                </a:lnTo>
                <a:lnTo>
                  <a:pt x="130434" y="45109"/>
                </a:lnTo>
                <a:lnTo>
                  <a:pt x="135599" y="73074"/>
                </a:lnTo>
                <a:lnTo>
                  <a:pt x="130268" y="101500"/>
                </a:lnTo>
                <a:lnTo>
                  <a:pt x="115731" y="124721"/>
                </a:lnTo>
                <a:lnTo>
                  <a:pt x="94171" y="140381"/>
                </a:lnTo>
                <a:lnTo>
                  <a:pt x="67774" y="146124"/>
                </a:lnTo>
                <a:lnTo>
                  <a:pt x="41396" y="140381"/>
                </a:lnTo>
                <a:lnTo>
                  <a:pt x="19853" y="124721"/>
                </a:lnTo>
                <a:lnTo>
                  <a:pt x="5326" y="101500"/>
                </a:lnTo>
                <a:lnTo>
                  <a:pt x="0" y="730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550317" y="4210994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74"/>
                </a:moveTo>
                <a:lnTo>
                  <a:pt x="5326" y="44634"/>
                </a:lnTo>
                <a:lnTo>
                  <a:pt x="19853" y="21406"/>
                </a:lnTo>
                <a:lnTo>
                  <a:pt x="41396" y="5743"/>
                </a:lnTo>
                <a:lnTo>
                  <a:pt x="67774" y="0"/>
                </a:lnTo>
                <a:lnTo>
                  <a:pt x="105406" y="12276"/>
                </a:lnTo>
                <a:lnTo>
                  <a:pt x="130421" y="45109"/>
                </a:lnTo>
                <a:lnTo>
                  <a:pt x="135574" y="73074"/>
                </a:lnTo>
                <a:lnTo>
                  <a:pt x="130247" y="101500"/>
                </a:lnTo>
                <a:lnTo>
                  <a:pt x="115718" y="124721"/>
                </a:lnTo>
                <a:lnTo>
                  <a:pt x="94167" y="140381"/>
                </a:lnTo>
                <a:lnTo>
                  <a:pt x="67774" y="146124"/>
                </a:lnTo>
                <a:lnTo>
                  <a:pt x="41396" y="140381"/>
                </a:lnTo>
                <a:lnTo>
                  <a:pt x="19853" y="124721"/>
                </a:lnTo>
                <a:lnTo>
                  <a:pt x="5326" y="101500"/>
                </a:lnTo>
                <a:lnTo>
                  <a:pt x="0" y="730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962291" y="4210994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74"/>
                </a:moveTo>
                <a:lnTo>
                  <a:pt x="5330" y="44634"/>
                </a:lnTo>
                <a:lnTo>
                  <a:pt x="19865" y="21406"/>
                </a:lnTo>
                <a:lnTo>
                  <a:pt x="41417" y="5743"/>
                </a:lnTo>
                <a:lnTo>
                  <a:pt x="67799" y="0"/>
                </a:lnTo>
                <a:lnTo>
                  <a:pt x="105431" y="12276"/>
                </a:lnTo>
                <a:lnTo>
                  <a:pt x="130459" y="45109"/>
                </a:lnTo>
                <a:lnTo>
                  <a:pt x="135624" y="73074"/>
                </a:lnTo>
                <a:lnTo>
                  <a:pt x="130293" y="101500"/>
                </a:lnTo>
                <a:lnTo>
                  <a:pt x="115756" y="124721"/>
                </a:lnTo>
                <a:lnTo>
                  <a:pt x="94196" y="140381"/>
                </a:lnTo>
                <a:lnTo>
                  <a:pt x="67799" y="146124"/>
                </a:lnTo>
                <a:lnTo>
                  <a:pt x="41417" y="140381"/>
                </a:lnTo>
                <a:lnTo>
                  <a:pt x="19865" y="124721"/>
                </a:lnTo>
                <a:lnTo>
                  <a:pt x="5330" y="101500"/>
                </a:lnTo>
                <a:lnTo>
                  <a:pt x="0" y="730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783337" y="4176527"/>
            <a:ext cx="7766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15940" y="4282043"/>
            <a:ext cx="329565" cy="2540"/>
          </a:xfrm>
          <a:custGeom>
            <a:avLst/>
            <a:gdLst/>
            <a:ahLst/>
            <a:cxnLst/>
            <a:rect l="l" t="t" r="r" b="b"/>
            <a:pathLst>
              <a:path w="329564" h="2539">
                <a:moveTo>
                  <a:pt x="0" y="2024"/>
                </a:moveTo>
                <a:lnTo>
                  <a:pt x="3292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623614" y="4260768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549" y="21274"/>
                </a:moveTo>
                <a:lnTo>
                  <a:pt x="249" y="42849"/>
                </a:lnTo>
                <a:lnTo>
                  <a:pt x="58999" y="21049"/>
                </a:lnTo>
                <a:lnTo>
                  <a:pt x="0" y="0"/>
                </a:lnTo>
                <a:lnTo>
                  <a:pt x="21549" y="212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107861" y="3069821"/>
            <a:ext cx="601873" cy="6018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107860" y="4040694"/>
            <a:ext cx="688548" cy="46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89911" y="4179964"/>
            <a:ext cx="160591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[Venugopalan et.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  NAACL’15]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946083" y="5283517"/>
            <a:ext cx="289560" cy="4445"/>
          </a:xfrm>
          <a:custGeom>
            <a:avLst/>
            <a:gdLst/>
            <a:ahLst/>
            <a:cxnLst/>
            <a:rect l="l" t="t" r="r" b="b"/>
            <a:pathLst>
              <a:path w="289560" h="4445">
                <a:moveTo>
                  <a:pt x="0" y="4174"/>
                </a:moveTo>
                <a:lnTo>
                  <a:pt x="2893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213675" y="5262415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79">
                <a:moveTo>
                  <a:pt x="21727" y="21099"/>
                </a:moveTo>
                <a:lnTo>
                  <a:pt x="614" y="42824"/>
                </a:lnTo>
                <a:lnTo>
                  <a:pt x="59162" y="20574"/>
                </a:lnTo>
                <a:lnTo>
                  <a:pt x="0" y="0"/>
                </a:lnTo>
                <a:lnTo>
                  <a:pt x="21727" y="210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479744" y="5183367"/>
            <a:ext cx="688975" cy="208915"/>
          </a:xfrm>
          <a:custGeom>
            <a:avLst/>
            <a:gdLst/>
            <a:ahLst/>
            <a:cxnLst/>
            <a:rect l="l" t="t" r="r" b="b"/>
            <a:pathLst>
              <a:path w="688975" h="208914">
                <a:moveTo>
                  <a:pt x="110774" y="0"/>
                </a:moveTo>
                <a:lnTo>
                  <a:pt x="577798" y="0"/>
                </a:lnTo>
                <a:lnTo>
                  <a:pt x="620915" y="8197"/>
                </a:lnTo>
                <a:lnTo>
                  <a:pt x="656126" y="30553"/>
                </a:lnTo>
                <a:lnTo>
                  <a:pt x="679867" y="63713"/>
                </a:lnTo>
                <a:lnTo>
                  <a:pt x="688573" y="104324"/>
                </a:lnTo>
                <a:lnTo>
                  <a:pt x="679867" y="144925"/>
                </a:lnTo>
                <a:lnTo>
                  <a:pt x="656126" y="178087"/>
                </a:lnTo>
                <a:lnTo>
                  <a:pt x="620915" y="200448"/>
                </a:lnTo>
                <a:lnTo>
                  <a:pt x="577798" y="208649"/>
                </a:lnTo>
                <a:lnTo>
                  <a:pt x="110774" y="208649"/>
                </a:lnTo>
                <a:lnTo>
                  <a:pt x="67658" y="200448"/>
                </a:lnTo>
                <a:lnTo>
                  <a:pt x="32446" y="178087"/>
                </a:lnTo>
                <a:lnTo>
                  <a:pt x="8705" y="144925"/>
                </a:lnTo>
                <a:lnTo>
                  <a:pt x="0" y="104324"/>
                </a:lnTo>
                <a:lnTo>
                  <a:pt x="8705" y="63713"/>
                </a:lnTo>
                <a:lnTo>
                  <a:pt x="32446" y="30553"/>
                </a:lnTo>
                <a:lnTo>
                  <a:pt x="67658" y="8197"/>
                </a:lnTo>
                <a:lnTo>
                  <a:pt x="1107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393044" y="5266266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424" y="21424"/>
                </a:moveTo>
                <a:lnTo>
                  <a:pt x="0" y="42849"/>
                </a:lnTo>
                <a:lnTo>
                  <a:pt x="58874" y="21424"/>
                </a:lnTo>
                <a:lnTo>
                  <a:pt x="0" y="0"/>
                </a:lnTo>
                <a:lnTo>
                  <a:pt x="21424" y="214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60366" y="5011216"/>
            <a:ext cx="855980" cy="486672"/>
          </a:xfrm>
          <a:prstGeom prst="rect">
            <a:avLst/>
          </a:prstGeom>
          <a:solidFill>
            <a:srgbClr val="F4CCCC"/>
          </a:solidFill>
          <a:ln w="19049">
            <a:solidFill>
              <a:srgbClr val="424242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373792" y="5266266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424" y="21424"/>
                </a:moveTo>
                <a:lnTo>
                  <a:pt x="0" y="42824"/>
                </a:lnTo>
                <a:lnTo>
                  <a:pt x="58874" y="21424"/>
                </a:lnTo>
                <a:lnTo>
                  <a:pt x="0" y="0"/>
                </a:lnTo>
                <a:lnTo>
                  <a:pt x="21424" y="214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756317" y="521464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6" y="44613"/>
                </a:lnTo>
                <a:lnTo>
                  <a:pt x="19853" y="21393"/>
                </a:lnTo>
                <a:lnTo>
                  <a:pt x="41396" y="5739"/>
                </a:lnTo>
                <a:lnTo>
                  <a:pt x="67774" y="0"/>
                </a:lnTo>
                <a:lnTo>
                  <a:pt x="105406" y="12255"/>
                </a:lnTo>
                <a:lnTo>
                  <a:pt x="130434" y="45084"/>
                </a:lnTo>
                <a:lnTo>
                  <a:pt x="135599" y="73049"/>
                </a:lnTo>
                <a:lnTo>
                  <a:pt x="130268" y="101475"/>
                </a:lnTo>
                <a:lnTo>
                  <a:pt x="115731" y="124696"/>
                </a:lnTo>
                <a:lnTo>
                  <a:pt x="94171" y="140356"/>
                </a:lnTo>
                <a:lnTo>
                  <a:pt x="67774" y="146099"/>
                </a:lnTo>
                <a:lnTo>
                  <a:pt x="41396" y="140356"/>
                </a:lnTo>
                <a:lnTo>
                  <a:pt x="19853" y="124696"/>
                </a:lnTo>
                <a:lnTo>
                  <a:pt x="5326" y="101475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550317" y="521464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26" y="44613"/>
                </a:lnTo>
                <a:lnTo>
                  <a:pt x="19853" y="21393"/>
                </a:lnTo>
                <a:lnTo>
                  <a:pt x="41396" y="5739"/>
                </a:lnTo>
                <a:lnTo>
                  <a:pt x="67774" y="0"/>
                </a:lnTo>
                <a:lnTo>
                  <a:pt x="105406" y="12255"/>
                </a:lnTo>
                <a:lnTo>
                  <a:pt x="130421" y="45084"/>
                </a:lnTo>
                <a:lnTo>
                  <a:pt x="135574" y="73049"/>
                </a:lnTo>
                <a:lnTo>
                  <a:pt x="130247" y="101475"/>
                </a:lnTo>
                <a:lnTo>
                  <a:pt x="115718" y="124696"/>
                </a:lnTo>
                <a:lnTo>
                  <a:pt x="94167" y="140356"/>
                </a:lnTo>
                <a:lnTo>
                  <a:pt x="67774" y="146099"/>
                </a:lnTo>
                <a:lnTo>
                  <a:pt x="41396" y="140356"/>
                </a:lnTo>
                <a:lnTo>
                  <a:pt x="19853" y="124696"/>
                </a:lnTo>
                <a:lnTo>
                  <a:pt x="5326" y="101475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962291" y="521464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3049"/>
                </a:moveTo>
                <a:lnTo>
                  <a:pt x="5330" y="44613"/>
                </a:lnTo>
                <a:lnTo>
                  <a:pt x="19865" y="21393"/>
                </a:lnTo>
                <a:lnTo>
                  <a:pt x="41417" y="5739"/>
                </a:lnTo>
                <a:lnTo>
                  <a:pt x="67799" y="0"/>
                </a:lnTo>
                <a:lnTo>
                  <a:pt x="105431" y="12255"/>
                </a:lnTo>
                <a:lnTo>
                  <a:pt x="130459" y="45084"/>
                </a:lnTo>
                <a:lnTo>
                  <a:pt x="135624" y="73049"/>
                </a:lnTo>
                <a:lnTo>
                  <a:pt x="130293" y="101475"/>
                </a:lnTo>
                <a:lnTo>
                  <a:pt x="115756" y="124696"/>
                </a:lnTo>
                <a:lnTo>
                  <a:pt x="94196" y="140356"/>
                </a:lnTo>
                <a:lnTo>
                  <a:pt x="67799" y="146099"/>
                </a:lnTo>
                <a:lnTo>
                  <a:pt x="41417" y="140356"/>
                </a:lnTo>
                <a:lnTo>
                  <a:pt x="19865" y="124696"/>
                </a:lnTo>
                <a:lnTo>
                  <a:pt x="5330" y="101475"/>
                </a:lnTo>
                <a:lnTo>
                  <a:pt x="0" y="73049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783337" y="5180155"/>
            <a:ext cx="7766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315940" y="5285666"/>
            <a:ext cx="329565" cy="2540"/>
          </a:xfrm>
          <a:custGeom>
            <a:avLst/>
            <a:gdLst/>
            <a:ahLst/>
            <a:cxnLst/>
            <a:rect l="l" t="t" r="r" b="b"/>
            <a:pathLst>
              <a:path w="329564" h="2539">
                <a:moveTo>
                  <a:pt x="0" y="2024"/>
                </a:moveTo>
                <a:lnTo>
                  <a:pt x="32922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623614" y="5264391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21549" y="21274"/>
                </a:moveTo>
                <a:lnTo>
                  <a:pt x="249" y="42849"/>
                </a:lnTo>
                <a:lnTo>
                  <a:pt x="58999" y="21049"/>
                </a:lnTo>
                <a:lnTo>
                  <a:pt x="0" y="0"/>
                </a:lnTo>
                <a:lnTo>
                  <a:pt x="21549" y="212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82937" y="5001967"/>
            <a:ext cx="688548" cy="46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316401" y="5001966"/>
            <a:ext cx="855980" cy="486672"/>
          </a:xfrm>
          <a:prstGeom prst="rect">
            <a:avLst/>
          </a:prstGeom>
          <a:solidFill>
            <a:srgbClr val="F4CCCC"/>
          </a:solidFill>
          <a:ln w="19049">
            <a:solidFill>
              <a:srgbClr val="424242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174868" y="5061756"/>
            <a:ext cx="294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155591" y="5061756"/>
            <a:ext cx="2946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130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	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889911" y="5183592"/>
            <a:ext cx="2143125" cy="70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575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[Venugopalan et. al. ICCV’  15] (this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0" y="6564959"/>
            <a:ext cx="5591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Venugopalan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“Sequence to Sequence - Video to Text”, ICCV 2015</a:t>
            </a: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0" y="385354"/>
            <a:ext cx="9144000" cy="685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Video Captioning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19755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8238" y="1860871"/>
            <a:ext cx="236461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spc="100" dirty="0"/>
              <a:t>S2VT Overview</a:t>
            </a:r>
          </a:p>
        </p:txBody>
      </p:sp>
      <p:sp>
        <p:nvSpPr>
          <p:cNvPr id="3" name="object 3"/>
          <p:cNvSpPr/>
          <p:nvPr/>
        </p:nvSpPr>
        <p:spPr>
          <a:xfrm>
            <a:off x="298249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249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274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4943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04943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77970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36045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36045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9068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67147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67147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0174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3840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3840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46864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80534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80534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53563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11636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11636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84660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42738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42738" y="3716586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15767" y="3768195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8249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8249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1274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04943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504943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77970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36045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36045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09068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67147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367147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40174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573840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73840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46864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780534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780534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53563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711636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711636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784660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42738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solidFill>
            <a:srgbClr val="93C3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642738" y="4538159"/>
            <a:ext cx="685800" cy="327025"/>
          </a:xfrm>
          <a:custGeom>
            <a:avLst/>
            <a:gdLst/>
            <a:ahLst/>
            <a:cxnLst/>
            <a:rect l="l" t="t" r="r" b="b"/>
            <a:pathLst>
              <a:path w="685800" h="327025">
                <a:moveTo>
                  <a:pt x="0" y="0"/>
                </a:moveTo>
                <a:lnTo>
                  <a:pt x="685498" y="0"/>
                </a:lnTo>
                <a:lnTo>
                  <a:pt x="685498" y="326999"/>
                </a:lnTo>
                <a:lnTo>
                  <a:pt x="0" y="326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15767" y="4589782"/>
            <a:ext cx="4997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LSTM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98249" y="2672462"/>
            <a:ext cx="685800" cy="749300"/>
          </a:xfrm>
          <a:custGeom>
            <a:avLst/>
            <a:gdLst/>
            <a:ahLst/>
            <a:cxnLst/>
            <a:rect l="l" t="t" r="r" b="b"/>
            <a:pathLst>
              <a:path w="685800" h="749300">
                <a:moveTo>
                  <a:pt x="0" y="0"/>
                </a:moveTo>
                <a:lnTo>
                  <a:pt x="685498" y="0"/>
                </a:lnTo>
                <a:lnTo>
                  <a:pt x="548398" y="748823"/>
                </a:lnTo>
                <a:lnTo>
                  <a:pt x="137099" y="7488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5804" y="2751123"/>
            <a:ext cx="4108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367147" y="2672462"/>
            <a:ext cx="685800" cy="749300"/>
          </a:xfrm>
          <a:custGeom>
            <a:avLst/>
            <a:gdLst/>
            <a:ahLst/>
            <a:cxnLst/>
            <a:rect l="l" t="t" r="r" b="b"/>
            <a:pathLst>
              <a:path w="685800" h="749300">
                <a:moveTo>
                  <a:pt x="0" y="0"/>
                </a:moveTo>
                <a:lnTo>
                  <a:pt x="685498" y="0"/>
                </a:lnTo>
                <a:lnTo>
                  <a:pt x="548398" y="748823"/>
                </a:lnTo>
                <a:lnTo>
                  <a:pt x="137099" y="7488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04704" y="2751123"/>
            <a:ext cx="4108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436045" y="2672462"/>
            <a:ext cx="685800" cy="749300"/>
          </a:xfrm>
          <a:custGeom>
            <a:avLst/>
            <a:gdLst/>
            <a:ahLst/>
            <a:cxnLst/>
            <a:rect l="l" t="t" r="r" b="b"/>
            <a:pathLst>
              <a:path w="685800" h="749300">
                <a:moveTo>
                  <a:pt x="0" y="0"/>
                </a:moveTo>
                <a:lnTo>
                  <a:pt x="685498" y="0"/>
                </a:lnTo>
                <a:lnTo>
                  <a:pt x="548398" y="748823"/>
                </a:lnTo>
                <a:lnTo>
                  <a:pt x="137099" y="7488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73598" y="2751123"/>
            <a:ext cx="4108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504943" y="2672462"/>
            <a:ext cx="685800" cy="749300"/>
          </a:xfrm>
          <a:custGeom>
            <a:avLst/>
            <a:gdLst/>
            <a:ahLst/>
            <a:cxnLst/>
            <a:rect l="l" t="t" r="r" b="b"/>
            <a:pathLst>
              <a:path w="685800" h="749300">
                <a:moveTo>
                  <a:pt x="0" y="0"/>
                </a:moveTo>
                <a:lnTo>
                  <a:pt x="685498" y="0"/>
                </a:lnTo>
                <a:lnTo>
                  <a:pt x="548398" y="748823"/>
                </a:lnTo>
                <a:lnTo>
                  <a:pt x="137099" y="7488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42501" y="2751123"/>
            <a:ext cx="4108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26650" y="1859315"/>
            <a:ext cx="828673" cy="619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364446" y="1859315"/>
            <a:ext cx="828673" cy="619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433344" y="1859315"/>
            <a:ext cx="828673" cy="619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295548" y="1859315"/>
            <a:ext cx="828673" cy="619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839729" y="5304342"/>
            <a:ext cx="1543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90088" y="5304342"/>
            <a:ext cx="3911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967588" y="5304342"/>
            <a:ext cx="173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703715" y="4178499"/>
            <a:ext cx="173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...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40986" y="247843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69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25253" y="261538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40998" y="3421287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80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25266" y="365933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40998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25266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709896" y="3421287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80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694164" y="365933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709859" y="247843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69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694126" y="261538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778794" y="247843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69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763044" y="261538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49" y="43224"/>
                </a:lnTo>
                <a:lnTo>
                  <a:pt x="3147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778794" y="3421287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80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763069" y="365933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847692" y="247843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69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831942" y="261538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49" y="43224"/>
                </a:lnTo>
                <a:lnTo>
                  <a:pt x="3147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847692" y="3421287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80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831967" y="365933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709896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694164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778794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763069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847692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831967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983747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309998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052645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378896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121543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447794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983747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309998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052645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378896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121543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447794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190441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516691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190441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516691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916590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900865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985487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969763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259339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585589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259339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585589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328237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654487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328237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654487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397135" y="388008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723385" y="386435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397135" y="4701683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24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723385" y="468593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74"/>
                </a:moveTo>
                <a:lnTo>
                  <a:pt x="43224" y="15749"/>
                </a:lnTo>
                <a:lnTo>
                  <a:pt x="0" y="0"/>
                </a:lnTo>
                <a:lnTo>
                  <a:pt x="0" y="31474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8123284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8107558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054385" y="4043584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549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038661" y="448113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916590" y="486515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474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4900865" y="5168633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5985487" y="486515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474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969763" y="5168633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054385" y="486515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474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038661" y="5168633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8123284" y="486515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474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8107558" y="5168633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824251" y="5304342"/>
            <a:ext cx="10528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1540" algn="l"/>
              </a:tabLst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talking	...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273650" y="5145783"/>
            <a:ext cx="3941445" cy="264795"/>
          </a:xfrm>
          <a:custGeom>
            <a:avLst/>
            <a:gdLst/>
            <a:ahLst/>
            <a:cxnLst/>
            <a:rect l="l" t="t" r="r" b="b"/>
            <a:pathLst>
              <a:path w="3941445" h="264795">
                <a:moveTo>
                  <a:pt x="3941392" y="0"/>
                </a:moveTo>
                <a:lnTo>
                  <a:pt x="3939662" y="51434"/>
                </a:lnTo>
                <a:lnTo>
                  <a:pt x="3934945" y="93440"/>
                </a:lnTo>
                <a:lnTo>
                  <a:pt x="3927944" y="121763"/>
                </a:lnTo>
                <a:lnTo>
                  <a:pt x="3919367" y="132149"/>
                </a:lnTo>
                <a:lnTo>
                  <a:pt x="2001745" y="132149"/>
                </a:lnTo>
                <a:lnTo>
                  <a:pt x="1993172" y="142536"/>
                </a:lnTo>
                <a:lnTo>
                  <a:pt x="1986171" y="170859"/>
                </a:lnTo>
                <a:lnTo>
                  <a:pt x="1981451" y="212864"/>
                </a:lnTo>
                <a:lnTo>
                  <a:pt x="1979721" y="264299"/>
                </a:lnTo>
                <a:lnTo>
                  <a:pt x="1977990" y="212864"/>
                </a:lnTo>
                <a:lnTo>
                  <a:pt x="1973270" y="170859"/>
                </a:lnTo>
                <a:lnTo>
                  <a:pt x="1966270" y="142536"/>
                </a:lnTo>
                <a:lnTo>
                  <a:pt x="1957698" y="132149"/>
                </a:lnTo>
                <a:lnTo>
                  <a:pt x="22024" y="132149"/>
                </a:lnTo>
                <a:lnTo>
                  <a:pt x="13451" y="121763"/>
                </a:lnTo>
                <a:lnTo>
                  <a:pt x="6450" y="93440"/>
                </a:lnTo>
                <a:lnTo>
                  <a:pt x="1730" y="51434"/>
                </a:ln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648742" y="5404945"/>
            <a:ext cx="125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Encoding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744391" y="5552682"/>
            <a:ext cx="3941445" cy="264795"/>
          </a:xfrm>
          <a:custGeom>
            <a:avLst/>
            <a:gdLst/>
            <a:ahLst/>
            <a:cxnLst/>
            <a:rect l="l" t="t" r="r" b="b"/>
            <a:pathLst>
              <a:path w="3941445" h="264795">
                <a:moveTo>
                  <a:pt x="3941392" y="0"/>
                </a:moveTo>
                <a:lnTo>
                  <a:pt x="3939662" y="51434"/>
                </a:lnTo>
                <a:lnTo>
                  <a:pt x="3934945" y="93440"/>
                </a:lnTo>
                <a:lnTo>
                  <a:pt x="3927944" y="121763"/>
                </a:lnTo>
                <a:lnTo>
                  <a:pt x="3919367" y="132149"/>
                </a:lnTo>
                <a:lnTo>
                  <a:pt x="2001745" y="132149"/>
                </a:lnTo>
                <a:lnTo>
                  <a:pt x="1993168" y="142536"/>
                </a:lnTo>
                <a:lnTo>
                  <a:pt x="1986167" y="170859"/>
                </a:lnTo>
                <a:lnTo>
                  <a:pt x="1981450" y="212864"/>
                </a:lnTo>
                <a:lnTo>
                  <a:pt x="1979721" y="264299"/>
                </a:lnTo>
                <a:lnTo>
                  <a:pt x="1977991" y="212864"/>
                </a:lnTo>
                <a:lnTo>
                  <a:pt x="1973274" y="170859"/>
                </a:lnTo>
                <a:lnTo>
                  <a:pt x="1966273" y="142536"/>
                </a:lnTo>
                <a:lnTo>
                  <a:pt x="1957696" y="132149"/>
                </a:lnTo>
                <a:lnTo>
                  <a:pt x="22024" y="132149"/>
                </a:lnTo>
                <a:lnTo>
                  <a:pt x="13447" y="121763"/>
                </a:lnTo>
                <a:lnTo>
                  <a:pt x="6446" y="93440"/>
                </a:lnTo>
                <a:lnTo>
                  <a:pt x="1729" y="51434"/>
                </a:ln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074116" y="5895596"/>
            <a:ext cx="12604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Decoding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755742" y="3097116"/>
            <a:ext cx="371058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Now </a:t>
            </a:r>
            <a:r>
              <a:rPr kumimoji="0" lang="en-US" sz="18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 it to a sentence!</a:t>
            </a:r>
          </a:p>
        </p:txBody>
      </p:sp>
      <p:sp>
        <p:nvSpPr>
          <p:cNvPr id="141" name="object 141"/>
          <p:cNvSpPr/>
          <p:nvPr/>
        </p:nvSpPr>
        <p:spPr>
          <a:xfrm>
            <a:off x="4924690" y="4325485"/>
            <a:ext cx="1052830" cy="972185"/>
          </a:xfrm>
          <a:custGeom>
            <a:avLst/>
            <a:gdLst/>
            <a:ahLst/>
            <a:cxnLst/>
            <a:rect l="l" t="t" r="r" b="b"/>
            <a:pathLst>
              <a:path w="1052829" h="972185">
                <a:moveTo>
                  <a:pt x="0" y="972023"/>
                </a:moveTo>
                <a:lnTo>
                  <a:pt x="47835" y="969234"/>
                </a:lnTo>
                <a:lnTo>
                  <a:pt x="92778" y="961107"/>
                </a:lnTo>
                <a:lnTo>
                  <a:pt x="135023" y="947995"/>
                </a:lnTo>
                <a:lnTo>
                  <a:pt x="174762" y="930257"/>
                </a:lnTo>
                <a:lnTo>
                  <a:pt x="212188" y="908247"/>
                </a:lnTo>
                <a:lnTo>
                  <a:pt x="247493" y="882322"/>
                </a:lnTo>
                <a:lnTo>
                  <a:pt x="280871" y="852837"/>
                </a:lnTo>
                <a:lnTo>
                  <a:pt x="312514" y="820148"/>
                </a:lnTo>
                <a:lnTo>
                  <a:pt x="342616" y="784612"/>
                </a:lnTo>
                <a:lnTo>
                  <a:pt x="371368" y="746584"/>
                </a:lnTo>
                <a:lnTo>
                  <a:pt x="398964" y="706420"/>
                </a:lnTo>
                <a:lnTo>
                  <a:pt x="425597" y="664476"/>
                </a:lnTo>
                <a:lnTo>
                  <a:pt x="451459" y="621109"/>
                </a:lnTo>
                <a:lnTo>
                  <a:pt x="476743" y="576674"/>
                </a:lnTo>
                <a:lnTo>
                  <a:pt x="501642" y="531527"/>
                </a:lnTo>
                <a:lnTo>
                  <a:pt x="526348" y="486024"/>
                </a:lnTo>
                <a:lnTo>
                  <a:pt x="551051" y="440516"/>
                </a:lnTo>
                <a:lnTo>
                  <a:pt x="575947" y="395365"/>
                </a:lnTo>
                <a:lnTo>
                  <a:pt x="601229" y="350927"/>
                </a:lnTo>
                <a:lnTo>
                  <a:pt x="627090" y="307556"/>
                </a:lnTo>
                <a:lnTo>
                  <a:pt x="653722" y="265610"/>
                </a:lnTo>
                <a:lnTo>
                  <a:pt x="681318" y="225445"/>
                </a:lnTo>
                <a:lnTo>
                  <a:pt x="710071" y="187415"/>
                </a:lnTo>
                <a:lnTo>
                  <a:pt x="740173" y="151877"/>
                </a:lnTo>
                <a:lnTo>
                  <a:pt x="771818" y="119188"/>
                </a:lnTo>
                <a:lnTo>
                  <a:pt x="805197" y="89702"/>
                </a:lnTo>
                <a:lnTo>
                  <a:pt x="840504" y="63776"/>
                </a:lnTo>
                <a:lnTo>
                  <a:pt x="877931" y="41765"/>
                </a:lnTo>
                <a:lnTo>
                  <a:pt x="917672" y="24027"/>
                </a:lnTo>
                <a:lnTo>
                  <a:pt x="959918" y="10916"/>
                </a:lnTo>
                <a:lnTo>
                  <a:pt x="1004862" y="2788"/>
                </a:lnTo>
                <a:lnTo>
                  <a:pt x="1052697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5993588" y="4325485"/>
            <a:ext cx="1052830" cy="972185"/>
          </a:xfrm>
          <a:custGeom>
            <a:avLst/>
            <a:gdLst/>
            <a:ahLst/>
            <a:cxnLst/>
            <a:rect l="l" t="t" r="r" b="b"/>
            <a:pathLst>
              <a:path w="1052829" h="972185">
                <a:moveTo>
                  <a:pt x="0" y="972023"/>
                </a:moveTo>
                <a:lnTo>
                  <a:pt x="47835" y="969234"/>
                </a:lnTo>
                <a:lnTo>
                  <a:pt x="92778" y="961107"/>
                </a:lnTo>
                <a:lnTo>
                  <a:pt x="135023" y="947995"/>
                </a:lnTo>
                <a:lnTo>
                  <a:pt x="174762" y="930257"/>
                </a:lnTo>
                <a:lnTo>
                  <a:pt x="212188" y="908247"/>
                </a:lnTo>
                <a:lnTo>
                  <a:pt x="247493" y="882322"/>
                </a:lnTo>
                <a:lnTo>
                  <a:pt x="280871" y="852837"/>
                </a:lnTo>
                <a:lnTo>
                  <a:pt x="312514" y="820148"/>
                </a:lnTo>
                <a:lnTo>
                  <a:pt x="342616" y="784612"/>
                </a:lnTo>
                <a:lnTo>
                  <a:pt x="371368" y="746584"/>
                </a:lnTo>
                <a:lnTo>
                  <a:pt x="398964" y="706420"/>
                </a:lnTo>
                <a:lnTo>
                  <a:pt x="425597" y="664476"/>
                </a:lnTo>
                <a:lnTo>
                  <a:pt x="451459" y="621109"/>
                </a:lnTo>
                <a:lnTo>
                  <a:pt x="476743" y="576674"/>
                </a:lnTo>
                <a:lnTo>
                  <a:pt x="501642" y="531527"/>
                </a:lnTo>
                <a:lnTo>
                  <a:pt x="526348" y="486024"/>
                </a:lnTo>
                <a:lnTo>
                  <a:pt x="551051" y="440516"/>
                </a:lnTo>
                <a:lnTo>
                  <a:pt x="575947" y="395365"/>
                </a:lnTo>
                <a:lnTo>
                  <a:pt x="601229" y="350927"/>
                </a:lnTo>
                <a:lnTo>
                  <a:pt x="627090" y="307556"/>
                </a:lnTo>
                <a:lnTo>
                  <a:pt x="653722" y="265610"/>
                </a:lnTo>
                <a:lnTo>
                  <a:pt x="681318" y="225445"/>
                </a:lnTo>
                <a:lnTo>
                  <a:pt x="710071" y="187415"/>
                </a:lnTo>
                <a:lnTo>
                  <a:pt x="740173" y="151877"/>
                </a:lnTo>
                <a:lnTo>
                  <a:pt x="771818" y="119188"/>
                </a:lnTo>
                <a:lnTo>
                  <a:pt x="805197" y="89702"/>
                </a:lnTo>
                <a:lnTo>
                  <a:pt x="840504" y="63776"/>
                </a:lnTo>
                <a:lnTo>
                  <a:pt x="877931" y="41765"/>
                </a:lnTo>
                <a:lnTo>
                  <a:pt x="917672" y="24027"/>
                </a:lnTo>
                <a:lnTo>
                  <a:pt x="959918" y="10916"/>
                </a:lnTo>
                <a:lnTo>
                  <a:pt x="1004862" y="2788"/>
                </a:lnTo>
                <a:lnTo>
                  <a:pt x="1052697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7062485" y="4325510"/>
            <a:ext cx="1052830" cy="972185"/>
          </a:xfrm>
          <a:custGeom>
            <a:avLst/>
            <a:gdLst/>
            <a:ahLst/>
            <a:cxnLst/>
            <a:rect l="l" t="t" r="r" b="b"/>
            <a:pathLst>
              <a:path w="1052829" h="972185">
                <a:moveTo>
                  <a:pt x="0" y="971998"/>
                </a:moveTo>
                <a:lnTo>
                  <a:pt x="47835" y="969209"/>
                </a:lnTo>
                <a:lnTo>
                  <a:pt x="92779" y="961082"/>
                </a:lnTo>
                <a:lnTo>
                  <a:pt x="135025" y="947970"/>
                </a:lnTo>
                <a:lnTo>
                  <a:pt x="174766" y="930232"/>
                </a:lnTo>
                <a:lnTo>
                  <a:pt x="212193" y="908222"/>
                </a:lnTo>
                <a:lnTo>
                  <a:pt x="247500" y="882297"/>
                </a:lnTo>
                <a:lnTo>
                  <a:pt x="280879" y="852812"/>
                </a:lnTo>
                <a:lnTo>
                  <a:pt x="312524" y="820123"/>
                </a:lnTo>
                <a:lnTo>
                  <a:pt x="342626" y="784587"/>
                </a:lnTo>
                <a:lnTo>
                  <a:pt x="371379" y="746559"/>
                </a:lnTo>
                <a:lnTo>
                  <a:pt x="398975" y="706395"/>
                </a:lnTo>
                <a:lnTo>
                  <a:pt x="425607" y="664451"/>
                </a:lnTo>
                <a:lnTo>
                  <a:pt x="451468" y="621084"/>
                </a:lnTo>
                <a:lnTo>
                  <a:pt x="476750" y="576649"/>
                </a:lnTo>
                <a:lnTo>
                  <a:pt x="501646" y="531502"/>
                </a:lnTo>
                <a:lnTo>
                  <a:pt x="526348" y="485999"/>
                </a:lnTo>
                <a:lnTo>
                  <a:pt x="551051" y="440495"/>
                </a:lnTo>
                <a:lnTo>
                  <a:pt x="575947" y="395348"/>
                </a:lnTo>
                <a:lnTo>
                  <a:pt x="601229" y="350913"/>
                </a:lnTo>
                <a:lnTo>
                  <a:pt x="627090" y="307546"/>
                </a:lnTo>
                <a:lnTo>
                  <a:pt x="653722" y="265602"/>
                </a:lnTo>
                <a:lnTo>
                  <a:pt x="681318" y="225438"/>
                </a:lnTo>
                <a:lnTo>
                  <a:pt x="710071" y="187410"/>
                </a:lnTo>
                <a:lnTo>
                  <a:pt x="740173" y="151874"/>
                </a:lnTo>
                <a:lnTo>
                  <a:pt x="771818" y="119186"/>
                </a:lnTo>
                <a:lnTo>
                  <a:pt x="805197" y="89700"/>
                </a:lnTo>
                <a:lnTo>
                  <a:pt x="840504" y="63775"/>
                </a:lnTo>
                <a:lnTo>
                  <a:pt x="877931" y="41765"/>
                </a:lnTo>
                <a:lnTo>
                  <a:pt x="917672" y="24027"/>
                </a:lnTo>
                <a:lnTo>
                  <a:pt x="959918" y="10915"/>
                </a:lnTo>
                <a:lnTo>
                  <a:pt x="1004862" y="2788"/>
                </a:lnTo>
                <a:lnTo>
                  <a:pt x="1052697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874514" y="4325509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29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916814" y="430978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6941936" y="4325509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29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6984236" y="430978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8003884" y="4325509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299" y="0"/>
                </a:lnTo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8046185" y="430978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0" y="6564959"/>
            <a:ext cx="5591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Venugopalan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“Sequence to Sequence - Video to Text”, ICCV 2015</a:t>
            </a:r>
          </a:p>
        </p:txBody>
      </p:sp>
      <p:sp>
        <p:nvSpPr>
          <p:cNvPr id="153" name="Title 1"/>
          <p:cNvSpPr txBox="1">
            <a:spLocks/>
          </p:cNvSpPr>
          <p:nvPr/>
        </p:nvSpPr>
        <p:spPr>
          <a:xfrm>
            <a:off x="0" y="385354"/>
            <a:ext cx="9144000" cy="685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600" b="1" i="0">
                <a:solidFill>
                  <a:srgbClr val="CC020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Video Captioning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8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39" grpId="0" animBg="1"/>
      <p:bldP spid="40" grpId="0" animBg="1"/>
      <p:bldP spid="41" grpId="0"/>
      <p:bldP spid="42" grpId="0" animBg="1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 animBg="1"/>
      <p:bldP spid="50" grpId="0"/>
      <p:bldP spid="63" grpId="0"/>
      <p:bldP spid="64" grpId="0"/>
      <p:bldP spid="65" grpId="0"/>
      <p:bldP spid="66" grpId="0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/>
      <p:bldP spid="138" grpId="0" animBg="1"/>
      <p:bldP spid="139" grpId="0"/>
      <p:bldP spid="140" grpId="0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00124" y="4197218"/>
            <a:ext cx="398145" cy="868680"/>
          </a:xfrm>
          <a:custGeom>
            <a:avLst/>
            <a:gdLst/>
            <a:ahLst/>
            <a:cxnLst/>
            <a:rect l="l" t="t" r="r" b="b"/>
            <a:pathLst>
              <a:path w="398144" h="868679">
                <a:moveTo>
                  <a:pt x="0" y="0"/>
                </a:moveTo>
                <a:lnTo>
                  <a:pt x="398099" y="0"/>
                </a:lnTo>
                <a:lnTo>
                  <a:pt x="398099" y="868198"/>
                </a:lnTo>
                <a:lnTo>
                  <a:pt x="0" y="8681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0124" y="4197218"/>
            <a:ext cx="398145" cy="868680"/>
          </a:xfrm>
          <a:custGeom>
            <a:avLst/>
            <a:gdLst/>
            <a:ahLst/>
            <a:cxnLst/>
            <a:rect l="l" t="t" r="r" b="b"/>
            <a:pathLst>
              <a:path w="398144" h="868679">
                <a:moveTo>
                  <a:pt x="0" y="0"/>
                </a:moveTo>
                <a:lnTo>
                  <a:pt x="398099" y="0"/>
                </a:lnTo>
                <a:lnTo>
                  <a:pt x="398099" y="868198"/>
                </a:lnTo>
                <a:lnTo>
                  <a:pt x="0" y="8681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322" y="4484066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9274" y="3227070"/>
            <a:ext cx="979805" cy="623570"/>
          </a:xfrm>
          <a:custGeom>
            <a:avLst/>
            <a:gdLst/>
            <a:ahLst/>
            <a:cxnLst/>
            <a:rect l="l" t="t" r="r" b="b"/>
            <a:pathLst>
              <a:path w="979805" h="623569">
                <a:moveTo>
                  <a:pt x="0" y="0"/>
                </a:moveTo>
                <a:lnTo>
                  <a:pt x="979798" y="0"/>
                </a:lnTo>
                <a:lnTo>
                  <a:pt x="979798" y="623098"/>
                </a:lnTo>
                <a:lnTo>
                  <a:pt x="0" y="623098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8841" y="3391368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124" y="2028323"/>
            <a:ext cx="398145" cy="573875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9173" y="3010771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2162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7708" y="292432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9" y="86449"/>
                </a:moveTo>
                <a:lnTo>
                  <a:pt x="31464" y="0"/>
                </a:lnTo>
                <a:lnTo>
                  <a:pt x="0" y="86449"/>
                </a:lnTo>
                <a:lnTo>
                  <a:pt x="62929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9173" y="3964419"/>
            <a:ext cx="0" cy="233045"/>
          </a:xfrm>
          <a:custGeom>
            <a:avLst/>
            <a:gdLst/>
            <a:ahLst/>
            <a:cxnLst/>
            <a:rect l="l" t="t" r="r" b="b"/>
            <a:pathLst>
              <a:path h="233045">
                <a:moveTo>
                  <a:pt x="0" y="232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67708" y="3877969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9" y="86449"/>
                </a:moveTo>
                <a:lnTo>
                  <a:pt x="31464" y="0"/>
                </a:lnTo>
                <a:lnTo>
                  <a:pt x="0" y="86449"/>
                </a:lnTo>
                <a:lnTo>
                  <a:pt x="62929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91202" y="3384745"/>
            <a:ext cx="495300" cy="259079"/>
          </a:xfrm>
          <a:custGeom>
            <a:avLst/>
            <a:gdLst/>
            <a:ahLst/>
            <a:cxnLst/>
            <a:rect l="l" t="t" r="r" b="b"/>
            <a:pathLst>
              <a:path w="495300" h="259080">
                <a:moveTo>
                  <a:pt x="0" y="0"/>
                </a:moveTo>
                <a:lnTo>
                  <a:pt x="30225" y="8592"/>
                </a:lnTo>
                <a:lnTo>
                  <a:pt x="73607" y="19675"/>
                </a:lnTo>
                <a:lnTo>
                  <a:pt x="126748" y="32805"/>
                </a:lnTo>
                <a:lnTo>
                  <a:pt x="186247" y="47540"/>
                </a:lnTo>
                <a:lnTo>
                  <a:pt x="248707" y="63436"/>
                </a:lnTo>
                <a:lnTo>
                  <a:pt x="310729" y="80050"/>
                </a:lnTo>
                <a:lnTo>
                  <a:pt x="368913" y="96940"/>
                </a:lnTo>
                <a:lnTo>
                  <a:pt x="419862" y="113663"/>
                </a:lnTo>
                <a:lnTo>
                  <a:pt x="460176" y="129776"/>
                </a:lnTo>
                <a:lnTo>
                  <a:pt x="495306" y="158399"/>
                </a:lnTo>
                <a:lnTo>
                  <a:pt x="482258" y="172515"/>
                </a:lnTo>
                <a:lnTo>
                  <a:pt x="398245" y="201090"/>
                </a:lnTo>
                <a:lnTo>
                  <a:pt x="336459" y="215054"/>
                </a:lnTo>
                <a:lnTo>
                  <a:pt x="267606" y="228474"/>
                </a:lnTo>
                <a:lnTo>
                  <a:pt x="223024" y="236480"/>
                </a:lnTo>
                <a:lnTo>
                  <a:pt x="178596" y="244112"/>
                </a:lnTo>
                <a:lnTo>
                  <a:pt x="135442" y="251311"/>
                </a:lnTo>
                <a:lnTo>
                  <a:pt x="94682" y="258024"/>
                </a:lnTo>
                <a:lnTo>
                  <a:pt x="90522" y="2587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96612" y="3612494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5" h="62230">
                <a:moveTo>
                  <a:pt x="79592" y="0"/>
                </a:moveTo>
                <a:lnTo>
                  <a:pt x="0" y="46124"/>
                </a:lnTo>
                <a:lnTo>
                  <a:pt x="90629" y="61949"/>
                </a:lnTo>
                <a:lnTo>
                  <a:pt x="79592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86970" y="3532870"/>
            <a:ext cx="4606465" cy="435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86970" y="4317994"/>
            <a:ext cx="1863771" cy="435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14770" y="896385"/>
            <a:ext cx="7110730" cy="83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(Vanilla) Recurrent Neural</a:t>
            </a:r>
            <a:r>
              <a:rPr spc="25" dirty="0"/>
              <a:t> </a:t>
            </a:r>
            <a:r>
              <a:rPr spc="-5" dirty="0"/>
              <a:t>Network</a:t>
            </a:r>
          </a:p>
          <a:p>
            <a:pPr marL="60960">
              <a:spcBef>
                <a:spcPts val="15"/>
              </a:spcBef>
            </a:pPr>
            <a:r>
              <a:rPr sz="1800" spc="-5" dirty="0"/>
              <a:t>The state consists of a single </a:t>
            </a:r>
            <a:r>
              <a:rPr sz="1800" i="1" spc="-5" dirty="0"/>
              <a:t>“hidden” </a:t>
            </a:r>
            <a:r>
              <a:rPr sz="1800" spc="-5" dirty="0"/>
              <a:t>vector</a:t>
            </a:r>
            <a:r>
              <a:rPr sz="1800" spc="110" dirty="0"/>
              <a:t> </a:t>
            </a:r>
            <a:r>
              <a:rPr sz="1800" b="1" spc="-5" dirty="0"/>
              <a:t>h</a:t>
            </a:r>
            <a:r>
              <a:rPr sz="1800" spc="-5" dirty="0"/>
              <a:t>:</a:t>
            </a:r>
            <a:endParaRPr sz="1800" dirty="0"/>
          </a:p>
        </p:txBody>
      </p:sp>
      <p:sp>
        <p:nvSpPr>
          <p:cNvPr id="19" name="object 19"/>
          <p:cNvSpPr/>
          <p:nvPr/>
        </p:nvSpPr>
        <p:spPr>
          <a:xfrm>
            <a:off x="3651293" y="2216672"/>
            <a:ext cx="3023943" cy="500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82590" y="2896420"/>
            <a:ext cx="0" cy="377190"/>
          </a:xfrm>
          <a:custGeom>
            <a:avLst/>
            <a:gdLst/>
            <a:ahLst/>
            <a:cxnLst/>
            <a:rect l="l" t="t" r="r" b="b"/>
            <a:pathLst>
              <a:path h="377189">
                <a:moveTo>
                  <a:pt x="0" y="0"/>
                </a:moveTo>
                <a:lnTo>
                  <a:pt x="0" y="3766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66865" y="327307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10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4949" y="1261222"/>
            <a:ext cx="234315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50"/>
              </a:lnSpc>
            </a:pPr>
            <a:r>
              <a:rPr sz="2400" b="1" spc="-5" dirty="0"/>
              <a:t>Character-level  language</a:t>
            </a:r>
            <a:r>
              <a:rPr sz="2400" b="1" spc="-60" dirty="0"/>
              <a:t> </a:t>
            </a:r>
            <a:r>
              <a:rPr sz="2400" b="1" spc="-5" dirty="0"/>
              <a:t>model  example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244950" y="2709019"/>
            <a:ext cx="1634489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Vocabulary:  [h,e,l,o]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949" y="3794866"/>
            <a:ext cx="229489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sequence: 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“hello”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12510" y="2745896"/>
            <a:ext cx="309245" cy="578373"/>
          </a:xfrm>
          <a:custGeom>
            <a:avLst/>
            <a:gdLst/>
            <a:ahLst/>
            <a:cxnLst/>
            <a:rect l="l" t="t" r="r" b="b"/>
            <a:pathLst>
              <a:path w="309245" h="674369">
                <a:moveTo>
                  <a:pt x="0" y="0"/>
                </a:moveTo>
                <a:lnTo>
                  <a:pt x="309074" y="0"/>
                </a:lnTo>
                <a:lnTo>
                  <a:pt x="309074" y="674073"/>
                </a:lnTo>
                <a:lnTo>
                  <a:pt x="0" y="674073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12510" y="2745896"/>
            <a:ext cx="309245" cy="550658"/>
          </a:xfrm>
          <a:custGeom>
            <a:avLst/>
            <a:gdLst/>
            <a:ahLst/>
            <a:cxnLst/>
            <a:rect l="l" t="t" r="r" b="b"/>
            <a:pathLst>
              <a:path w="309245" h="674369">
                <a:moveTo>
                  <a:pt x="0" y="0"/>
                </a:moveTo>
                <a:lnTo>
                  <a:pt x="309074" y="0"/>
                </a:lnTo>
                <a:lnTo>
                  <a:pt x="309074" y="674073"/>
                </a:lnTo>
                <a:lnTo>
                  <a:pt x="0" y="67407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86684" y="1992672"/>
            <a:ext cx="760730" cy="483870"/>
          </a:xfrm>
          <a:custGeom>
            <a:avLst/>
            <a:gdLst/>
            <a:ahLst/>
            <a:cxnLst/>
            <a:rect l="l" t="t" r="r" b="b"/>
            <a:pathLst>
              <a:path w="760729" h="483869">
                <a:moveTo>
                  <a:pt x="0" y="0"/>
                </a:moveTo>
                <a:lnTo>
                  <a:pt x="760723" y="0"/>
                </a:lnTo>
                <a:lnTo>
                  <a:pt x="760723" y="483774"/>
                </a:lnTo>
                <a:lnTo>
                  <a:pt x="0" y="483774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0884" y="973972"/>
            <a:ext cx="1436370" cy="23698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1955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1955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12510" y="1061964"/>
            <a:ext cx="309245" cy="463588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184785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1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67033" y="185052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14214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035583" y="1764079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67033" y="2590707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18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35583" y="250425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49057" y="2115089"/>
            <a:ext cx="384810" cy="196850"/>
          </a:xfrm>
          <a:custGeom>
            <a:avLst/>
            <a:gdLst/>
            <a:ahLst/>
            <a:cxnLst/>
            <a:rect l="l" t="t" r="r" b="b"/>
            <a:pathLst>
              <a:path w="384809" h="196850">
                <a:moveTo>
                  <a:pt x="0" y="0"/>
                </a:moveTo>
                <a:lnTo>
                  <a:pt x="30163" y="8428"/>
                </a:lnTo>
                <a:lnTo>
                  <a:pt x="74709" y="19630"/>
                </a:lnTo>
                <a:lnTo>
                  <a:pt x="128820" y="32978"/>
                </a:lnTo>
                <a:lnTo>
                  <a:pt x="187677" y="47845"/>
                </a:lnTo>
                <a:lnTo>
                  <a:pt x="246464" y="63602"/>
                </a:lnTo>
                <a:lnTo>
                  <a:pt x="300362" y="79622"/>
                </a:lnTo>
                <a:lnTo>
                  <a:pt x="344554" y="95278"/>
                </a:lnTo>
                <a:lnTo>
                  <a:pt x="384549" y="122984"/>
                </a:lnTo>
                <a:lnTo>
                  <a:pt x="369218" y="136718"/>
                </a:lnTo>
                <a:lnTo>
                  <a:pt x="330005" y="150614"/>
                </a:lnTo>
                <a:lnTo>
                  <a:pt x="273870" y="164298"/>
                </a:lnTo>
                <a:lnTo>
                  <a:pt x="207774" y="177397"/>
                </a:lnTo>
                <a:lnTo>
                  <a:pt x="155834" y="186610"/>
                </a:lnTo>
                <a:lnTo>
                  <a:pt x="113382" y="193761"/>
                </a:lnTo>
                <a:lnTo>
                  <a:pt x="105149" y="195124"/>
                </a:lnTo>
                <a:lnTo>
                  <a:pt x="95499" y="19671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59408" y="2280812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724" y="0"/>
                </a:moveTo>
                <a:lnTo>
                  <a:pt x="0" y="45909"/>
                </a:lnTo>
                <a:lnTo>
                  <a:pt x="90574" y="61987"/>
                </a:lnTo>
                <a:lnTo>
                  <a:pt x="7972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916777" y="340907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655601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625767" y="979099"/>
            <a:ext cx="5260914" cy="422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949" y="1261222"/>
            <a:ext cx="2343150" cy="3729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Character-level  language</a:t>
            </a:r>
            <a:r>
              <a:rPr kumimoji="0" sz="24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 example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7137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Vocabulary:  [h,e,l,o]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33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sequence: 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“hello”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76194" y="972024"/>
            <a:ext cx="6169660" cy="2975610"/>
          </a:xfrm>
          <a:custGeom>
            <a:avLst/>
            <a:gdLst/>
            <a:ahLst/>
            <a:cxnLst/>
            <a:rect l="l" t="t" r="r" b="b"/>
            <a:pathLst>
              <a:path w="6169659" h="2975610">
                <a:moveTo>
                  <a:pt x="0" y="0"/>
                </a:moveTo>
                <a:lnTo>
                  <a:pt x="6169187" y="0"/>
                </a:lnTo>
                <a:lnTo>
                  <a:pt x="6169187" y="2975094"/>
                </a:lnTo>
                <a:lnTo>
                  <a:pt x="0" y="29750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1916777" y="340907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00388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22168" y="1977685"/>
            <a:ext cx="4438641" cy="42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7418" y="1972922"/>
            <a:ext cx="4448175" cy="438150"/>
          </a:xfrm>
          <a:custGeom>
            <a:avLst/>
            <a:gdLst/>
            <a:ahLst/>
            <a:cxnLst/>
            <a:rect l="l" t="t" r="r" b="b"/>
            <a:pathLst>
              <a:path w="4448175" h="438150">
                <a:moveTo>
                  <a:pt x="0" y="0"/>
                </a:moveTo>
                <a:lnTo>
                  <a:pt x="4448141" y="0"/>
                </a:lnTo>
                <a:lnTo>
                  <a:pt x="4448141" y="438149"/>
                </a:lnTo>
                <a:lnTo>
                  <a:pt x="0" y="4381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25767" y="979099"/>
            <a:ext cx="5260914" cy="422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949" y="1261222"/>
            <a:ext cx="2343150" cy="3729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Character-level  language</a:t>
            </a:r>
            <a:r>
              <a:rPr kumimoji="0" sz="24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 example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7137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Vocabulary:  [h,e,l,o]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33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sequence: 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“hello”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6194" y="972024"/>
            <a:ext cx="6169660" cy="1694180"/>
          </a:xfrm>
          <a:custGeom>
            <a:avLst/>
            <a:gdLst/>
            <a:ahLst/>
            <a:cxnLst/>
            <a:rect l="l" t="t" r="r" b="b"/>
            <a:pathLst>
              <a:path w="6169659" h="1694180">
                <a:moveTo>
                  <a:pt x="0" y="0"/>
                </a:moveTo>
                <a:lnTo>
                  <a:pt x="6169187" y="0"/>
                </a:lnTo>
                <a:lnTo>
                  <a:pt x="6169187" y="1693796"/>
                </a:lnTo>
                <a:lnTo>
                  <a:pt x="0" y="16937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56618" y="1433386"/>
            <a:ext cx="4438641" cy="42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51867" y="1428623"/>
            <a:ext cx="4448175" cy="438150"/>
          </a:xfrm>
          <a:custGeom>
            <a:avLst/>
            <a:gdLst/>
            <a:ahLst/>
            <a:cxnLst/>
            <a:rect l="l" t="t" r="r" b="b"/>
            <a:pathLst>
              <a:path w="4448175" h="438150">
                <a:moveTo>
                  <a:pt x="0" y="0"/>
                </a:moveTo>
                <a:lnTo>
                  <a:pt x="4448166" y="0"/>
                </a:lnTo>
                <a:lnTo>
                  <a:pt x="4448166" y="438149"/>
                </a:lnTo>
                <a:lnTo>
                  <a:pt x="0" y="4381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1916777" y="340907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14669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22168" y="1977685"/>
            <a:ext cx="4438641" cy="42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7418" y="1972922"/>
            <a:ext cx="4448175" cy="438150"/>
          </a:xfrm>
          <a:custGeom>
            <a:avLst/>
            <a:gdLst/>
            <a:ahLst/>
            <a:cxnLst/>
            <a:rect l="l" t="t" r="r" b="b"/>
            <a:pathLst>
              <a:path w="4448175" h="438150">
                <a:moveTo>
                  <a:pt x="0" y="0"/>
                </a:moveTo>
                <a:lnTo>
                  <a:pt x="4448141" y="0"/>
                </a:lnTo>
                <a:lnTo>
                  <a:pt x="4448141" y="438149"/>
                </a:lnTo>
                <a:lnTo>
                  <a:pt x="0" y="4381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25767" y="979099"/>
            <a:ext cx="5260914" cy="422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949" y="1261222"/>
            <a:ext cx="2343150" cy="3729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Character-level  language</a:t>
            </a:r>
            <a:r>
              <a:rPr kumimoji="0" sz="24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 example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7137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Vocabulary:  [h,e,l,o]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33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sequence: 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“hello”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1916777" y="340907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C00CE-E46A-4898-883E-6B26E312CDFB}"/>
              </a:ext>
            </a:extLst>
          </p:cNvPr>
          <p:cNvSpPr txBox="1"/>
          <p:nvPr/>
        </p:nvSpPr>
        <p:spPr>
          <a:xfrm>
            <a:off x="2007035" y="6096578"/>
            <a:ext cx="512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kind of loss can we formulate?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D44056-DE3A-4BE2-B43F-26AB65FCF71A}"/>
              </a:ext>
            </a:extLst>
          </p:cNvPr>
          <p:cNvSpPr txBox="1"/>
          <p:nvPr/>
        </p:nvSpPr>
        <p:spPr>
          <a:xfrm>
            <a:off x="1188852" y="5554892"/>
            <a:ext cx="6815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do we still need to specify, for this to work?</a:t>
            </a:r>
          </a:p>
        </p:txBody>
      </p:sp>
    </p:spTree>
    <p:extLst>
      <p:ext uri="{BB962C8B-B14F-4D97-AF65-F5344CB8AC3E}">
        <p14:creationId xmlns:p14="http://schemas.microsoft.com/office/powerpoint/2010/main" val="42371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3BBF-D211-4D3A-8EAF-22904973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414FB-2498-4291-8FAC-1CC986809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Recurrent neural networks </a:t>
            </a:r>
          </a:p>
          <a:p>
            <a:pPr lvl="1"/>
            <a:r>
              <a:rPr lang="en-US" sz="2400" dirty="0"/>
              <a:t>Basics </a:t>
            </a:r>
          </a:p>
          <a:p>
            <a:pPr lvl="1"/>
            <a:r>
              <a:rPr lang="en-US" sz="2400" dirty="0"/>
              <a:t>Training (backprop through time, vanishing gradient)</a:t>
            </a:r>
          </a:p>
          <a:p>
            <a:pPr lvl="1"/>
            <a:r>
              <a:rPr lang="en-US" sz="2400" dirty="0"/>
              <a:t>Recurrent networks with gates (GRU, LSTM)</a:t>
            </a:r>
          </a:p>
          <a:p>
            <a:r>
              <a:rPr lang="en-US" sz="2800" dirty="0"/>
              <a:t>Applications in NLP and vision</a:t>
            </a:r>
          </a:p>
          <a:p>
            <a:pPr lvl="1"/>
            <a:r>
              <a:rPr lang="en-US" sz="2400" dirty="0"/>
              <a:t>Neural machine translation (beam search, attention)</a:t>
            </a:r>
          </a:p>
          <a:p>
            <a:pPr lvl="1"/>
            <a:r>
              <a:rPr lang="en-US" sz="2400" dirty="0"/>
              <a:t>Image/video captioning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AEEE6-04A8-4612-B564-2373713ECE14}"/>
              </a:ext>
            </a:extLst>
          </p:cNvPr>
          <p:cNvSpPr/>
          <p:nvPr/>
        </p:nvSpPr>
        <p:spPr>
          <a:xfrm>
            <a:off x="324465" y="1600200"/>
            <a:ext cx="8485238" cy="1828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0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4087" y="249377"/>
            <a:ext cx="659582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tx1"/>
                </a:solidFill>
              </a:rPr>
              <a:t>Training </a:t>
            </a:r>
            <a:r>
              <a:rPr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Recurrent Neural Network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040790"/>
            <a:ext cx="8435995" cy="2307042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0"/>
              </a:spcBef>
              <a:buClr>
                <a:srgbClr val="CC0000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rlito"/>
                <a:cs typeface="Carlito"/>
              </a:rPr>
              <a:t>Get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5" dirty="0">
                <a:solidFill>
                  <a:srgbClr val="BA56BD"/>
                </a:solidFill>
                <a:latin typeface="Carlito"/>
                <a:cs typeface="Carlito"/>
              </a:rPr>
              <a:t>big corpus of text </a:t>
            </a:r>
            <a:r>
              <a:rPr sz="2200" spc="-5" dirty="0">
                <a:latin typeface="Carlito"/>
                <a:cs typeface="Carlito"/>
              </a:rPr>
              <a:t>which is a </a:t>
            </a:r>
            <a:r>
              <a:rPr sz="2200" spc="-10" dirty="0">
                <a:latin typeface="Carlito"/>
                <a:cs typeface="Carlito"/>
              </a:rPr>
              <a:t>sequence </a:t>
            </a:r>
            <a:r>
              <a:rPr sz="2200" spc="-5" dirty="0">
                <a:latin typeface="Carlito"/>
                <a:cs typeface="Carlito"/>
              </a:rPr>
              <a:t>of</a:t>
            </a:r>
            <a:r>
              <a:rPr sz="2200" spc="10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words</a:t>
            </a:r>
            <a:endParaRPr sz="2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CC0000"/>
              </a:buClr>
              <a:buFont typeface="Times New Roman"/>
              <a:buChar char="•"/>
              <a:tabLst>
                <a:tab pos="354965" algn="l"/>
                <a:tab pos="355600" algn="l"/>
                <a:tab pos="6383655" algn="l"/>
              </a:tabLst>
            </a:pPr>
            <a:r>
              <a:rPr sz="2200" spc="-10" dirty="0">
                <a:latin typeface="Carlito"/>
                <a:cs typeface="Carlito"/>
              </a:rPr>
              <a:t>Feed </a:t>
            </a:r>
            <a:r>
              <a:rPr sz="2200" spc="-5" dirty="0">
                <a:latin typeface="Carlito"/>
                <a:cs typeface="Carlito"/>
              </a:rPr>
              <a:t>into </a:t>
            </a:r>
            <a:r>
              <a:rPr sz="2200" spc="-10" dirty="0">
                <a:latin typeface="Carlito"/>
                <a:cs typeface="Carlito"/>
              </a:rPr>
              <a:t>RNN; </a:t>
            </a:r>
            <a:r>
              <a:rPr sz="2200" spc="-5" dirty="0">
                <a:latin typeface="Carlito"/>
                <a:cs typeface="Carlito"/>
              </a:rPr>
              <a:t>compute</a:t>
            </a:r>
            <a:r>
              <a:rPr sz="2200" spc="15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output</a:t>
            </a:r>
            <a:r>
              <a:rPr sz="2200" spc="1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distribution</a:t>
            </a:r>
            <a:r>
              <a:rPr lang="en-US" sz="2200" spc="-10" dirty="0">
                <a:latin typeface="Carlito"/>
                <a:cs typeface="Carlito"/>
              </a:rPr>
              <a:t>         </a:t>
            </a:r>
            <a:r>
              <a:rPr sz="2200" spc="-5" dirty="0">
                <a:solidFill>
                  <a:srgbClr val="BA56BD"/>
                </a:solidFill>
                <a:latin typeface="Carlito"/>
                <a:cs typeface="Carlito"/>
              </a:rPr>
              <a:t>for </a:t>
            </a:r>
            <a:r>
              <a:rPr sz="2200" i="1" spc="-5" dirty="0">
                <a:solidFill>
                  <a:srgbClr val="BA56BD"/>
                </a:solidFill>
                <a:latin typeface="Carlito"/>
                <a:cs typeface="Carlito"/>
              </a:rPr>
              <a:t>every </a:t>
            </a:r>
            <a:r>
              <a:rPr sz="2200" i="1" spc="-10" dirty="0">
                <a:solidFill>
                  <a:srgbClr val="BA56BD"/>
                </a:solidFill>
                <a:latin typeface="Carlito"/>
                <a:cs typeface="Carlito"/>
              </a:rPr>
              <a:t>step</a:t>
            </a:r>
            <a:r>
              <a:rPr sz="2200" i="1" spc="-60" dirty="0">
                <a:solidFill>
                  <a:srgbClr val="BA56BD"/>
                </a:solidFill>
                <a:latin typeface="Carlito"/>
                <a:cs typeface="Carlito"/>
              </a:rPr>
              <a:t> </a:t>
            </a:r>
            <a:r>
              <a:rPr sz="2200" i="1" spc="-5" dirty="0">
                <a:solidFill>
                  <a:srgbClr val="BA56BD"/>
                </a:solidFill>
                <a:latin typeface="Carlito"/>
                <a:cs typeface="Carlito"/>
              </a:rPr>
              <a:t>t</a:t>
            </a:r>
            <a:r>
              <a:rPr sz="2200" i="1" spc="-5" dirty="0">
                <a:latin typeface="Carlito"/>
                <a:cs typeface="Carlito"/>
              </a:rPr>
              <a:t>.</a:t>
            </a:r>
            <a:endParaRPr sz="2200" dirty="0">
              <a:latin typeface="Carlito"/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525"/>
              </a:spcBef>
              <a:buClr>
                <a:srgbClr val="3986FF"/>
              </a:buClr>
              <a:buFont typeface="Times New Roman"/>
              <a:buChar char="•"/>
              <a:tabLst>
                <a:tab pos="698500" algn="l"/>
                <a:tab pos="699135" algn="l"/>
              </a:tabLst>
            </a:pPr>
            <a:r>
              <a:rPr sz="2200" spc="-5" dirty="0">
                <a:latin typeface="Carlito"/>
                <a:cs typeface="Carlito"/>
              </a:rPr>
              <a:t>i.e. </a:t>
            </a:r>
            <a:r>
              <a:rPr sz="2200" spc="-10" dirty="0">
                <a:latin typeface="Carlito"/>
                <a:cs typeface="Carlito"/>
              </a:rPr>
              <a:t>predict probability dist</a:t>
            </a:r>
            <a:r>
              <a:rPr lang="en-US" sz="2200" spc="-10" dirty="0">
                <a:latin typeface="Carlito"/>
                <a:cs typeface="Carlito"/>
              </a:rPr>
              <a:t>ribution</a:t>
            </a:r>
            <a:r>
              <a:rPr sz="2200" spc="-1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i="1" spc="-5" dirty="0">
                <a:latin typeface="Carlito"/>
                <a:cs typeface="Carlito"/>
              </a:rPr>
              <a:t>every word</a:t>
            </a:r>
            <a:r>
              <a:rPr sz="2200" spc="-5" dirty="0">
                <a:latin typeface="Carlito"/>
                <a:cs typeface="Carlito"/>
              </a:rPr>
              <a:t>, given </a:t>
            </a:r>
            <a:r>
              <a:rPr sz="2200" dirty="0">
                <a:latin typeface="Carlito"/>
                <a:cs typeface="Carlito"/>
              </a:rPr>
              <a:t>words </a:t>
            </a:r>
            <a:r>
              <a:rPr sz="2200" spc="-5" dirty="0">
                <a:latin typeface="Carlito"/>
                <a:cs typeface="Carlito"/>
              </a:rPr>
              <a:t>so</a:t>
            </a:r>
            <a:r>
              <a:rPr sz="2200" spc="114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far</a:t>
            </a:r>
            <a:endParaRPr sz="2200" dirty="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3986FF"/>
              </a:buClr>
              <a:buFont typeface="Times New Roman"/>
              <a:buChar char="•"/>
            </a:pPr>
            <a:endParaRPr sz="255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CC0000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BA56BD"/>
                </a:solidFill>
                <a:latin typeface="Carlito"/>
                <a:cs typeface="Carlito"/>
              </a:rPr>
              <a:t>Loss function </a:t>
            </a:r>
            <a:r>
              <a:rPr lang="en-US" sz="2200" spc="-5" dirty="0">
                <a:latin typeface="Carlito"/>
                <a:cs typeface="Carlito"/>
              </a:rPr>
              <a:t>on</a:t>
            </a:r>
            <a:r>
              <a:rPr sz="2200" spc="-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step </a:t>
            </a:r>
            <a:r>
              <a:rPr sz="2200" i="1" spc="-5" dirty="0">
                <a:latin typeface="Carlito"/>
                <a:cs typeface="Carlito"/>
              </a:rPr>
              <a:t>t </a:t>
            </a:r>
            <a:r>
              <a:rPr sz="2200" spc="-5" dirty="0">
                <a:latin typeface="Carlito"/>
                <a:cs typeface="Carlito"/>
              </a:rPr>
              <a:t>is </a:t>
            </a:r>
            <a:r>
              <a:rPr sz="2200" spc="-5" dirty="0">
                <a:solidFill>
                  <a:srgbClr val="BA56BD"/>
                </a:solidFill>
                <a:latin typeface="Carlito"/>
                <a:cs typeface="Carlito"/>
              </a:rPr>
              <a:t>cross-entropy </a:t>
            </a:r>
            <a:r>
              <a:rPr sz="2200" spc="-10" dirty="0">
                <a:latin typeface="Carlito"/>
                <a:cs typeface="Carlito"/>
              </a:rPr>
              <a:t>between predicted</a:t>
            </a:r>
            <a:r>
              <a:rPr sz="2200" spc="19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probability</a:t>
            </a:r>
            <a:endParaRPr sz="22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tabLst>
                <a:tab pos="2178050" algn="l"/>
                <a:tab pos="5444490" algn="l"/>
                <a:tab pos="7527290" algn="l"/>
              </a:tabLst>
            </a:pPr>
            <a:r>
              <a:rPr sz="2200" spc="-10" dirty="0">
                <a:latin typeface="Carlito"/>
                <a:cs typeface="Carlito"/>
              </a:rPr>
              <a:t>distribution	</a:t>
            </a:r>
            <a:r>
              <a:rPr sz="2200" spc="-5" dirty="0">
                <a:latin typeface="Carlito"/>
                <a:cs typeface="Carlito"/>
              </a:rPr>
              <a:t>, and true</a:t>
            </a:r>
            <a:r>
              <a:rPr sz="2200" spc="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next</a:t>
            </a:r>
            <a:r>
              <a:rPr sz="2200" spc="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word</a:t>
            </a:r>
            <a:r>
              <a:rPr lang="en-US" sz="2200" dirty="0">
                <a:latin typeface="Carlito"/>
                <a:cs typeface="Carlito"/>
              </a:rPr>
              <a:t>         </a:t>
            </a:r>
            <a:r>
              <a:rPr sz="2200" spc="-5" dirty="0">
                <a:latin typeface="Carlito"/>
                <a:cs typeface="Carlito"/>
              </a:rPr>
              <a:t>(one-hot</a:t>
            </a:r>
            <a:r>
              <a:rPr sz="2200" spc="-10" dirty="0">
                <a:latin typeface="Carlito"/>
                <a:cs typeface="Carlito"/>
              </a:rPr>
              <a:t>)</a:t>
            </a:r>
            <a:r>
              <a:rPr lang="en-US" sz="2200" spc="-10" dirty="0">
                <a:latin typeface="Carlito"/>
                <a:cs typeface="Carlito"/>
              </a:rPr>
              <a:t>; V is vocabulary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461713"/>
            <a:ext cx="63887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rlito"/>
                <a:cs typeface="Carlito"/>
              </a:rPr>
              <a:t>Average this to get </a:t>
            </a:r>
            <a:r>
              <a:rPr sz="2200" dirty="0">
                <a:solidFill>
                  <a:srgbClr val="BA56BD"/>
                </a:solidFill>
                <a:latin typeface="Carlito"/>
                <a:cs typeface="Carlito"/>
              </a:rPr>
              <a:t>overall loss </a:t>
            </a:r>
            <a:r>
              <a:rPr sz="2200" spc="-5" dirty="0">
                <a:latin typeface="Carlito"/>
                <a:cs typeface="Carlito"/>
              </a:rPr>
              <a:t>for entire training</a:t>
            </a:r>
            <a:r>
              <a:rPr sz="2200" spc="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set: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27751" y="5052223"/>
            <a:ext cx="4279343" cy="712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7426" y="1539529"/>
            <a:ext cx="394489" cy="310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9433" y="1173362"/>
            <a:ext cx="1361708" cy="265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7333" y="3653109"/>
            <a:ext cx="6300183" cy="559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7211" y="3006851"/>
            <a:ext cx="463295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16621" y="3006851"/>
            <a:ext cx="463296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2D8E6-4DDF-4DF4-998A-810BC9F8FC79}"/>
              </a:ext>
            </a:extLst>
          </p:cNvPr>
          <p:cNvSpPr txBox="1"/>
          <p:nvPr/>
        </p:nvSpPr>
        <p:spPr>
          <a:xfrm>
            <a:off x="0" y="6581001"/>
            <a:ext cx="1765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Abigail See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</a:rPr>
              <a:t>The vanishing/exploding </a:t>
            </a:r>
            <a:r>
              <a:rPr spc="-15" dirty="0">
                <a:solidFill>
                  <a:schemeClr val="tx1"/>
                </a:solidFill>
              </a:rPr>
              <a:t>gradient</a:t>
            </a:r>
            <a:r>
              <a:rPr spc="11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problem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12520"/>
            <a:ext cx="7780655" cy="1115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CC0000"/>
              </a:buClr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2400" spc="20" dirty="0">
                <a:solidFill>
                  <a:prstClr val="black"/>
                </a:solidFill>
                <a:cs typeface="Calibri"/>
              </a:rPr>
              <a:t>The </a:t>
            </a:r>
            <a:r>
              <a:rPr lang="en-US" sz="2400" spc="-10" dirty="0">
                <a:solidFill>
                  <a:prstClr val="black"/>
                </a:solidFill>
                <a:cs typeface="Calibri"/>
              </a:rPr>
              <a:t>error </a:t>
            </a:r>
            <a:r>
              <a:rPr lang="en-US" sz="2400" spc="-30" dirty="0">
                <a:solidFill>
                  <a:prstClr val="black"/>
                </a:solidFill>
                <a:cs typeface="Calibri"/>
              </a:rPr>
              <a:t>at </a:t>
            </a:r>
            <a:r>
              <a:rPr lang="en-US" sz="2400" dirty="0">
                <a:solidFill>
                  <a:prstClr val="black"/>
                </a:solidFill>
                <a:cs typeface="Calibri"/>
              </a:rPr>
              <a:t>a </a:t>
            </a:r>
            <a:r>
              <a:rPr lang="en-US" sz="2400" spc="5" dirty="0">
                <a:solidFill>
                  <a:prstClr val="black"/>
                </a:solidFill>
                <a:cs typeface="Calibri"/>
              </a:rPr>
              <a:t>time </a:t>
            </a:r>
            <a:r>
              <a:rPr lang="en-US" sz="2400" spc="-10" dirty="0">
                <a:solidFill>
                  <a:prstClr val="black"/>
                </a:solidFill>
                <a:cs typeface="Calibri"/>
              </a:rPr>
              <a:t>step </a:t>
            </a:r>
            <a:r>
              <a:rPr lang="en-US" sz="2400" spc="15" dirty="0">
                <a:solidFill>
                  <a:prstClr val="black"/>
                </a:solidFill>
                <a:cs typeface="Calibri"/>
              </a:rPr>
              <a:t>ideally </a:t>
            </a:r>
            <a:r>
              <a:rPr lang="en-US" sz="2400" spc="-25" dirty="0">
                <a:solidFill>
                  <a:prstClr val="black"/>
                </a:solidFill>
                <a:cs typeface="Calibri"/>
              </a:rPr>
              <a:t>can </a:t>
            </a:r>
            <a:r>
              <a:rPr lang="en-US" sz="2400" spc="10" dirty="0">
                <a:solidFill>
                  <a:prstClr val="black"/>
                </a:solidFill>
                <a:cs typeface="Calibri"/>
              </a:rPr>
              <a:t>tell </a:t>
            </a:r>
            <a:r>
              <a:rPr lang="en-US" sz="2400" dirty="0">
                <a:solidFill>
                  <a:prstClr val="black"/>
                </a:solidFill>
                <a:cs typeface="Calibri"/>
              </a:rPr>
              <a:t>a </a:t>
            </a:r>
            <a:r>
              <a:rPr lang="en-US" sz="2400" spc="15" dirty="0">
                <a:solidFill>
                  <a:prstClr val="black"/>
                </a:solidFill>
                <a:cs typeface="Calibri"/>
              </a:rPr>
              <a:t>previous</a:t>
            </a:r>
            <a:r>
              <a:rPr lang="en-US" sz="2400" spc="-385" dirty="0">
                <a:solidFill>
                  <a:prstClr val="black"/>
                </a:solidFill>
                <a:cs typeface="Calibri"/>
              </a:rPr>
              <a:t>    </a:t>
            </a:r>
            <a:r>
              <a:rPr lang="en-US" sz="2400" spc="5" dirty="0">
                <a:solidFill>
                  <a:prstClr val="black"/>
                </a:solidFill>
                <a:cs typeface="Calibri"/>
              </a:rPr>
              <a:t>time </a:t>
            </a:r>
            <a:r>
              <a:rPr lang="en-US" sz="2400" spc="-10" dirty="0">
                <a:solidFill>
                  <a:prstClr val="black"/>
                </a:solidFill>
                <a:cs typeface="Calibri"/>
              </a:rPr>
              <a:t>step  </a:t>
            </a:r>
            <a:r>
              <a:rPr lang="en-US" sz="2400" spc="-15" dirty="0">
                <a:solidFill>
                  <a:prstClr val="black"/>
                </a:solidFill>
                <a:cs typeface="Calibri"/>
              </a:rPr>
              <a:t>from </a:t>
            </a:r>
            <a:r>
              <a:rPr lang="en-US" sz="2400" spc="-10" dirty="0">
                <a:solidFill>
                  <a:prstClr val="black"/>
                </a:solidFill>
                <a:cs typeface="Calibri"/>
              </a:rPr>
              <a:t>many </a:t>
            </a:r>
            <a:r>
              <a:rPr lang="en-US" sz="2400" spc="-5" dirty="0">
                <a:solidFill>
                  <a:prstClr val="black"/>
                </a:solidFill>
                <a:cs typeface="Calibri"/>
              </a:rPr>
              <a:t>steps </a:t>
            </a:r>
            <a:r>
              <a:rPr lang="en-US" sz="2400" spc="-30" dirty="0">
                <a:solidFill>
                  <a:prstClr val="black"/>
                </a:solidFill>
                <a:cs typeface="Calibri"/>
              </a:rPr>
              <a:t>away </a:t>
            </a:r>
            <a:r>
              <a:rPr lang="en-US" sz="2400" spc="-5" dirty="0">
                <a:solidFill>
                  <a:prstClr val="black"/>
                </a:solidFill>
                <a:cs typeface="Calibri"/>
              </a:rPr>
              <a:t>to change </a:t>
            </a:r>
            <a:r>
              <a:rPr lang="en-US" sz="2400" spc="15" dirty="0">
                <a:solidFill>
                  <a:prstClr val="black"/>
                </a:solidFill>
                <a:cs typeface="Calibri"/>
              </a:rPr>
              <a:t>during</a:t>
            </a:r>
            <a:r>
              <a:rPr lang="en-US" sz="2400" dirty="0">
                <a:solidFill>
                  <a:prstClr val="black"/>
                </a:solidFill>
                <a:cs typeface="Calibri"/>
              </a:rPr>
              <a:t> backprop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Multiply 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same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matrix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 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during</a:t>
            </a:r>
            <a:r>
              <a:rPr kumimoji="0" sz="2400" b="0" i="0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backprop</a:t>
            </a:r>
          </a:p>
        </p:txBody>
      </p:sp>
      <p:sp>
        <p:nvSpPr>
          <p:cNvPr id="4" name="object 4"/>
          <p:cNvSpPr/>
          <p:nvPr/>
        </p:nvSpPr>
        <p:spPr>
          <a:xfrm>
            <a:off x="2654300" y="3838678"/>
            <a:ext cx="736600" cy="35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17558" y="3941090"/>
            <a:ext cx="497205" cy="116839"/>
          </a:xfrm>
          <a:custGeom>
            <a:avLst/>
            <a:gdLst/>
            <a:ahLst/>
            <a:cxnLst/>
            <a:rect l="l" t="t" r="r" b="b"/>
            <a:pathLst>
              <a:path w="497205" h="116839">
                <a:moveTo>
                  <a:pt x="482" y="37287"/>
                </a:moveTo>
                <a:lnTo>
                  <a:pt x="0" y="62687"/>
                </a:lnTo>
                <a:lnTo>
                  <a:pt x="424522" y="70815"/>
                </a:lnTo>
                <a:lnTo>
                  <a:pt x="382384" y="94322"/>
                </a:lnTo>
                <a:lnTo>
                  <a:pt x="380199" y="102057"/>
                </a:lnTo>
                <a:lnTo>
                  <a:pt x="387032" y="114312"/>
                </a:lnTo>
                <a:lnTo>
                  <a:pt x="394766" y="116509"/>
                </a:lnTo>
                <a:lnTo>
                  <a:pt x="496938" y="59499"/>
                </a:lnTo>
                <a:lnTo>
                  <a:pt x="473821" y="45415"/>
                </a:lnTo>
                <a:lnTo>
                  <a:pt x="425018" y="45415"/>
                </a:lnTo>
                <a:lnTo>
                  <a:pt x="482" y="37287"/>
                </a:lnTo>
                <a:close/>
              </a:path>
              <a:path w="497205" h="116839">
                <a:moveTo>
                  <a:pt x="396570" y="0"/>
                </a:moveTo>
                <a:lnTo>
                  <a:pt x="390245" y="1536"/>
                </a:lnTo>
                <a:lnTo>
                  <a:pt x="387388" y="3505"/>
                </a:lnTo>
                <a:lnTo>
                  <a:pt x="381914" y="12496"/>
                </a:lnTo>
                <a:lnTo>
                  <a:pt x="383806" y="20307"/>
                </a:lnTo>
                <a:lnTo>
                  <a:pt x="425018" y="45415"/>
                </a:lnTo>
                <a:lnTo>
                  <a:pt x="473821" y="45415"/>
                </a:lnTo>
                <a:lnTo>
                  <a:pt x="400011" y="444"/>
                </a:lnTo>
                <a:lnTo>
                  <a:pt x="39657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57500" y="4219678"/>
            <a:ext cx="482600" cy="93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1000" y="4311143"/>
            <a:ext cx="248285" cy="770890"/>
          </a:xfrm>
          <a:custGeom>
            <a:avLst/>
            <a:gdLst/>
            <a:ahLst/>
            <a:cxnLst/>
            <a:rect l="l" t="t" r="r" b="b"/>
            <a:pathLst>
              <a:path w="248285" h="770889">
                <a:moveTo>
                  <a:pt x="147866" y="0"/>
                </a:moveTo>
                <a:lnTo>
                  <a:pt x="140055" y="1892"/>
                </a:lnTo>
                <a:lnTo>
                  <a:pt x="132753" y="13868"/>
                </a:lnTo>
                <a:lnTo>
                  <a:pt x="134645" y="21678"/>
                </a:lnTo>
                <a:lnTo>
                  <a:pt x="177355" y="47739"/>
                </a:lnTo>
                <a:lnTo>
                  <a:pt x="5689" y="47739"/>
                </a:lnTo>
                <a:lnTo>
                  <a:pt x="0" y="53428"/>
                </a:lnTo>
                <a:lnTo>
                  <a:pt x="0" y="770801"/>
                </a:lnTo>
                <a:lnTo>
                  <a:pt x="25400" y="770801"/>
                </a:lnTo>
                <a:lnTo>
                  <a:pt x="25400" y="73139"/>
                </a:lnTo>
                <a:lnTo>
                  <a:pt x="225846" y="73139"/>
                </a:lnTo>
                <a:lnTo>
                  <a:pt x="247751" y="60934"/>
                </a:lnTo>
                <a:lnTo>
                  <a:pt x="147866" y="0"/>
                </a:lnTo>
                <a:close/>
              </a:path>
              <a:path w="248285" h="770889">
                <a:moveTo>
                  <a:pt x="225846" y="73139"/>
                </a:moveTo>
                <a:lnTo>
                  <a:pt x="173659" y="73139"/>
                </a:lnTo>
                <a:lnTo>
                  <a:pt x="133184" y="95694"/>
                </a:lnTo>
                <a:lnTo>
                  <a:pt x="130975" y="103428"/>
                </a:lnTo>
                <a:lnTo>
                  <a:pt x="137807" y="115684"/>
                </a:lnTo>
                <a:lnTo>
                  <a:pt x="145542" y="117881"/>
                </a:lnTo>
                <a:lnTo>
                  <a:pt x="225846" y="73139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43300" y="3838678"/>
            <a:ext cx="1346200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06800" y="3933521"/>
            <a:ext cx="1107440" cy="116839"/>
          </a:xfrm>
          <a:custGeom>
            <a:avLst/>
            <a:gdLst/>
            <a:ahLst/>
            <a:cxnLst/>
            <a:rect l="l" t="t" r="r" b="b"/>
            <a:pathLst>
              <a:path w="1107439" h="116839">
                <a:moveTo>
                  <a:pt x="1005776" y="0"/>
                </a:moveTo>
                <a:lnTo>
                  <a:pt x="999489" y="1650"/>
                </a:lnTo>
                <a:lnTo>
                  <a:pt x="996657" y="3682"/>
                </a:lnTo>
                <a:lnTo>
                  <a:pt x="991362" y="12763"/>
                </a:lnTo>
                <a:lnTo>
                  <a:pt x="993406" y="20548"/>
                </a:lnTo>
                <a:lnTo>
                  <a:pt x="1035088" y="44856"/>
                </a:lnTo>
                <a:lnTo>
                  <a:pt x="0" y="44856"/>
                </a:lnTo>
                <a:lnTo>
                  <a:pt x="0" y="70256"/>
                </a:lnTo>
                <a:lnTo>
                  <a:pt x="1035088" y="70256"/>
                </a:lnTo>
                <a:lnTo>
                  <a:pt x="993406" y="94576"/>
                </a:lnTo>
                <a:lnTo>
                  <a:pt x="991362" y="102349"/>
                </a:lnTo>
                <a:lnTo>
                  <a:pt x="998423" y="114465"/>
                </a:lnTo>
                <a:lnTo>
                  <a:pt x="1006208" y="116509"/>
                </a:lnTo>
                <a:lnTo>
                  <a:pt x="1107274" y="57556"/>
                </a:lnTo>
                <a:lnTo>
                  <a:pt x="1009230" y="368"/>
                </a:lnTo>
                <a:lnTo>
                  <a:pt x="1005776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06900" y="4029178"/>
            <a:ext cx="4826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70400" y="4122180"/>
            <a:ext cx="247650" cy="971550"/>
          </a:xfrm>
          <a:custGeom>
            <a:avLst/>
            <a:gdLst/>
            <a:ahLst/>
            <a:cxnLst/>
            <a:rect l="l" t="t" r="r" b="b"/>
            <a:pathLst>
              <a:path w="247650" h="971550">
                <a:moveTo>
                  <a:pt x="146291" y="0"/>
                </a:moveTo>
                <a:lnTo>
                  <a:pt x="138506" y="2019"/>
                </a:lnTo>
                <a:lnTo>
                  <a:pt x="131394" y="14097"/>
                </a:lnTo>
                <a:lnTo>
                  <a:pt x="133400" y="21882"/>
                </a:lnTo>
                <a:lnTo>
                  <a:pt x="175323" y="46583"/>
                </a:lnTo>
                <a:lnTo>
                  <a:pt x="5689" y="46583"/>
                </a:lnTo>
                <a:lnTo>
                  <a:pt x="0" y="52273"/>
                </a:lnTo>
                <a:lnTo>
                  <a:pt x="0" y="971080"/>
                </a:lnTo>
                <a:lnTo>
                  <a:pt x="25400" y="971080"/>
                </a:lnTo>
                <a:lnTo>
                  <a:pt x="25400" y="71983"/>
                </a:lnTo>
                <a:lnTo>
                  <a:pt x="225309" y="71983"/>
                </a:lnTo>
                <a:lnTo>
                  <a:pt x="247103" y="59397"/>
                </a:lnTo>
                <a:lnTo>
                  <a:pt x="146291" y="0"/>
                </a:lnTo>
                <a:close/>
              </a:path>
              <a:path w="247650" h="971550">
                <a:moveTo>
                  <a:pt x="225309" y="71983"/>
                </a:moveTo>
                <a:lnTo>
                  <a:pt x="174510" y="71983"/>
                </a:lnTo>
                <a:lnTo>
                  <a:pt x="133070" y="95910"/>
                </a:lnTo>
                <a:lnTo>
                  <a:pt x="131000" y="103682"/>
                </a:lnTo>
                <a:lnTo>
                  <a:pt x="138010" y="115836"/>
                </a:lnTo>
                <a:lnTo>
                  <a:pt x="145783" y="117906"/>
                </a:lnTo>
                <a:lnTo>
                  <a:pt x="225309" y="71983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54600" y="3864078"/>
            <a:ext cx="1473200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18087" y="3957626"/>
            <a:ext cx="1233170" cy="116839"/>
          </a:xfrm>
          <a:custGeom>
            <a:avLst/>
            <a:gdLst/>
            <a:ahLst/>
            <a:cxnLst/>
            <a:rect l="l" t="t" r="r" b="b"/>
            <a:pathLst>
              <a:path w="1233170" h="116839">
                <a:moveTo>
                  <a:pt x="1211149" y="71627"/>
                </a:moveTo>
                <a:lnTo>
                  <a:pt x="1160830" y="71627"/>
                </a:lnTo>
                <a:lnTo>
                  <a:pt x="1119174" y="95973"/>
                </a:lnTo>
                <a:lnTo>
                  <a:pt x="1117142" y="103759"/>
                </a:lnTo>
                <a:lnTo>
                  <a:pt x="1122451" y="112839"/>
                </a:lnTo>
                <a:lnTo>
                  <a:pt x="1125270" y="114858"/>
                </a:lnTo>
                <a:lnTo>
                  <a:pt x="1131569" y="116509"/>
                </a:lnTo>
                <a:lnTo>
                  <a:pt x="1135024" y="116128"/>
                </a:lnTo>
                <a:lnTo>
                  <a:pt x="1211149" y="71627"/>
                </a:lnTo>
                <a:close/>
              </a:path>
              <a:path w="1233170" h="116839">
                <a:moveTo>
                  <a:pt x="1131887" y="0"/>
                </a:moveTo>
                <a:lnTo>
                  <a:pt x="1124102" y="2044"/>
                </a:lnTo>
                <a:lnTo>
                  <a:pt x="1117053" y="14173"/>
                </a:lnTo>
                <a:lnTo>
                  <a:pt x="1119111" y="21945"/>
                </a:lnTo>
                <a:lnTo>
                  <a:pt x="1160805" y="46227"/>
                </a:lnTo>
                <a:lnTo>
                  <a:pt x="0" y="47332"/>
                </a:lnTo>
                <a:lnTo>
                  <a:pt x="25" y="72732"/>
                </a:lnTo>
                <a:lnTo>
                  <a:pt x="1211149" y="71627"/>
                </a:lnTo>
                <a:lnTo>
                  <a:pt x="1233004" y="58851"/>
                </a:lnTo>
                <a:lnTo>
                  <a:pt x="1131887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69000" y="4105378"/>
            <a:ext cx="508000" cy="10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32500" y="4192576"/>
            <a:ext cx="269240" cy="895350"/>
          </a:xfrm>
          <a:custGeom>
            <a:avLst/>
            <a:gdLst/>
            <a:ahLst/>
            <a:cxnLst/>
            <a:rect l="l" t="t" r="r" b="b"/>
            <a:pathLst>
              <a:path w="269239" h="895350">
                <a:moveTo>
                  <a:pt x="171881" y="0"/>
                </a:moveTo>
                <a:lnTo>
                  <a:pt x="163995" y="1549"/>
                </a:lnTo>
                <a:lnTo>
                  <a:pt x="156184" y="13195"/>
                </a:lnTo>
                <a:lnTo>
                  <a:pt x="157734" y="21082"/>
                </a:lnTo>
                <a:lnTo>
                  <a:pt x="202171" y="50914"/>
                </a:lnTo>
                <a:lnTo>
                  <a:pt x="5689" y="50914"/>
                </a:lnTo>
                <a:lnTo>
                  <a:pt x="0" y="56603"/>
                </a:lnTo>
                <a:lnTo>
                  <a:pt x="0" y="894956"/>
                </a:lnTo>
                <a:lnTo>
                  <a:pt x="25400" y="894956"/>
                </a:lnTo>
                <a:lnTo>
                  <a:pt x="25400" y="76314"/>
                </a:lnTo>
                <a:lnTo>
                  <a:pt x="246884" y="76314"/>
                </a:lnTo>
                <a:lnTo>
                  <a:pt x="269036" y="65201"/>
                </a:lnTo>
                <a:lnTo>
                  <a:pt x="171881" y="0"/>
                </a:lnTo>
                <a:close/>
              </a:path>
              <a:path w="269239" h="895350">
                <a:moveTo>
                  <a:pt x="246884" y="76314"/>
                </a:moveTo>
                <a:lnTo>
                  <a:pt x="190246" y="76314"/>
                </a:lnTo>
                <a:lnTo>
                  <a:pt x="153060" y="94970"/>
                </a:lnTo>
                <a:lnTo>
                  <a:pt x="150533" y="102603"/>
                </a:lnTo>
                <a:lnTo>
                  <a:pt x="156819" y="115138"/>
                </a:lnTo>
                <a:lnTo>
                  <a:pt x="164452" y="117665"/>
                </a:lnTo>
                <a:lnTo>
                  <a:pt x="246884" y="76314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80200" y="3838678"/>
            <a:ext cx="647700" cy="342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43700" y="3933521"/>
            <a:ext cx="410209" cy="116839"/>
          </a:xfrm>
          <a:custGeom>
            <a:avLst/>
            <a:gdLst/>
            <a:ahLst/>
            <a:cxnLst/>
            <a:rect l="l" t="t" r="r" b="b"/>
            <a:pathLst>
              <a:path w="410209" h="116839">
                <a:moveTo>
                  <a:pt x="308609" y="0"/>
                </a:moveTo>
                <a:lnTo>
                  <a:pt x="302323" y="1650"/>
                </a:lnTo>
                <a:lnTo>
                  <a:pt x="299491" y="3682"/>
                </a:lnTo>
                <a:lnTo>
                  <a:pt x="294195" y="12763"/>
                </a:lnTo>
                <a:lnTo>
                  <a:pt x="296240" y="20548"/>
                </a:lnTo>
                <a:lnTo>
                  <a:pt x="337921" y="44856"/>
                </a:lnTo>
                <a:lnTo>
                  <a:pt x="0" y="44856"/>
                </a:lnTo>
                <a:lnTo>
                  <a:pt x="0" y="70256"/>
                </a:lnTo>
                <a:lnTo>
                  <a:pt x="337921" y="70256"/>
                </a:lnTo>
                <a:lnTo>
                  <a:pt x="296240" y="94576"/>
                </a:lnTo>
                <a:lnTo>
                  <a:pt x="294195" y="102349"/>
                </a:lnTo>
                <a:lnTo>
                  <a:pt x="301256" y="114465"/>
                </a:lnTo>
                <a:lnTo>
                  <a:pt x="309029" y="116509"/>
                </a:lnTo>
                <a:lnTo>
                  <a:pt x="410095" y="57556"/>
                </a:lnTo>
                <a:lnTo>
                  <a:pt x="312064" y="368"/>
                </a:lnTo>
                <a:lnTo>
                  <a:pt x="308609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45677" y="4554704"/>
            <a:ext cx="3314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1" u="none" strike="noStrike" kern="1200" cap="none" spc="30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−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29443" y="4557624"/>
            <a:ext cx="1784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800" b="0" i="1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93677" y="4595724"/>
            <a:ext cx="332105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1" u="none" strike="noStrike" kern="1200" cap="none" spc="30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50947" y="3305671"/>
            <a:ext cx="3441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1" u="none" strike="noStrike" kern="1200" cap="none" spc="-44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−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18343" y="3273604"/>
            <a:ext cx="1911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0" i="1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40100" y="3521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40100" y="3521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40100" y="3775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40100" y="3775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40100" y="4029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40100" y="4029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40100" y="4283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40100" y="42831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13099" y="3406878"/>
            <a:ext cx="393700" cy="1168400"/>
          </a:xfrm>
          <a:custGeom>
            <a:avLst/>
            <a:gdLst/>
            <a:ahLst/>
            <a:cxnLst/>
            <a:rect l="l" t="t" r="r" b="b"/>
            <a:pathLst>
              <a:path w="393700" h="1168400">
                <a:moveTo>
                  <a:pt x="328082" y="0"/>
                </a:moveTo>
                <a:lnTo>
                  <a:pt x="353623" y="5156"/>
                </a:lnTo>
                <a:lnTo>
                  <a:pt x="374481" y="19218"/>
                </a:lnTo>
                <a:lnTo>
                  <a:pt x="388543" y="40076"/>
                </a:lnTo>
                <a:lnTo>
                  <a:pt x="393700" y="65617"/>
                </a:lnTo>
                <a:lnTo>
                  <a:pt x="393700" y="1102780"/>
                </a:lnTo>
                <a:lnTo>
                  <a:pt x="388543" y="1128322"/>
                </a:lnTo>
                <a:lnTo>
                  <a:pt x="374481" y="1149180"/>
                </a:lnTo>
                <a:lnTo>
                  <a:pt x="353623" y="1163243"/>
                </a:lnTo>
                <a:lnTo>
                  <a:pt x="328082" y="1168400"/>
                </a:lnTo>
                <a:lnTo>
                  <a:pt x="65618" y="1168400"/>
                </a:lnTo>
                <a:lnTo>
                  <a:pt x="40076" y="1163243"/>
                </a:lnTo>
                <a:lnTo>
                  <a:pt x="19219" y="1149180"/>
                </a:lnTo>
                <a:lnTo>
                  <a:pt x="5156" y="1128322"/>
                </a:lnTo>
                <a:lnTo>
                  <a:pt x="0" y="1102780"/>
                </a:lnTo>
                <a:lnTo>
                  <a:pt x="0" y="65617"/>
                </a:lnTo>
                <a:lnTo>
                  <a:pt x="5156" y="40076"/>
                </a:lnTo>
                <a:lnTo>
                  <a:pt x="19219" y="19218"/>
                </a:lnTo>
                <a:lnTo>
                  <a:pt x="40076" y="5156"/>
                </a:lnTo>
                <a:lnTo>
                  <a:pt x="65618" y="0"/>
                </a:lnTo>
                <a:lnTo>
                  <a:pt x="328082" y="0"/>
                </a:lnTo>
                <a:close/>
              </a:path>
            </a:pathLst>
          </a:custGeom>
          <a:ln w="25400">
            <a:solidFill>
              <a:srgbClr val="60543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477000" y="35465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77000" y="35465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477000" y="38005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77000" y="38005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477000" y="40545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477000" y="40545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82550"/>
                </a:move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477000" y="4295878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76200" y="0"/>
                </a:moveTo>
                <a:lnTo>
                  <a:pt x="46537" y="6986"/>
                </a:lnTo>
                <a:lnTo>
                  <a:pt x="22317" y="26038"/>
                </a:lnTo>
                <a:lnTo>
                  <a:pt x="5987" y="54296"/>
                </a:lnTo>
                <a:lnTo>
                  <a:pt x="0" y="88900"/>
                </a:lnTo>
                <a:lnTo>
                  <a:pt x="5987" y="123503"/>
                </a:lnTo>
                <a:lnTo>
                  <a:pt x="22317" y="151761"/>
                </a:lnTo>
                <a:lnTo>
                  <a:pt x="46537" y="170813"/>
                </a:lnTo>
                <a:lnTo>
                  <a:pt x="76200" y="177800"/>
                </a:lnTo>
                <a:lnTo>
                  <a:pt x="105862" y="170813"/>
                </a:lnTo>
                <a:lnTo>
                  <a:pt x="130082" y="151761"/>
                </a:lnTo>
                <a:lnTo>
                  <a:pt x="146412" y="123503"/>
                </a:lnTo>
                <a:lnTo>
                  <a:pt x="152400" y="88900"/>
                </a:lnTo>
                <a:lnTo>
                  <a:pt x="146412" y="54296"/>
                </a:lnTo>
                <a:lnTo>
                  <a:pt x="130082" y="26038"/>
                </a:lnTo>
                <a:lnTo>
                  <a:pt x="105862" y="69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477000" y="4295878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0" y="88900"/>
                </a:moveTo>
                <a:lnTo>
                  <a:pt x="5988" y="54296"/>
                </a:lnTo>
                <a:lnTo>
                  <a:pt x="22318" y="26038"/>
                </a:lnTo>
                <a:lnTo>
                  <a:pt x="46539" y="6986"/>
                </a:lnTo>
                <a:lnTo>
                  <a:pt x="76200" y="0"/>
                </a:lnTo>
                <a:lnTo>
                  <a:pt x="105860" y="6986"/>
                </a:lnTo>
                <a:lnTo>
                  <a:pt x="130081" y="26038"/>
                </a:lnTo>
                <a:lnTo>
                  <a:pt x="146411" y="54296"/>
                </a:lnTo>
                <a:lnTo>
                  <a:pt x="152400" y="88900"/>
                </a:lnTo>
                <a:lnTo>
                  <a:pt x="146411" y="123503"/>
                </a:lnTo>
                <a:lnTo>
                  <a:pt x="130081" y="151761"/>
                </a:lnTo>
                <a:lnTo>
                  <a:pt x="105860" y="170813"/>
                </a:lnTo>
                <a:lnTo>
                  <a:pt x="76200" y="177800"/>
                </a:lnTo>
                <a:lnTo>
                  <a:pt x="46539" y="170813"/>
                </a:lnTo>
                <a:lnTo>
                  <a:pt x="22318" y="151761"/>
                </a:lnTo>
                <a:lnTo>
                  <a:pt x="5988" y="123503"/>
                </a:lnTo>
                <a:lnTo>
                  <a:pt x="0" y="889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349999" y="3432278"/>
            <a:ext cx="393700" cy="1168400"/>
          </a:xfrm>
          <a:custGeom>
            <a:avLst/>
            <a:gdLst/>
            <a:ahLst/>
            <a:cxnLst/>
            <a:rect l="l" t="t" r="r" b="b"/>
            <a:pathLst>
              <a:path w="393700" h="1168400">
                <a:moveTo>
                  <a:pt x="328082" y="0"/>
                </a:moveTo>
                <a:lnTo>
                  <a:pt x="353623" y="5156"/>
                </a:lnTo>
                <a:lnTo>
                  <a:pt x="374481" y="19218"/>
                </a:lnTo>
                <a:lnTo>
                  <a:pt x="388543" y="40076"/>
                </a:lnTo>
                <a:lnTo>
                  <a:pt x="393700" y="65617"/>
                </a:lnTo>
                <a:lnTo>
                  <a:pt x="393700" y="1102780"/>
                </a:lnTo>
                <a:lnTo>
                  <a:pt x="388543" y="1128322"/>
                </a:lnTo>
                <a:lnTo>
                  <a:pt x="374481" y="1149180"/>
                </a:lnTo>
                <a:lnTo>
                  <a:pt x="353623" y="1163243"/>
                </a:lnTo>
                <a:lnTo>
                  <a:pt x="328082" y="1168400"/>
                </a:lnTo>
                <a:lnTo>
                  <a:pt x="65618" y="1168400"/>
                </a:lnTo>
                <a:lnTo>
                  <a:pt x="40076" y="1163243"/>
                </a:lnTo>
                <a:lnTo>
                  <a:pt x="19219" y="1149180"/>
                </a:lnTo>
                <a:lnTo>
                  <a:pt x="5156" y="1128322"/>
                </a:lnTo>
                <a:lnTo>
                  <a:pt x="0" y="1102780"/>
                </a:lnTo>
                <a:lnTo>
                  <a:pt x="0" y="65617"/>
                </a:lnTo>
                <a:lnTo>
                  <a:pt x="5156" y="40076"/>
                </a:lnTo>
                <a:lnTo>
                  <a:pt x="19219" y="19218"/>
                </a:lnTo>
                <a:lnTo>
                  <a:pt x="40076" y="5156"/>
                </a:lnTo>
                <a:lnTo>
                  <a:pt x="65618" y="0"/>
                </a:lnTo>
                <a:lnTo>
                  <a:pt x="328082" y="0"/>
                </a:lnTo>
                <a:close/>
              </a:path>
            </a:pathLst>
          </a:custGeom>
          <a:ln w="25400">
            <a:solidFill>
              <a:srgbClr val="60543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838700" y="3546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838700" y="3546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82550"/>
                </a:move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838700" y="3800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838700" y="3800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82550"/>
                </a:move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38700" y="4054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38700" y="4054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82550"/>
                </a:move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838700" y="4308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38700" y="43085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82550"/>
                </a:move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11699" y="3432278"/>
            <a:ext cx="406400" cy="1168400"/>
          </a:xfrm>
          <a:custGeom>
            <a:avLst/>
            <a:gdLst/>
            <a:ahLst/>
            <a:cxnLst/>
            <a:rect l="l" t="t" r="r" b="b"/>
            <a:pathLst>
              <a:path w="406400" h="1168400">
                <a:moveTo>
                  <a:pt x="338665" y="0"/>
                </a:moveTo>
                <a:lnTo>
                  <a:pt x="365030" y="5322"/>
                </a:lnTo>
                <a:lnTo>
                  <a:pt x="386561" y="19839"/>
                </a:lnTo>
                <a:lnTo>
                  <a:pt x="401077" y="41369"/>
                </a:lnTo>
                <a:lnTo>
                  <a:pt x="406400" y="67735"/>
                </a:lnTo>
                <a:lnTo>
                  <a:pt x="406400" y="1100670"/>
                </a:lnTo>
                <a:lnTo>
                  <a:pt x="401077" y="1127031"/>
                </a:lnTo>
                <a:lnTo>
                  <a:pt x="386561" y="1148560"/>
                </a:lnTo>
                <a:lnTo>
                  <a:pt x="365030" y="1163077"/>
                </a:lnTo>
                <a:lnTo>
                  <a:pt x="338665" y="1168400"/>
                </a:lnTo>
                <a:lnTo>
                  <a:pt x="67735" y="1168400"/>
                </a:lnTo>
                <a:lnTo>
                  <a:pt x="41369" y="1163077"/>
                </a:lnTo>
                <a:lnTo>
                  <a:pt x="19839" y="1148560"/>
                </a:lnTo>
                <a:lnTo>
                  <a:pt x="5322" y="1127031"/>
                </a:lnTo>
                <a:lnTo>
                  <a:pt x="0" y="1100670"/>
                </a:lnTo>
                <a:lnTo>
                  <a:pt x="0" y="67735"/>
                </a:lnTo>
                <a:lnTo>
                  <a:pt x="5322" y="41369"/>
                </a:lnTo>
                <a:lnTo>
                  <a:pt x="19839" y="19839"/>
                </a:lnTo>
                <a:lnTo>
                  <a:pt x="41369" y="5322"/>
                </a:lnTo>
                <a:lnTo>
                  <a:pt x="67735" y="0"/>
                </a:lnTo>
                <a:lnTo>
                  <a:pt x="338665" y="0"/>
                </a:lnTo>
                <a:close/>
              </a:path>
            </a:pathLst>
          </a:custGeom>
          <a:ln w="25400">
            <a:solidFill>
              <a:srgbClr val="60543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489200" y="5197578"/>
            <a:ext cx="165100" cy="177800"/>
          </a:xfrm>
          <a:custGeom>
            <a:avLst/>
            <a:gdLst/>
            <a:ahLst/>
            <a:cxnLst/>
            <a:rect l="l" t="t" r="r" b="b"/>
            <a:pathLst>
              <a:path w="165100" h="177800">
                <a:moveTo>
                  <a:pt x="82550" y="0"/>
                </a:moveTo>
                <a:lnTo>
                  <a:pt x="50417" y="6986"/>
                </a:lnTo>
                <a:lnTo>
                  <a:pt x="24177" y="26038"/>
                </a:lnTo>
                <a:lnTo>
                  <a:pt x="6486" y="54296"/>
                </a:lnTo>
                <a:lnTo>
                  <a:pt x="0" y="88900"/>
                </a:lnTo>
                <a:lnTo>
                  <a:pt x="6486" y="123503"/>
                </a:lnTo>
                <a:lnTo>
                  <a:pt x="24177" y="151761"/>
                </a:lnTo>
                <a:lnTo>
                  <a:pt x="50417" y="170813"/>
                </a:lnTo>
                <a:lnTo>
                  <a:pt x="82550" y="177800"/>
                </a:lnTo>
                <a:lnTo>
                  <a:pt x="114682" y="170813"/>
                </a:lnTo>
                <a:lnTo>
                  <a:pt x="140922" y="151761"/>
                </a:lnTo>
                <a:lnTo>
                  <a:pt x="158613" y="123503"/>
                </a:lnTo>
                <a:lnTo>
                  <a:pt x="165100" y="88900"/>
                </a:lnTo>
                <a:lnTo>
                  <a:pt x="158613" y="54296"/>
                </a:lnTo>
                <a:lnTo>
                  <a:pt x="140922" y="26038"/>
                </a:lnTo>
                <a:lnTo>
                  <a:pt x="114682" y="69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489200" y="5197578"/>
            <a:ext cx="165100" cy="177800"/>
          </a:xfrm>
          <a:custGeom>
            <a:avLst/>
            <a:gdLst/>
            <a:ahLst/>
            <a:cxnLst/>
            <a:rect l="l" t="t" r="r" b="b"/>
            <a:pathLst>
              <a:path w="165100" h="177800">
                <a:moveTo>
                  <a:pt x="82550" y="177800"/>
                </a:moveTo>
                <a:lnTo>
                  <a:pt x="50417" y="170813"/>
                </a:lnTo>
                <a:lnTo>
                  <a:pt x="24178" y="151761"/>
                </a:lnTo>
                <a:lnTo>
                  <a:pt x="6487" y="123503"/>
                </a:lnTo>
                <a:lnTo>
                  <a:pt x="0" y="88900"/>
                </a:lnTo>
                <a:lnTo>
                  <a:pt x="6487" y="54296"/>
                </a:lnTo>
                <a:lnTo>
                  <a:pt x="24178" y="26038"/>
                </a:lnTo>
                <a:lnTo>
                  <a:pt x="50417" y="6986"/>
                </a:lnTo>
                <a:lnTo>
                  <a:pt x="82550" y="0"/>
                </a:lnTo>
                <a:lnTo>
                  <a:pt x="114682" y="6986"/>
                </a:lnTo>
                <a:lnTo>
                  <a:pt x="140921" y="26038"/>
                </a:lnTo>
                <a:lnTo>
                  <a:pt x="158612" y="54296"/>
                </a:lnTo>
                <a:lnTo>
                  <a:pt x="165100" y="88900"/>
                </a:lnTo>
                <a:lnTo>
                  <a:pt x="158612" y="123503"/>
                </a:lnTo>
                <a:lnTo>
                  <a:pt x="140921" y="151761"/>
                </a:lnTo>
                <a:lnTo>
                  <a:pt x="114682" y="170813"/>
                </a:lnTo>
                <a:lnTo>
                  <a:pt x="82550" y="1778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730500" y="5197578"/>
            <a:ext cx="165100" cy="177800"/>
          </a:xfrm>
          <a:custGeom>
            <a:avLst/>
            <a:gdLst/>
            <a:ahLst/>
            <a:cxnLst/>
            <a:rect l="l" t="t" r="r" b="b"/>
            <a:pathLst>
              <a:path w="165100" h="177800">
                <a:moveTo>
                  <a:pt x="82550" y="0"/>
                </a:moveTo>
                <a:lnTo>
                  <a:pt x="50417" y="6986"/>
                </a:lnTo>
                <a:lnTo>
                  <a:pt x="24177" y="26038"/>
                </a:lnTo>
                <a:lnTo>
                  <a:pt x="6486" y="54296"/>
                </a:lnTo>
                <a:lnTo>
                  <a:pt x="0" y="88900"/>
                </a:lnTo>
                <a:lnTo>
                  <a:pt x="6486" y="123503"/>
                </a:lnTo>
                <a:lnTo>
                  <a:pt x="24177" y="151761"/>
                </a:lnTo>
                <a:lnTo>
                  <a:pt x="50417" y="170813"/>
                </a:lnTo>
                <a:lnTo>
                  <a:pt x="82550" y="177800"/>
                </a:lnTo>
                <a:lnTo>
                  <a:pt x="114682" y="170813"/>
                </a:lnTo>
                <a:lnTo>
                  <a:pt x="140922" y="151761"/>
                </a:lnTo>
                <a:lnTo>
                  <a:pt x="158613" y="123503"/>
                </a:lnTo>
                <a:lnTo>
                  <a:pt x="165100" y="88900"/>
                </a:lnTo>
                <a:lnTo>
                  <a:pt x="158613" y="54296"/>
                </a:lnTo>
                <a:lnTo>
                  <a:pt x="140922" y="26038"/>
                </a:lnTo>
                <a:lnTo>
                  <a:pt x="114682" y="69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730500" y="5197578"/>
            <a:ext cx="165100" cy="177800"/>
          </a:xfrm>
          <a:custGeom>
            <a:avLst/>
            <a:gdLst/>
            <a:ahLst/>
            <a:cxnLst/>
            <a:rect l="l" t="t" r="r" b="b"/>
            <a:pathLst>
              <a:path w="165100" h="177800">
                <a:moveTo>
                  <a:pt x="82550" y="177800"/>
                </a:moveTo>
                <a:lnTo>
                  <a:pt x="50417" y="170813"/>
                </a:lnTo>
                <a:lnTo>
                  <a:pt x="24178" y="151761"/>
                </a:lnTo>
                <a:lnTo>
                  <a:pt x="6487" y="123503"/>
                </a:lnTo>
                <a:lnTo>
                  <a:pt x="0" y="88900"/>
                </a:lnTo>
                <a:lnTo>
                  <a:pt x="6487" y="54296"/>
                </a:lnTo>
                <a:lnTo>
                  <a:pt x="24178" y="26038"/>
                </a:lnTo>
                <a:lnTo>
                  <a:pt x="50417" y="6986"/>
                </a:lnTo>
                <a:lnTo>
                  <a:pt x="82550" y="0"/>
                </a:lnTo>
                <a:lnTo>
                  <a:pt x="114682" y="6986"/>
                </a:lnTo>
                <a:lnTo>
                  <a:pt x="140921" y="26038"/>
                </a:lnTo>
                <a:lnTo>
                  <a:pt x="158612" y="54296"/>
                </a:lnTo>
                <a:lnTo>
                  <a:pt x="165100" y="88900"/>
                </a:lnTo>
                <a:lnTo>
                  <a:pt x="158612" y="123503"/>
                </a:lnTo>
                <a:lnTo>
                  <a:pt x="140921" y="151761"/>
                </a:lnTo>
                <a:lnTo>
                  <a:pt x="114682" y="170813"/>
                </a:lnTo>
                <a:lnTo>
                  <a:pt x="82550" y="1778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971800" y="5197578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76200" y="0"/>
                </a:moveTo>
                <a:lnTo>
                  <a:pt x="46537" y="6986"/>
                </a:lnTo>
                <a:lnTo>
                  <a:pt x="22317" y="26038"/>
                </a:lnTo>
                <a:lnTo>
                  <a:pt x="5987" y="54296"/>
                </a:lnTo>
                <a:lnTo>
                  <a:pt x="0" y="88900"/>
                </a:lnTo>
                <a:lnTo>
                  <a:pt x="5987" y="123503"/>
                </a:lnTo>
                <a:lnTo>
                  <a:pt x="22317" y="151761"/>
                </a:lnTo>
                <a:lnTo>
                  <a:pt x="46537" y="170813"/>
                </a:lnTo>
                <a:lnTo>
                  <a:pt x="76200" y="177800"/>
                </a:lnTo>
                <a:lnTo>
                  <a:pt x="105862" y="170813"/>
                </a:lnTo>
                <a:lnTo>
                  <a:pt x="130082" y="151761"/>
                </a:lnTo>
                <a:lnTo>
                  <a:pt x="146412" y="123503"/>
                </a:lnTo>
                <a:lnTo>
                  <a:pt x="152400" y="88900"/>
                </a:lnTo>
                <a:lnTo>
                  <a:pt x="146412" y="54296"/>
                </a:lnTo>
                <a:lnTo>
                  <a:pt x="130082" y="26038"/>
                </a:lnTo>
                <a:lnTo>
                  <a:pt x="105862" y="69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971800" y="5197578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76200" y="177800"/>
                </a:moveTo>
                <a:lnTo>
                  <a:pt x="46539" y="170813"/>
                </a:lnTo>
                <a:lnTo>
                  <a:pt x="22318" y="151761"/>
                </a:lnTo>
                <a:lnTo>
                  <a:pt x="5988" y="123503"/>
                </a:lnTo>
                <a:lnTo>
                  <a:pt x="0" y="88900"/>
                </a:lnTo>
                <a:lnTo>
                  <a:pt x="5988" y="54296"/>
                </a:lnTo>
                <a:lnTo>
                  <a:pt x="22318" y="26038"/>
                </a:lnTo>
                <a:lnTo>
                  <a:pt x="46539" y="6986"/>
                </a:lnTo>
                <a:lnTo>
                  <a:pt x="76200" y="0"/>
                </a:lnTo>
                <a:lnTo>
                  <a:pt x="105860" y="6986"/>
                </a:lnTo>
                <a:lnTo>
                  <a:pt x="130081" y="26038"/>
                </a:lnTo>
                <a:lnTo>
                  <a:pt x="146411" y="54296"/>
                </a:lnTo>
                <a:lnTo>
                  <a:pt x="152400" y="88900"/>
                </a:lnTo>
                <a:lnTo>
                  <a:pt x="146411" y="123503"/>
                </a:lnTo>
                <a:lnTo>
                  <a:pt x="130081" y="151761"/>
                </a:lnTo>
                <a:lnTo>
                  <a:pt x="105860" y="170813"/>
                </a:lnTo>
                <a:lnTo>
                  <a:pt x="76200" y="1778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213100" y="5197578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76200" y="0"/>
                </a:moveTo>
                <a:lnTo>
                  <a:pt x="46537" y="6986"/>
                </a:lnTo>
                <a:lnTo>
                  <a:pt x="22317" y="26038"/>
                </a:lnTo>
                <a:lnTo>
                  <a:pt x="5987" y="54296"/>
                </a:lnTo>
                <a:lnTo>
                  <a:pt x="0" y="88900"/>
                </a:lnTo>
                <a:lnTo>
                  <a:pt x="5987" y="123503"/>
                </a:lnTo>
                <a:lnTo>
                  <a:pt x="22317" y="151761"/>
                </a:lnTo>
                <a:lnTo>
                  <a:pt x="46537" y="170813"/>
                </a:lnTo>
                <a:lnTo>
                  <a:pt x="76200" y="177800"/>
                </a:lnTo>
                <a:lnTo>
                  <a:pt x="105862" y="170813"/>
                </a:lnTo>
                <a:lnTo>
                  <a:pt x="130082" y="151761"/>
                </a:lnTo>
                <a:lnTo>
                  <a:pt x="146412" y="123503"/>
                </a:lnTo>
                <a:lnTo>
                  <a:pt x="152400" y="88900"/>
                </a:lnTo>
                <a:lnTo>
                  <a:pt x="146412" y="54296"/>
                </a:lnTo>
                <a:lnTo>
                  <a:pt x="130082" y="26038"/>
                </a:lnTo>
                <a:lnTo>
                  <a:pt x="105862" y="69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213100" y="5197578"/>
            <a:ext cx="152400" cy="177800"/>
          </a:xfrm>
          <a:custGeom>
            <a:avLst/>
            <a:gdLst/>
            <a:ahLst/>
            <a:cxnLst/>
            <a:rect l="l" t="t" r="r" b="b"/>
            <a:pathLst>
              <a:path w="152400" h="177800">
                <a:moveTo>
                  <a:pt x="76200" y="177800"/>
                </a:moveTo>
                <a:lnTo>
                  <a:pt x="46539" y="170813"/>
                </a:lnTo>
                <a:lnTo>
                  <a:pt x="22318" y="151761"/>
                </a:lnTo>
                <a:lnTo>
                  <a:pt x="5988" y="123503"/>
                </a:lnTo>
                <a:lnTo>
                  <a:pt x="0" y="88900"/>
                </a:lnTo>
                <a:lnTo>
                  <a:pt x="5988" y="54296"/>
                </a:lnTo>
                <a:lnTo>
                  <a:pt x="22318" y="26038"/>
                </a:lnTo>
                <a:lnTo>
                  <a:pt x="46539" y="6986"/>
                </a:lnTo>
                <a:lnTo>
                  <a:pt x="76200" y="0"/>
                </a:lnTo>
                <a:lnTo>
                  <a:pt x="105860" y="6986"/>
                </a:lnTo>
                <a:lnTo>
                  <a:pt x="130081" y="26038"/>
                </a:lnTo>
                <a:lnTo>
                  <a:pt x="146411" y="54296"/>
                </a:lnTo>
                <a:lnTo>
                  <a:pt x="152400" y="88900"/>
                </a:lnTo>
                <a:lnTo>
                  <a:pt x="146411" y="123503"/>
                </a:lnTo>
                <a:lnTo>
                  <a:pt x="130081" y="151761"/>
                </a:lnTo>
                <a:lnTo>
                  <a:pt x="105860" y="170813"/>
                </a:lnTo>
                <a:lnTo>
                  <a:pt x="76200" y="1778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387600" y="5083278"/>
            <a:ext cx="1104900" cy="419100"/>
          </a:xfrm>
          <a:custGeom>
            <a:avLst/>
            <a:gdLst/>
            <a:ahLst/>
            <a:cxnLst/>
            <a:rect l="l" t="t" r="r" b="b"/>
            <a:pathLst>
              <a:path w="1104900" h="419100">
                <a:moveTo>
                  <a:pt x="0" y="69851"/>
                </a:moveTo>
                <a:lnTo>
                  <a:pt x="5489" y="42662"/>
                </a:lnTo>
                <a:lnTo>
                  <a:pt x="20458" y="20458"/>
                </a:lnTo>
                <a:lnTo>
                  <a:pt x="42662" y="5489"/>
                </a:lnTo>
                <a:lnTo>
                  <a:pt x="69851" y="0"/>
                </a:lnTo>
                <a:lnTo>
                  <a:pt x="1035050" y="0"/>
                </a:lnTo>
                <a:lnTo>
                  <a:pt x="1062240" y="5489"/>
                </a:lnTo>
                <a:lnTo>
                  <a:pt x="1084443" y="20458"/>
                </a:lnTo>
                <a:lnTo>
                  <a:pt x="1099411" y="42662"/>
                </a:lnTo>
                <a:lnTo>
                  <a:pt x="1104900" y="69851"/>
                </a:lnTo>
                <a:lnTo>
                  <a:pt x="1104900" y="349249"/>
                </a:lnTo>
                <a:lnTo>
                  <a:pt x="1099411" y="376438"/>
                </a:lnTo>
                <a:lnTo>
                  <a:pt x="1084443" y="398641"/>
                </a:lnTo>
                <a:lnTo>
                  <a:pt x="1062240" y="413610"/>
                </a:lnTo>
                <a:lnTo>
                  <a:pt x="1035050" y="419100"/>
                </a:lnTo>
                <a:lnTo>
                  <a:pt x="69851" y="419100"/>
                </a:lnTo>
                <a:lnTo>
                  <a:pt x="42662" y="413610"/>
                </a:lnTo>
                <a:lnTo>
                  <a:pt x="20458" y="398641"/>
                </a:lnTo>
                <a:lnTo>
                  <a:pt x="5489" y="376438"/>
                </a:lnTo>
                <a:lnTo>
                  <a:pt x="0" y="349249"/>
                </a:lnTo>
                <a:lnTo>
                  <a:pt x="0" y="69851"/>
                </a:lnTo>
                <a:close/>
              </a:path>
            </a:pathLst>
          </a:custGeom>
          <a:ln w="25400">
            <a:solidFill>
              <a:srgbClr val="60543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6007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6007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165100"/>
                </a:move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8420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8420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165100"/>
                </a:move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0833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0833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165100"/>
                </a:move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324600" y="52102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324600" y="52102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165100"/>
                </a:move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499100" y="5083278"/>
            <a:ext cx="1104900" cy="419100"/>
          </a:xfrm>
          <a:custGeom>
            <a:avLst/>
            <a:gdLst/>
            <a:ahLst/>
            <a:cxnLst/>
            <a:rect l="l" t="t" r="r" b="b"/>
            <a:pathLst>
              <a:path w="1104900" h="419100">
                <a:moveTo>
                  <a:pt x="0" y="69851"/>
                </a:moveTo>
                <a:lnTo>
                  <a:pt x="5489" y="42662"/>
                </a:lnTo>
                <a:lnTo>
                  <a:pt x="20459" y="20458"/>
                </a:lnTo>
                <a:lnTo>
                  <a:pt x="42662" y="5489"/>
                </a:lnTo>
                <a:lnTo>
                  <a:pt x="69851" y="0"/>
                </a:lnTo>
                <a:lnTo>
                  <a:pt x="1035050" y="0"/>
                </a:lnTo>
                <a:lnTo>
                  <a:pt x="1062240" y="5489"/>
                </a:lnTo>
                <a:lnTo>
                  <a:pt x="1084443" y="20458"/>
                </a:lnTo>
                <a:lnTo>
                  <a:pt x="1099411" y="42662"/>
                </a:lnTo>
                <a:lnTo>
                  <a:pt x="1104900" y="69851"/>
                </a:lnTo>
                <a:lnTo>
                  <a:pt x="1104900" y="349249"/>
                </a:lnTo>
                <a:lnTo>
                  <a:pt x="1099411" y="376438"/>
                </a:lnTo>
                <a:lnTo>
                  <a:pt x="1084443" y="398641"/>
                </a:lnTo>
                <a:lnTo>
                  <a:pt x="1062240" y="413610"/>
                </a:lnTo>
                <a:lnTo>
                  <a:pt x="1035050" y="419100"/>
                </a:lnTo>
                <a:lnTo>
                  <a:pt x="69851" y="419100"/>
                </a:lnTo>
                <a:lnTo>
                  <a:pt x="42662" y="413610"/>
                </a:lnTo>
                <a:lnTo>
                  <a:pt x="20459" y="398641"/>
                </a:lnTo>
                <a:lnTo>
                  <a:pt x="5489" y="376438"/>
                </a:lnTo>
                <a:lnTo>
                  <a:pt x="0" y="349249"/>
                </a:lnTo>
                <a:lnTo>
                  <a:pt x="0" y="69851"/>
                </a:lnTo>
                <a:close/>
              </a:path>
            </a:pathLst>
          </a:custGeom>
          <a:ln w="25400">
            <a:solidFill>
              <a:srgbClr val="60543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038600" y="52102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0"/>
                </a:moveTo>
                <a:lnTo>
                  <a:pt x="46537" y="6486"/>
                </a:lnTo>
                <a:lnTo>
                  <a:pt x="22317" y="24177"/>
                </a:lnTo>
                <a:lnTo>
                  <a:pt x="5987" y="50417"/>
                </a:lnTo>
                <a:lnTo>
                  <a:pt x="0" y="82550"/>
                </a:lnTo>
                <a:lnTo>
                  <a:pt x="5987" y="114682"/>
                </a:lnTo>
                <a:lnTo>
                  <a:pt x="22317" y="140922"/>
                </a:lnTo>
                <a:lnTo>
                  <a:pt x="46537" y="158613"/>
                </a:lnTo>
                <a:lnTo>
                  <a:pt x="76200" y="165100"/>
                </a:lnTo>
                <a:lnTo>
                  <a:pt x="105862" y="158613"/>
                </a:lnTo>
                <a:lnTo>
                  <a:pt x="130082" y="140922"/>
                </a:lnTo>
                <a:lnTo>
                  <a:pt x="146412" y="114682"/>
                </a:lnTo>
                <a:lnTo>
                  <a:pt x="152400" y="82550"/>
                </a:lnTo>
                <a:lnTo>
                  <a:pt x="146412" y="50417"/>
                </a:lnTo>
                <a:lnTo>
                  <a:pt x="130082" y="24177"/>
                </a:lnTo>
                <a:lnTo>
                  <a:pt x="105862" y="6486"/>
                </a:lnTo>
                <a:lnTo>
                  <a:pt x="7620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038600" y="5210278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76200" y="165100"/>
                </a:moveTo>
                <a:lnTo>
                  <a:pt x="46539" y="158612"/>
                </a:lnTo>
                <a:lnTo>
                  <a:pt x="22318" y="140921"/>
                </a:lnTo>
                <a:lnTo>
                  <a:pt x="5988" y="114682"/>
                </a:lnTo>
                <a:lnTo>
                  <a:pt x="0" y="82550"/>
                </a:lnTo>
                <a:lnTo>
                  <a:pt x="5988" y="50417"/>
                </a:lnTo>
                <a:lnTo>
                  <a:pt x="22318" y="24178"/>
                </a:lnTo>
                <a:lnTo>
                  <a:pt x="46539" y="6487"/>
                </a:lnTo>
                <a:lnTo>
                  <a:pt x="76200" y="0"/>
                </a:lnTo>
                <a:lnTo>
                  <a:pt x="105860" y="6487"/>
                </a:lnTo>
                <a:lnTo>
                  <a:pt x="130081" y="24178"/>
                </a:lnTo>
                <a:lnTo>
                  <a:pt x="146411" y="50417"/>
                </a:lnTo>
                <a:lnTo>
                  <a:pt x="152400" y="82550"/>
                </a:lnTo>
                <a:lnTo>
                  <a:pt x="146411" y="114682"/>
                </a:lnTo>
                <a:lnTo>
                  <a:pt x="130081" y="140921"/>
                </a:lnTo>
                <a:lnTo>
                  <a:pt x="105860" y="158612"/>
                </a:lnTo>
                <a:lnTo>
                  <a:pt x="7620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2672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2672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165100"/>
                </a:move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085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5085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165100"/>
                </a:move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7498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6486" y="114682"/>
                </a:lnTo>
                <a:lnTo>
                  <a:pt x="24177" y="140922"/>
                </a:lnTo>
                <a:lnTo>
                  <a:pt x="50417" y="158613"/>
                </a:lnTo>
                <a:lnTo>
                  <a:pt x="82550" y="165100"/>
                </a:lnTo>
                <a:lnTo>
                  <a:pt x="114682" y="158613"/>
                </a:lnTo>
                <a:lnTo>
                  <a:pt x="140922" y="140922"/>
                </a:lnTo>
                <a:lnTo>
                  <a:pt x="158613" y="114682"/>
                </a:lnTo>
                <a:lnTo>
                  <a:pt x="165100" y="82550"/>
                </a:lnTo>
                <a:lnTo>
                  <a:pt x="158613" y="50417"/>
                </a:lnTo>
                <a:lnTo>
                  <a:pt x="140922" y="24177"/>
                </a:lnTo>
                <a:lnTo>
                  <a:pt x="114682" y="6486"/>
                </a:lnTo>
                <a:lnTo>
                  <a:pt x="82550" y="0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49800" y="5210278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165100"/>
                </a:moveTo>
                <a:lnTo>
                  <a:pt x="50417" y="158612"/>
                </a:lnTo>
                <a:lnTo>
                  <a:pt x="24178" y="140921"/>
                </a:lnTo>
                <a:lnTo>
                  <a:pt x="6487" y="114682"/>
                </a:lnTo>
                <a:lnTo>
                  <a:pt x="0" y="82550"/>
                </a:lnTo>
                <a:lnTo>
                  <a:pt x="6487" y="50417"/>
                </a:lnTo>
                <a:lnTo>
                  <a:pt x="24178" y="24178"/>
                </a:lnTo>
                <a:lnTo>
                  <a:pt x="50417" y="6487"/>
                </a:lnTo>
                <a:lnTo>
                  <a:pt x="82550" y="0"/>
                </a:lnTo>
                <a:lnTo>
                  <a:pt x="114682" y="6487"/>
                </a:lnTo>
                <a:lnTo>
                  <a:pt x="140921" y="24178"/>
                </a:lnTo>
                <a:lnTo>
                  <a:pt x="158612" y="50417"/>
                </a:lnTo>
                <a:lnTo>
                  <a:pt x="165100" y="82550"/>
                </a:lnTo>
                <a:lnTo>
                  <a:pt x="158612" y="114682"/>
                </a:lnTo>
                <a:lnTo>
                  <a:pt x="140921" y="140921"/>
                </a:lnTo>
                <a:lnTo>
                  <a:pt x="114682" y="158612"/>
                </a:lnTo>
                <a:lnTo>
                  <a:pt x="82550" y="165100"/>
                </a:lnTo>
                <a:close/>
              </a:path>
            </a:pathLst>
          </a:custGeom>
          <a:ln w="25400">
            <a:solidFill>
              <a:srgbClr val="77001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924300" y="5083278"/>
            <a:ext cx="1104900" cy="431800"/>
          </a:xfrm>
          <a:custGeom>
            <a:avLst/>
            <a:gdLst/>
            <a:ahLst/>
            <a:cxnLst/>
            <a:rect l="l" t="t" r="r" b="b"/>
            <a:pathLst>
              <a:path w="1104900" h="431800">
                <a:moveTo>
                  <a:pt x="0" y="71968"/>
                </a:moveTo>
                <a:lnTo>
                  <a:pt x="5655" y="43955"/>
                </a:lnTo>
                <a:lnTo>
                  <a:pt x="21079" y="21079"/>
                </a:lnTo>
                <a:lnTo>
                  <a:pt x="43955" y="5655"/>
                </a:lnTo>
                <a:lnTo>
                  <a:pt x="71968" y="0"/>
                </a:lnTo>
                <a:lnTo>
                  <a:pt x="1032930" y="0"/>
                </a:lnTo>
                <a:lnTo>
                  <a:pt x="1060945" y="5655"/>
                </a:lnTo>
                <a:lnTo>
                  <a:pt x="1083821" y="21079"/>
                </a:lnTo>
                <a:lnTo>
                  <a:pt x="1099245" y="43955"/>
                </a:lnTo>
                <a:lnTo>
                  <a:pt x="1104900" y="71968"/>
                </a:lnTo>
                <a:lnTo>
                  <a:pt x="1104900" y="359831"/>
                </a:lnTo>
                <a:lnTo>
                  <a:pt x="1099245" y="387845"/>
                </a:lnTo>
                <a:lnTo>
                  <a:pt x="1083821" y="410721"/>
                </a:lnTo>
                <a:lnTo>
                  <a:pt x="1060945" y="426144"/>
                </a:lnTo>
                <a:lnTo>
                  <a:pt x="1032930" y="431800"/>
                </a:lnTo>
                <a:lnTo>
                  <a:pt x="71968" y="431800"/>
                </a:lnTo>
                <a:lnTo>
                  <a:pt x="43955" y="426144"/>
                </a:lnTo>
                <a:lnTo>
                  <a:pt x="21079" y="410721"/>
                </a:lnTo>
                <a:lnTo>
                  <a:pt x="5655" y="387845"/>
                </a:lnTo>
                <a:lnTo>
                  <a:pt x="0" y="359831"/>
                </a:lnTo>
                <a:lnTo>
                  <a:pt x="0" y="71968"/>
                </a:lnTo>
                <a:close/>
              </a:path>
            </a:pathLst>
          </a:custGeom>
          <a:ln w="25400">
            <a:solidFill>
              <a:srgbClr val="60543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006570" y="3623819"/>
            <a:ext cx="22923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648287" y="3297353"/>
            <a:ext cx="539750" cy="673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6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1" u="none" strike="noStrike" kern="1200" cap="none" spc="-44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225800" y="2873478"/>
            <a:ext cx="355600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344646" y="3025814"/>
            <a:ext cx="118110" cy="380365"/>
          </a:xfrm>
          <a:custGeom>
            <a:avLst/>
            <a:gdLst/>
            <a:ahLst/>
            <a:cxnLst/>
            <a:rect l="l" t="t" r="r" b="b"/>
            <a:pathLst>
              <a:path w="118110" h="380364">
                <a:moveTo>
                  <a:pt x="71653" y="72186"/>
                </a:moveTo>
                <a:lnTo>
                  <a:pt x="46253" y="72186"/>
                </a:lnTo>
                <a:lnTo>
                  <a:pt x="46253" y="379806"/>
                </a:lnTo>
                <a:lnTo>
                  <a:pt x="71653" y="379806"/>
                </a:lnTo>
                <a:lnTo>
                  <a:pt x="71653" y="72186"/>
                </a:lnTo>
                <a:close/>
              </a:path>
              <a:path w="118110" h="380364">
                <a:moveTo>
                  <a:pt x="58953" y="0"/>
                </a:moveTo>
                <a:lnTo>
                  <a:pt x="0" y="101066"/>
                </a:lnTo>
                <a:lnTo>
                  <a:pt x="2044" y="108851"/>
                </a:lnTo>
                <a:lnTo>
                  <a:pt x="14160" y="115912"/>
                </a:lnTo>
                <a:lnTo>
                  <a:pt x="21932" y="113868"/>
                </a:lnTo>
                <a:lnTo>
                  <a:pt x="46253" y="72186"/>
                </a:lnTo>
                <a:lnTo>
                  <a:pt x="101060" y="72186"/>
                </a:lnTo>
                <a:lnTo>
                  <a:pt x="58953" y="0"/>
                </a:lnTo>
                <a:close/>
              </a:path>
              <a:path w="118110" h="380364">
                <a:moveTo>
                  <a:pt x="101060" y="72186"/>
                </a:moveTo>
                <a:lnTo>
                  <a:pt x="71653" y="72186"/>
                </a:lnTo>
                <a:lnTo>
                  <a:pt x="95973" y="113868"/>
                </a:lnTo>
                <a:lnTo>
                  <a:pt x="103746" y="115912"/>
                </a:lnTo>
                <a:lnTo>
                  <a:pt x="115862" y="108851"/>
                </a:lnTo>
                <a:lnTo>
                  <a:pt x="117906" y="101066"/>
                </a:lnTo>
                <a:lnTo>
                  <a:pt x="101060" y="72186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302406" y="2750605"/>
            <a:ext cx="3314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1" u="none" strike="noStrike" kern="1200" cap="none" spc="-7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−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724400" y="2898878"/>
            <a:ext cx="355600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843246" y="3051214"/>
            <a:ext cx="118110" cy="380365"/>
          </a:xfrm>
          <a:custGeom>
            <a:avLst/>
            <a:gdLst/>
            <a:ahLst/>
            <a:cxnLst/>
            <a:rect l="l" t="t" r="r" b="b"/>
            <a:pathLst>
              <a:path w="118110" h="380364">
                <a:moveTo>
                  <a:pt x="71653" y="72186"/>
                </a:moveTo>
                <a:lnTo>
                  <a:pt x="46253" y="72186"/>
                </a:lnTo>
                <a:lnTo>
                  <a:pt x="46253" y="379806"/>
                </a:lnTo>
                <a:lnTo>
                  <a:pt x="71653" y="379806"/>
                </a:lnTo>
                <a:lnTo>
                  <a:pt x="71653" y="72186"/>
                </a:lnTo>
                <a:close/>
              </a:path>
              <a:path w="118110" h="380364">
                <a:moveTo>
                  <a:pt x="58953" y="0"/>
                </a:moveTo>
                <a:lnTo>
                  <a:pt x="0" y="101066"/>
                </a:lnTo>
                <a:lnTo>
                  <a:pt x="2044" y="108851"/>
                </a:lnTo>
                <a:lnTo>
                  <a:pt x="14160" y="115912"/>
                </a:lnTo>
                <a:lnTo>
                  <a:pt x="21932" y="113868"/>
                </a:lnTo>
                <a:lnTo>
                  <a:pt x="46253" y="72186"/>
                </a:lnTo>
                <a:lnTo>
                  <a:pt x="101060" y="72186"/>
                </a:lnTo>
                <a:lnTo>
                  <a:pt x="58953" y="0"/>
                </a:lnTo>
                <a:close/>
              </a:path>
              <a:path w="118110" h="380364">
                <a:moveTo>
                  <a:pt x="101060" y="72186"/>
                </a:moveTo>
                <a:lnTo>
                  <a:pt x="71653" y="72186"/>
                </a:lnTo>
                <a:lnTo>
                  <a:pt x="95973" y="113868"/>
                </a:lnTo>
                <a:lnTo>
                  <a:pt x="103746" y="115912"/>
                </a:lnTo>
                <a:lnTo>
                  <a:pt x="115862" y="108851"/>
                </a:lnTo>
                <a:lnTo>
                  <a:pt x="117906" y="101066"/>
                </a:lnTo>
                <a:lnTo>
                  <a:pt x="101060" y="72186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793602" y="2729269"/>
            <a:ext cx="1784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800" b="0" i="1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362700" y="2898878"/>
            <a:ext cx="355600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481546" y="3051214"/>
            <a:ext cx="118110" cy="380365"/>
          </a:xfrm>
          <a:custGeom>
            <a:avLst/>
            <a:gdLst/>
            <a:ahLst/>
            <a:cxnLst/>
            <a:rect l="l" t="t" r="r" b="b"/>
            <a:pathLst>
              <a:path w="118109" h="380364">
                <a:moveTo>
                  <a:pt x="71653" y="72186"/>
                </a:moveTo>
                <a:lnTo>
                  <a:pt x="46253" y="72186"/>
                </a:lnTo>
                <a:lnTo>
                  <a:pt x="46253" y="379806"/>
                </a:lnTo>
                <a:lnTo>
                  <a:pt x="71653" y="379806"/>
                </a:lnTo>
                <a:lnTo>
                  <a:pt x="71653" y="72186"/>
                </a:lnTo>
                <a:close/>
              </a:path>
              <a:path w="118109" h="380364">
                <a:moveTo>
                  <a:pt x="58953" y="0"/>
                </a:moveTo>
                <a:lnTo>
                  <a:pt x="0" y="101066"/>
                </a:lnTo>
                <a:lnTo>
                  <a:pt x="2044" y="108851"/>
                </a:lnTo>
                <a:lnTo>
                  <a:pt x="14160" y="115912"/>
                </a:lnTo>
                <a:lnTo>
                  <a:pt x="21945" y="113868"/>
                </a:lnTo>
                <a:lnTo>
                  <a:pt x="46253" y="72186"/>
                </a:lnTo>
                <a:lnTo>
                  <a:pt x="101060" y="72186"/>
                </a:lnTo>
                <a:lnTo>
                  <a:pt x="58953" y="0"/>
                </a:lnTo>
                <a:close/>
              </a:path>
              <a:path w="118109" h="380364">
                <a:moveTo>
                  <a:pt x="101060" y="72186"/>
                </a:moveTo>
                <a:lnTo>
                  <a:pt x="71653" y="72186"/>
                </a:lnTo>
                <a:lnTo>
                  <a:pt x="95973" y="113868"/>
                </a:lnTo>
                <a:lnTo>
                  <a:pt x="103746" y="115912"/>
                </a:lnTo>
                <a:lnTo>
                  <a:pt x="115862" y="108851"/>
                </a:lnTo>
                <a:lnTo>
                  <a:pt x="117906" y="101066"/>
                </a:lnTo>
                <a:lnTo>
                  <a:pt x="101060" y="72186"/>
                </a:lnTo>
                <a:close/>
              </a:path>
            </a:pathLst>
          </a:custGeom>
          <a:solidFill>
            <a:srgbClr val="A4001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440703" y="2767369"/>
            <a:ext cx="3314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1" u="none" strike="noStrike" kern="1200" cap="none" spc="-7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841987" y="2886178"/>
            <a:ext cx="553085" cy="2115185"/>
          </a:xfrm>
          <a:custGeom>
            <a:avLst/>
            <a:gdLst/>
            <a:ahLst/>
            <a:cxnLst/>
            <a:rect l="l" t="t" r="r" b="b"/>
            <a:pathLst>
              <a:path w="553085" h="2115185">
                <a:moveTo>
                  <a:pt x="16471" y="2018753"/>
                </a:moveTo>
                <a:lnTo>
                  <a:pt x="10439" y="2022322"/>
                </a:lnTo>
                <a:lnTo>
                  <a:pt x="9436" y="2026208"/>
                </a:lnTo>
                <a:lnTo>
                  <a:pt x="61582" y="2114575"/>
                </a:lnTo>
                <a:lnTo>
                  <a:pt x="82307" y="2078634"/>
                </a:lnTo>
                <a:lnTo>
                  <a:pt x="67652" y="2078634"/>
                </a:lnTo>
                <a:lnTo>
                  <a:pt x="67652" y="2078393"/>
                </a:lnTo>
                <a:lnTo>
                  <a:pt x="54978" y="2078393"/>
                </a:lnTo>
                <a:lnTo>
                  <a:pt x="20370" y="2019757"/>
                </a:lnTo>
                <a:lnTo>
                  <a:pt x="16471" y="2018753"/>
                </a:lnTo>
                <a:close/>
              </a:path>
              <a:path w="553085" h="2115185">
                <a:moveTo>
                  <a:pt x="105714" y="2018296"/>
                </a:moveTo>
                <a:lnTo>
                  <a:pt x="101828" y="2019338"/>
                </a:lnTo>
                <a:lnTo>
                  <a:pt x="67652" y="2078634"/>
                </a:lnTo>
                <a:lnTo>
                  <a:pt x="82307" y="2078634"/>
                </a:lnTo>
                <a:lnTo>
                  <a:pt x="112839" y="2025688"/>
                </a:lnTo>
                <a:lnTo>
                  <a:pt x="111798" y="2021801"/>
                </a:lnTo>
                <a:lnTo>
                  <a:pt x="105714" y="2018296"/>
                </a:lnTo>
                <a:close/>
              </a:path>
              <a:path w="553085" h="2115185">
                <a:moveTo>
                  <a:pt x="552322" y="0"/>
                </a:moveTo>
                <a:lnTo>
                  <a:pt x="490778" y="1320"/>
                </a:lnTo>
                <a:lnTo>
                  <a:pt x="428282" y="6261"/>
                </a:lnTo>
                <a:lnTo>
                  <a:pt x="401205" y="26047"/>
                </a:lnTo>
                <a:lnTo>
                  <a:pt x="388264" y="34925"/>
                </a:lnTo>
                <a:lnTo>
                  <a:pt x="356222" y="90652"/>
                </a:lnTo>
                <a:lnTo>
                  <a:pt x="343687" y="140944"/>
                </a:lnTo>
                <a:lnTo>
                  <a:pt x="343629" y="142722"/>
                </a:lnTo>
                <a:lnTo>
                  <a:pt x="345973" y="450240"/>
                </a:lnTo>
                <a:lnTo>
                  <a:pt x="349746" y="757516"/>
                </a:lnTo>
                <a:lnTo>
                  <a:pt x="349846" y="759548"/>
                </a:lnTo>
                <a:lnTo>
                  <a:pt x="352513" y="769378"/>
                </a:lnTo>
                <a:lnTo>
                  <a:pt x="356146" y="778725"/>
                </a:lnTo>
                <a:lnTo>
                  <a:pt x="359384" y="793775"/>
                </a:lnTo>
                <a:lnTo>
                  <a:pt x="362724" y="812203"/>
                </a:lnTo>
                <a:lnTo>
                  <a:pt x="365785" y="830618"/>
                </a:lnTo>
                <a:lnTo>
                  <a:pt x="368109" y="844867"/>
                </a:lnTo>
                <a:lnTo>
                  <a:pt x="365798" y="865708"/>
                </a:lnTo>
                <a:lnTo>
                  <a:pt x="350431" y="909675"/>
                </a:lnTo>
                <a:lnTo>
                  <a:pt x="314350" y="963955"/>
                </a:lnTo>
                <a:lnTo>
                  <a:pt x="272288" y="1006208"/>
                </a:lnTo>
                <a:lnTo>
                  <a:pt x="254406" y="1018184"/>
                </a:lnTo>
                <a:lnTo>
                  <a:pt x="239496" y="1029246"/>
                </a:lnTo>
                <a:lnTo>
                  <a:pt x="204431" y="1055827"/>
                </a:lnTo>
                <a:lnTo>
                  <a:pt x="203949" y="1056347"/>
                </a:lnTo>
                <a:lnTo>
                  <a:pt x="191693" y="1074826"/>
                </a:lnTo>
                <a:lnTo>
                  <a:pt x="180428" y="1085418"/>
                </a:lnTo>
                <a:lnTo>
                  <a:pt x="171830" y="1092238"/>
                </a:lnTo>
                <a:lnTo>
                  <a:pt x="159105" y="1100302"/>
                </a:lnTo>
                <a:lnTo>
                  <a:pt x="145427" y="1111211"/>
                </a:lnTo>
                <a:lnTo>
                  <a:pt x="110375" y="1155217"/>
                </a:lnTo>
                <a:lnTo>
                  <a:pt x="101371" y="1167638"/>
                </a:lnTo>
                <a:lnTo>
                  <a:pt x="91503" y="1181100"/>
                </a:lnTo>
                <a:lnTo>
                  <a:pt x="82930" y="1190421"/>
                </a:lnTo>
                <a:lnTo>
                  <a:pt x="62534" y="1210767"/>
                </a:lnTo>
                <a:lnTo>
                  <a:pt x="62001" y="1211618"/>
                </a:lnTo>
                <a:lnTo>
                  <a:pt x="51168" y="1244384"/>
                </a:lnTo>
                <a:lnTo>
                  <a:pt x="50482" y="1244790"/>
                </a:lnTo>
                <a:lnTo>
                  <a:pt x="46672" y="1254442"/>
                </a:lnTo>
                <a:lnTo>
                  <a:pt x="42735" y="1265021"/>
                </a:lnTo>
                <a:lnTo>
                  <a:pt x="37210" y="1280198"/>
                </a:lnTo>
                <a:lnTo>
                  <a:pt x="24879" y="1317358"/>
                </a:lnTo>
                <a:lnTo>
                  <a:pt x="18732" y="1341983"/>
                </a:lnTo>
                <a:lnTo>
                  <a:pt x="177" y="1385493"/>
                </a:lnTo>
                <a:lnTo>
                  <a:pt x="1536" y="1482902"/>
                </a:lnTo>
                <a:lnTo>
                  <a:pt x="6172" y="1578978"/>
                </a:lnTo>
                <a:lnTo>
                  <a:pt x="24904" y="1641983"/>
                </a:lnTo>
                <a:lnTo>
                  <a:pt x="30708" y="1665414"/>
                </a:lnTo>
                <a:lnTo>
                  <a:pt x="36829" y="1880489"/>
                </a:lnTo>
                <a:lnTo>
                  <a:pt x="42659" y="1946490"/>
                </a:lnTo>
                <a:lnTo>
                  <a:pt x="55384" y="2011108"/>
                </a:lnTo>
                <a:lnTo>
                  <a:pt x="61201" y="2028736"/>
                </a:lnTo>
                <a:lnTo>
                  <a:pt x="58661" y="2043633"/>
                </a:lnTo>
                <a:lnTo>
                  <a:pt x="56781" y="2054390"/>
                </a:lnTo>
                <a:lnTo>
                  <a:pt x="55054" y="2067331"/>
                </a:lnTo>
                <a:lnTo>
                  <a:pt x="54978" y="2078393"/>
                </a:lnTo>
                <a:lnTo>
                  <a:pt x="67652" y="2078393"/>
                </a:lnTo>
                <a:lnTo>
                  <a:pt x="67640" y="2069007"/>
                </a:lnTo>
                <a:lnTo>
                  <a:pt x="69291" y="2056574"/>
                </a:lnTo>
                <a:lnTo>
                  <a:pt x="71183" y="2045766"/>
                </a:lnTo>
                <a:lnTo>
                  <a:pt x="74079" y="2028736"/>
                </a:lnTo>
                <a:lnTo>
                  <a:pt x="74079" y="2027237"/>
                </a:lnTo>
                <a:lnTo>
                  <a:pt x="67792" y="2008403"/>
                </a:lnTo>
                <a:lnTo>
                  <a:pt x="60490" y="1974811"/>
                </a:lnTo>
                <a:lnTo>
                  <a:pt x="55270" y="1945017"/>
                </a:lnTo>
                <a:lnTo>
                  <a:pt x="51727" y="1914829"/>
                </a:lnTo>
                <a:lnTo>
                  <a:pt x="49529" y="1880120"/>
                </a:lnTo>
                <a:lnTo>
                  <a:pt x="43370" y="1663915"/>
                </a:lnTo>
                <a:lnTo>
                  <a:pt x="43205" y="1663026"/>
                </a:lnTo>
                <a:lnTo>
                  <a:pt x="36906" y="1637817"/>
                </a:lnTo>
                <a:lnTo>
                  <a:pt x="26441" y="1607807"/>
                </a:lnTo>
                <a:lnTo>
                  <a:pt x="18808" y="1577327"/>
                </a:lnTo>
                <a:lnTo>
                  <a:pt x="14236" y="1482712"/>
                </a:lnTo>
                <a:lnTo>
                  <a:pt x="12738" y="1388414"/>
                </a:lnTo>
                <a:lnTo>
                  <a:pt x="30746" y="1346187"/>
                </a:lnTo>
                <a:lnTo>
                  <a:pt x="30937" y="1345539"/>
                </a:lnTo>
                <a:lnTo>
                  <a:pt x="49149" y="1284541"/>
                </a:lnTo>
                <a:lnTo>
                  <a:pt x="59270" y="1260513"/>
                </a:lnTo>
                <a:lnTo>
                  <a:pt x="60007" y="1258189"/>
                </a:lnTo>
                <a:lnTo>
                  <a:pt x="63817" y="1246593"/>
                </a:lnTo>
                <a:lnTo>
                  <a:pt x="73278" y="1217980"/>
                </a:lnTo>
                <a:lnTo>
                  <a:pt x="92303" y="1198994"/>
                </a:lnTo>
                <a:lnTo>
                  <a:pt x="101739" y="1188618"/>
                </a:lnTo>
                <a:lnTo>
                  <a:pt x="111658" y="1175092"/>
                </a:lnTo>
                <a:lnTo>
                  <a:pt x="120586" y="1162761"/>
                </a:lnTo>
                <a:lnTo>
                  <a:pt x="134073" y="1144511"/>
                </a:lnTo>
                <a:lnTo>
                  <a:pt x="145313" y="1130160"/>
                </a:lnTo>
                <a:lnTo>
                  <a:pt x="153771" y="1120800"/>
                </a:lnTo>
                <a:lnTo>
                  <a:pt x="165925" y="1111021"/>
                </a:lnTo>
                <a:lnTo>
                  <a:pt x="179743" y="1102182"/>
                </a:lnTo>
                <a:lnTo>
                  <a:pt x="189128" y="1094663"/>
                </a:lnTo>
                <a:lnTo>
                  <a:pt x="201282" y="1083233"/>
                </a:lnTo>
                <a:lnTo>
                  <a:pt x="201599" y="1082865"/>
                </a:lnTo>
                <a:lnTo>
                  <a:pt x="213550" y="1064856"/>
                </a:lnTo>
                <a:lnTo>
                  <a:pt x="247078" y="1039444"/>
                </a:lnTo>
                <a:lnTo>
                  <a:pt x="261467" y="1028738"/>
                </a:lnTo>
                <a:lnTo>
                  <a:pt x="280225" y="1016177"/>
                </a:lnTo>
                <a:lnTo>
                  <a:pt x="280542" y="1015911"/>
                </a:lnTo>
                <a:lnTo>
                  <a:pt x="324091" y="972172"/>
                </a:lnTo>
                <a:lnTo>
                  <a:pt x="361797" y="915339"/>
                </a:lnTo>
                <a:lnTo>
                  <a:pt x="378421" y="867117"/>
                </a:lnTo>
                <a:lnTo>
                  <a:pt x="380834" y="845400"/>
                </a:lnTo>
                <a:lnTo>
                  <a:pt x="380784" y="843673"/>
                </a:lnTo>
                <a:lnTo>
                  <a:pt x="371792" y="791108"/>
                </a:lnTo>
                <a:lnTo>
                  <a:pt x="364769" y="766051"/>
                </a:lnTo>
                <a:lnTo>
                  <a:pt x="362445" y="757516"/>
                </a:lnTo>
                <a:lnTo>
                  <a:pt x="358673" y="450138"/>
                </a:lnTo>
                <a:lnTo>
                  <a:pt x="356336" y="142722"/>
                </a:lnTo>
                <a:lnTo>
                  <a:pt x="368274" y="94653"/>
                </a:lnTo>
                <a:lnTo>
                  <a:pt x="380085" y="59054"/>
                </a:lnTo>
                <a:lnTo>
                  <a:pt x="388442" y="50533"/>
                </a:lnTo>
                <a:lnTo>
                  <a:pt x="391236" y="47993"/>
                </a:lnTo>
                <a:lnTo>
                  <a:pt x="395452" y="45402"/>
                </a:lnTo>
                <a:lnTo>
                  <a:pt x="409054" y="36067"/>
                </a:lnTo>
                <a:lnTo>
                  <a:pt x="409308" y="35864"/>
                </a:lnTo>
                <a:lnTo>
                  <a:pt x="420636" y="25273"/>
                </a:lnTo>
                <a:lnTo>
                  <a:pt x="431711" y="18732"/>
                </a:lnTo>
                <a:lnTo>
                  <a:pt x="491045" y="14020"/>
                </a:lnTo>
                <a:lnTo>
                  <a:pt x="552602" y="12700"/>
                </a:lnTo>
                <a:lnTo>
                  <a:pt x="5523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336300" y="2936990"/>
            <a:ext cx="2109470" cy="2077085"/>
          </a:xfrm>
          <a:custGeom>
            <a:avLst/>
            <a:gdLst/>
            <a:ahLst/>
            <a:cxnLst/>
            <a:rect l="l" t="t" r="r" b="b"/>
            <a:pathLst>
              <a:path w="2109470" h="2077085">
                <a:moveTo>
                  <a:pt x="4127" y="1981504"/>
                </a:moveTo>
                <a:lnTo>
                  <a:pt x="1079" y="1983232"/>
                </a:lnTo>
                <a:lnTo>
                  <a:pt x="0" y="1987105"/>
                </a:lnTo>
                <a:lnTo>
                  <a:pt x="50431" y="2076462"/>
                </a:lnTo>
                <a:lnTo>
                  <a:pt x="68018" y="2047278"/>
                </a:lnTo>
                <a:lnTo>
                  <a:pt x="53187" y="2047278"/>
                </a:lnTo>
                <a:lnTo>
                  <a:pt x="51892" y="2044458"/>
                </a:lnTo>
                <a:lnTo>
                  <a:pt x="43370" y="2029777"/>
                </a:lnTo>
                <a:lnTo>
                  <a:pt x="32194" y="2013089"/>
                </a:lnTo>
                <a:lnTo>
                  <a:pt x="25920" y="1995144"/>
                </a:lnTo>
                <a:lnTo>
                  <a:pt x="25484" y="1983917"/>
                </a:lnTo>
                <a:lnTo>
                  <a:pt x="12776" y="1983917"/>
                </a:lnTo>
                <a:lnTo>
                  <a:pt x="4127" y="1981504"/>
                </a:lnTo>
                <a:close/>
              </a:path>
              <a:path w="2109470" h="2077085">
                <a:moveTo>
                  <a:pt x="96418" y="1981060"/>
                </a:moveTo>
                <a:lnTo>
                  <a:pt x="92519" y="1982025"/>
                </a:lnTo>
                <a:lnTo>
                  <a:pt x="53187" y="2047278"/>
                </a:lnTo>
                <a:lnTo>
                  <a:pt x="68018" y="2047278"/>
                </a:lnTo>
                <a:lnTo>
                  <a:pt x="103390" y="1988578"/>
                </a:lnTo>
                <a:lnTo>
                  <a:pt x="102425" y="1984679"/>
                </a:lnTo>
                <a:lnTo>
                  <a:pt x="96418" y="1981060"/>
                </a:lnTo>
                <a:close/>
              </a:path>
              <a:path w="2109470" h="2077085">
                <a:moveTo>
                  <a:pt x="439953" y="1002525"/>
                </a:moveTo>
                <a:lnTo>
                  <a:pt x="380758" y="1004658"/>
                </a:lnTo>
                <a:lnTo>
                  <a:pt x="308343" y="1010450"/>
                </a:lnTo>
                <a:lnTo>
                  <a:pt x="269011" y="1023581"/>
                </a:lnTo>
                <a:lnTo>
                  <a:pt x="249770" y="1042619"/>
                </a:lnTo>
                <a:lnTo>
                  <a:pt x="231406" y="1054849"/>
                </a:lnTo>
                <a:lnTo>
                  <a:pt x="208191" y="1091590"/>
                </a:lnTo>
                <a:lnTo>
                  <a:pt x="203263" y="1099134"/>
                </a:lnTo>
                <a:lnTo>
                  <a:pt x="194017" y="1110576"/>
                </a:lnTo>
                <a:lnTo>
                  <a:pt x="175641" y="1122819"/>
                </a:lnTo>
                <a:lnTo>
                  <a:pt x="175031" y="1123416"/>
                </a:lnTo>
                <a:lnTo>
                  <a:pt x="137947" y="1179042"/>
                </a:lnTo>
                <a:lnTo>
                  <a:pt x="119443" y="1197546"/>
                </a:lnTo>
                <a:lnTo>
                  <a:pt x="119049" y="1198067"/>
                </a:lnTo>
                <a:lnTo>
                  <a:pt x="107975" y="1219403"/>
                </a:lnTo>
                <a:lnTo>
                  <a:pt x="107759" y="1219974"/>
                </a:lnTo>
                <a:lnTo>
                  <a:pt x="99898" y="1242618"/>
                </a:lnTo>
                <a:lnTo>
                  <a:pt x="93624" y="1273683"/>
                </a:lnTo>
                <a:lnTo>
                  <a:pt x="81292" y="1304505"/>
                </a:lnTo>
                <a:lnTo>
                  <a:pt x="81140" y="1305090"/>
                </a:lnTo>
                <a:lnTo>
                  <a:pt x="78955" y="1327480"/>
                </a:lnTo>
                <a:lnTo>
                  <a:pt x="75133" y="1347597"/>
                </a:lnTo>
                <a:lnTo>
                  <a:pt x="69087" y="1362036"/>
                </a:lnTo>
                <a:lnTo>
                  <a:pt x="61074" y="1377734"/>
                </a:lnTo>
                <a:lnTo>
                  <a:pt x="54063" y="1390396"/>
                </a:lnTo>
                <a:lnTo>
                  <a:pt x="50787" y="1396085"/>
                </a:lnTo>
                <a:lnTo>
                  <a:pt x="50558" y="1396669"/>
                </a:lnTo>
                <a:lnTo>
                  <a:pt x="43192" y="1427937"/>
                </a:lnTo>
                <a:lnTo>
                  <a:pt x="37998" y="1459306"/>
                </a:lnTo>
                <a:lnTo>
                  <a:pt x="34964" y="1508112"/>
                </a:lnTo>
                <a:lnTo>
                  <a:pt x="32279" y="1550720"/>
                </a:lnTo>
                <a:lnTo>
                  <a:pt x="29302" y="1593049"/>
                </a:lnTo>
                <a:lnTo>
                  <a:pt x="25603" y="1638490"/>
                </a:lnTo>
                <a:lnTo>
                  <a:pt x="7137" y="1804657"/>
                </a:lnTo>
                <a:lnTo>
                  <a:pt x="9550" y="1901037"/>
                </a:lnTo>
                <a:lnTo>
                  <a:pt x="12776" y="1983917"/>
                </a:lnTo>
                <a:lnTo>
                  <a:pt x="25484" y="1983917"/>
                </a:lnTo>
                <a:lnTo>
                  <a:pt x="22250" y="1900720"/>
                </a:lnTo>
                <a:lnTo>
                  <a:pt x="19761" y="1806054"/>
                </a:lnTo>
                <a:lnTo>
                  <a:pt x="38265" y="1639519"/>
                </a:lnTo>
                <a:lnTo>
                  <a:pt x="42099" y="1592160"/>
                </a:lnTo>
                <a:lnTo>
                  <a:pt x="45058" y="1549933"/>
                </a:lnTo>
                <a:lnTo>
                  <a:pt x="47736" y="1507324"/>
                </a:lnTo>
                <a:lnTo>
                  <a:pt x="50533" y="1461376"/>
                </a:lnTo>
                <a:lnTo>
                  <a:pt x="55562" y="1430845"/>
                </a:lnTo>
                <a:lnTo>
                  <a:pt x="62560" y="1401089"/>
                </a:lnTo>
                <a:lnTo>
                  <a:pt x="65176" y="1396555"/>
                </a:lnTo>
                <a:lnTo>
                  <a:pt x="72402" y="1383499"/>
                </a:lnTo>
                <a:lnTo>
                  <a:pt x="91592" y="1328712"/>
                </a:lnTo>
                <a:lnTo>
                  <a:pt x="93637" y="1307833"/>
                </a:lnTo>
                <a:lnTo>
                  <a:pt x="105778" y="1277505"/>
                </a:lnTo>
                <a:lnTo>
                  <a:pt x="105956" y="1276756"/>
                </a:lnTo>
                <a:lnTo>
                  <a:pt x="111899" y="1246784"/>
                </a:lnTo>
                <a:lnTo>
                  <a:pt x="119608" y="1224572"/>
                </a:lnTo>
                <a:lnTo>
                  <a:pt x="129565" y="1205369"/>
                </a:lnTo>
                <a:lnTo>
                  <a:pt x="147662" y="1187284"/>
                </a:lnTo>
                <a:lnTo>
                  <a:pt x="147929" y="1186967"/>
                </a:lnTo>
                <a:lnTo>
                  <a:pt x="184429" y="1132217"/>
                </a:lnTo>
                <a:lnTo>
                  <a:pt x="202399" y="1120241"/>
                </a:lnTo>
                <a:lnTo>
                  <a:pt x="202882" y="1119809"/>
                </a:lnTo>
                <a:lnTo>
                  <a:pt x="213906" y="1106068"/>
                </a:lnTo>
                <a:lnTo>
                  <a:pt x="219621" y="1097305"/>
                </a:lnTo>
                <a:lnTo>
                  <a:pt x="219875" y="1096772"/>
                </a:lnTo>
                <a:lnTo>
                  <a:pt x="222707" y="1087653"/>
                </a:lnTo>
                <a:lnTo>
                  <a:pt x="225158" y="1080820"/>
                </a:lnTo>
                <a:lnTo>
                  <a:pt x="229603" y="1075118"/>
                </a:lnTo>
                <a:lnTo>
                  <a:pt x="239433" y="1064755"/>
                </a:lnTo>
                <a:lnTo>
                  <a:pt x="257683" y="1052601"/>
                </a:lnTo>
                <a:lnTo>
                  <a:pt x="258013" y="1052334"/>
                </a:lnTo>
                <a:lnTo>
                  <a:pt x="310426" y="1023023"/>
                </a:lnTo>
                <a:lnTo>
                  <a:pt x="349504" y="1019670"/>
                </a:lnTo>
                <a:lnTo>
                  <a:pt x="406552" y="1015923"/>
                </a:lnTo>
                <a:lnTo>
                  <a:pt x="483377" y="1015212"/>
                </a:lnTo>
                <a:lnTo>
                  <a:pt x="500608" y="1010907"/>
                </a:lnTo>
                <a:lnTo>
                  <a:pt x="589600" y="1010907"/>
                </a:lnTo>
                <a:lnTo>
                  <a:pt x="588048" y="1010551"/>
                </a:lnTo>
                <a:lnTo>
                  <a:pt x="559523" y="1006182"/>
                </a:lnTo>
                <a:lnTo>
                  <a:pt x="466039" y="1006182"/>
                </a:lnTo>
                <a:lnTo>
                  <a:pt x="464743" y="1006081"/>
                </a:lnTo>
                <a:lnTo>
                  <a:pt x="461848" y="1004785"/>
                </a:lnTo>
                <a:lnTo>
                  <a:pt x="461289" y="1004620"/>
                </a:lnTo>
                <a:lnTo>
                  <a:pt x="450469" y="1002982"/>
                </a:lnTo>
                <a:lnTo>
                  <a:pt x="439953" y="1002525"/>
                </a:lnTo>
                <a:close/>
              </a:path>
              <a:path w="2109470" h="2077085">
                <a:moveTo>
                  <a:pt x="678983" y="1018057"/>
                </a:moveTo>
                <a:lnTo>
                  <a:pt x="553148" y="1018057"/>
                </a:lnTo>
                <a:lnTo>
                  <a:pt x="585216" y="1022934"/>
                </a:lnTo>
                <a:lnTo>
                  <a:pt x="600925" y="1026515"/>
                </a:lnTo>
                <a:lnTo>
                  <a:pt x="616369" y="1029157"/>
                </a:lnTo>
                <a:lnTo>
                  <a:pt x="617296" y="1029258"/>
                </a:lnTo>
                <a:lnTo>
                  <a:pt x="870191" y="1035418"/>
                </a:lnTo>
                <a:lnTo>
                  <a:pt x="1696415" y="1029246"/>
                </a:lnTo>
                <a:lnTo>
                  <a:pt x="1718043" y="1027811"/>
                </a:lnTo>
                <a:lnTo>
                  <a:pt x="1733600" y="1024813"/>
                </a:lnTo>
                <a:lnTo>
                  <a:pt x="1741228" y="1022718"/>
                </a:lnTo>
                <a:lnTo>
                  <a:pt x="870089" y="1022718"/>
                </a:lnTo>
                <a:lnTo>
                  <a:pt x="678983" y="1018057"/>
                </a:lnTo>
                <a:close/>
              </a:path>
              <a:path w="2109470" h="2077085">
                <a:moveTo>
                  <a:pt x="2108517" y="0"/>
                </a:moveTo>
                <a:lnTo>
                  <a:pt x="2054682" y="3505"/>
                </a:lnTo>
                <a:lnTo>
                  <a:pt x="2008797" y="12496"/>
                </a:lnTo>
                <a:lnTo>
                  <a:pt x="1951520" y="31559"/>
                </a:lnTo>
                <a:lnTo>
                  <a:pt x="1929345" y="75806"/>
                </a:lnTo>
                <a:lnTo>
                  <a:pt x="1918328" y="259194"/>
                </a:lnTo>
                <a:lnTo>
                  <a:pt x="1911578" y="418147"/>
                </a:lnTo>
                <a:lnTo>
                  <a:pt x="1909216" y="426783"/>
                </a:lnTo>
                <a:lnTo>
                  <a:pt x="1905825" y="435279"/>
                </a:lnTo>
                <a:lnTo>
                  <a:pt x="1899259" y="461251"/>
                </a:lnTo>
                <a:lnTo>
                  <a:pt x="1901126" y="561022"/>
                </a:lnTo>
                <a:lnTo>
                  <a:pt x="1905381" y="659676"/>
                </a:lnTo>
                <a:lnTo>
                  <a:pt x="1930171" y="734796"/>
                </a:lnTo>
                <a:lnTo>
                  <a:pt x="1936292" y="777671"/>
                </a:lnTo>
                <a:lnTo>
                  <a:pt x="1940102" y="790549"/>
                </a:lnTo>
                <a:lnTo>
                  <a:pt x="1942350" y="801700"/>
                </a:lnTo>
                <a:lnTo>
                  <a:pt x="1941791" y="847509"/>
                </a:lnTo>
                <a:lnTo>
                  <a:pt x="1936432" y="891184"/>
                </a:lnTo>
                <a:lnTo>
                  <a:pt x="1901050" y="919683"/>
                </a:lnTo>
                <a:lnTo>
                  <a:pt x="1900224" y="920661"/>
                </a:lnTo>
                <a:lnTo>
                  <a:pt x="1894230" y="934567"/>
                </a:lnTo>
                <a:lnTo>
                  <a:pt x="1888464" y="944549"/>
                </a:lnTo>
                <a:lnTo>
                  <a:pt x="1873161" y="955040"/>
                </a:lnTo>
                <a:lnTo>
                  <a:pt x="1853272" y="961758"/>
                </a:lnTo>
                <a:lnTo>
                  <a:pt x="1852422" y="962291"/>
                </a:lnTo>
                <a:lnTo>
                  <a:pt x="1841538" y="973391"/>
                </a:lnTo>
                <a:lnTo>
                  <a:pt x="1835848" y="979462"/>
                </a:lnTo>
                <a:lnTo>
                  <a:pt x="1833295" y="979589"/>
                </a:lnTo>
                <a:lnTo>
                  <a:pt x="1827796" y="981290"/>
                </a:lnTo>
                <a:lnTo>
                  <a:pt x="1816265" y="986497"/>
                </a:lnTo>
                <a:lnTo>
                  <a:pt x="1815909" y="986701"/>
                </a:lnTo>
                <a:lnTo>
                  <a:pt x="1806486" y="993470"/>
                </a:lnTo>
                <a:lnTo>
                  <a:pt x="1798434" y="998410"/>
                </a:lnTo>
                <a:lnTo>
                  <a:pt x="1781213" y="1001839"/>
                </a:lnTo>
                <a:lnTo>
                  <a:pt x="1762963" y="1004290"/>
                </a:lnTo>
                <a:lnTo>
                  <a:pt x="1744522" y="1008659"/>
                </a:lnTo>
                <a:lnTo>
                  <a:pt x="1730248" y="1012571"/>
                </a:lnTo>
                <a:lnTo>
                  <a:pt x="1715655" y="1015339"/>
                </a:lnTo>
                <a:lnTo>
                  <a:pt x="1695602" y="1016571"/>
                </a:lnTo>
                <a:lnTo>
                  <a:pt x="870089" y="1022718"/>
                </a:lnTo>
                <a:lnTo>
                  <a:pt x="1741228" y="1022718"/>
                </a:lnTo>
                <a:lnTo>
                  <a:pt x="1747469" y="1021003"/>
                </a:lnTo>
                <a:lnTo>
                  <a:pt x="1764652" y="1016876"/>
                </a:lnTo>
                <a:lnTo>
                  <a:pt x="1783689" y="1014298"/>
                </a:lnTo>
                <a:lnTo>
                  <a:pt x="1802765" y="1010500"/>
                </a:lnTo>
                <a:lnTo>
                  <a:pt x="1803476" y="1010221"/>
                </a:lnTo>
                <a:lnTo>
                  <a:pt x="1813890" y="1003782"/>
                </a:lnTo>
                <a:lnTo>
                  <a:pt x="1822488" y="997610"/>
                </a:lnTo>
                <a:lnTo>
                  <a:pt x="1831555" y="993419"/>
                </a:lnTo>
                <a:lnTo>
                  <a:pt x="1835505" y="992200"/>
                </a:lnTo>
                <a:lnTo>
                  <a:pt x="1840980" y="992200"/>
                </a:lnTo>
                <a:lnTo>
                  <a:pt x="1845348" y="987920"/>
                </a:lnTo>
                <a:lnTo>
                  <a:pt x="1850605" y="982294"/>
                </a:lnTo>
                <a:lnTo>
                  <a:pt x="1859724" y="972985"/>
                </a:lnTo>
                <a:lnTo>
                  <a:pt x="1878622" y="966597"/>
                </a:lnTo>
                <a:lnTo>
                  <a:pt x="1879142" y="966343"/>
                </a:lnTo>
                <a:lnTo>
                  <a:pt x="1897608" y="953668"/>
                </a:lnTo>
                <a:lnTo>
                  <a:pt x="1898269" y="952957"/>
                </a:lnTo>
                <a:lnTo>
                  <a:pt x="1905889" y="939596"/>
                </a:lnTo>
                <a:lnTo>
                  <a:pt x="1910638" y="928611"/>
                </a:lnTo>
                <a:lnTo>
                  <a:pt x="1917750" y="923988"/>
                </a:lnTo>
                <a:lnTo>
                  <a:pt x="1948345" y="896302"/>
                </a:lnTo>
                <a:lnTo>
                  <a:pt x="1954479" y="847674"/>
                </a:lnTo>
                <a:lnTo>
                  <a:pt x="1955063" y="800735"/>
                </a:lnTo>
                <a:lnTo>
                  <a:pt x="1954923" y="799846"/>
                </a:lnTo>
                <a:lnTo>
                  <a:pt x="1952282" y="786930"/>
                </a:lnTo>
                <a:lnTo>
                  <a:pt x="1948764" y="775106"/>
                </a:lnTo>
                <a:lnTo>
                  <a:pt x="1942604" y="732066"/>
                </a:lnTo>
                <a:lnTo>
                  <a:pt x="1942401" y="731329"/>
                </a:lnTo>
                <a:lnTo>
                  <a:pt x="1918030" y="658241"/>
                </a:lnTo>
                <a:lnTo>
                  <a:pt x="1913826" y="560768"/>
                </a:lnTo>
                <a:lnTo>
                  <a:pt x="1911921" y="462965"/>
                </a:lnTo>
                <a:lnTo>
                  <a:pt x="1917636" y="439940"/>
                </a:lnTo>
                <a:lnTo>
                  <a:pt x="1921471" y="430123"/>
                </a:lnTo>
                <a:lnTo>
                  <a:pt x="1924011" y="420801"/>
                </a:lnTo>
                <a:lnTo>
                  <a:pt x="1924227" y="419392"/>
                </a:lnTo>
                <a:lnTo>
                  <a:pt x="1931050" y="258749"/>
                </a:lnTo>
                <a:lnTo>
                  <a:pt x="1936534" y="99618"/>
                </a:lnTo>
                <a:lnTo>
                  <a:pt x="1938515" y="91478"/>
                </a:lnTo>
                <a:lnTo>
                  <a:pt x="1958936" y="42481"/>
                </a:lnTo>
                <a:lnTo>
                  <a:pt x="2011883" y="24815"/>
                </a:lnTo>
                <a:lnTo>
                  <a:pt x="2055469" y="16179"/>
                </a:lnTo>
                <a:lnTo>
                  <a:pt x="2109381" y="12674"/>
                </a:lnTo>
                <a:lnTo>
                  <a:pt x="2108517" y="0"/>
                </a:lnTo>
                <a:close/>
              </a:path>
              <a:path w="2109470" h="2077085">
                <a:moveTo>
                  <a:pt x="589600" y="1010907"/>
                </a:moveTo>
                <a:lnTo>
                  <a:pt x="500608" y="1010907"/>
                </a:lnTo>
                <a:lnTo>
                  <a:pt x="551281" y="1019390"/>
                </a:lnTo>
                <a:lnTo>
                  <a:pt x="553148" y="1018057"/>
                </a:lnTo>
                <a:lnTo>
                  <a:pt x="678983" y="1018057"/>
                </a:lnTo>
                <a:lnTo>
                  <a:pt x="618058" y="1016571"/>
                </a:lnTo>
                <a:lnTo>
                  <a:pt x="603072" y="1013993"/>
                </a:lnTo>
                <a:lnTo>
                  <a:pt x="589600" y="1010907"/>
                </a:lnTo>
                <a:close/>
              </a:path>
              <a:path w="2109470" h="2077085">
                <a:moveTo>
                  <a:pt x="483377" y="1015212"/>
                </a:moveTo>
                <a:lnTo>
                  <a:pt x="439432" y="1015212"/>
                </a:lnTo>
                <a:lnTo>
                  <a:pt x="448576" y="1015542"/>
                </a:lnTo>
                <a:lnTo>
                  <a:pt x="457962" y="1016952"/>
                </a:lnTo>
                <a:lnTo>
                  <a:pt x="461213" y="1018413"/>
                </a:lnTo>
                <a:lnTo>
                  <a:pt x="461924" y="1018603"/>
                </a:lnTo>
                <a:lnTo>
                  <a:pt x="465988" y="1018921"/>
                </a:lnTo>
                <a:lnTo>
                  <a:pt x="467233" y="1018921"/>
                </a:lnTo>
                <a:lnTo>
                  <a:pt x="478142" y="1016520"/>
                </a:lnTo>
                <a:lnTo>
                  <a:pt x="483377" y="1015212"/>
                </a:lnTo>
                <a:close/>
              </a:path>
              <a:path w="2109470" h="2077085">
                <a:moveTo>
                  <a:pt x="500532" y="998016"/>
                </a:moveTo>
                <a:lnTo>
                  <a:pt x="499643" y="998054"/>
                </a:lnTo>
                <a:lnTo>
                  <a:pt x="475068" y="1004201"/>
                </a:lnTo>
                <a:lnTo>
                  <a:pt x="466039" y="1006182"/>
                </a:lnTo>
                <a:lnTo>
                  <a:pt x="559523" y="1006182"/>
                </a:lnTo>
                <a:lnTo>
                  <a:pt x="518617" y="1000125"/>
                </a:lnTo>
                <a:lnTo>
                  <a:pt x="513419" y="999451"/>
                </a:lnTo>
                <a:lnTo>
                  <a:pt x="509168" y="999451"/>
                </a:lnTo>
                <a:lnTo>
                  <a:pt x="500532" y="998016"/>
                </a:lnTo>
                <a:close/>
              </a:path>
              <a:path w="2109470" h="2077085">
                <a:moveTo>
                  <a:pt x="509485" y="999172"/>
                </a:moveTo>
                <a:lnTo>
                  <a:pt x="509168" y="999451"/>
                </a:lnTo>
                <a:lnTo>
                  <a:pt x="513419" y="999451"/>
                </a:lnTo>
                <a:lnTo>
                  <a:pt x="511556" y="999210"/>
                </a:lnTo>
                <a:lnTo>
                  <a:pt x="509485" y="999172"/>
                </a:lnTo>
                <a:close/>
              </a:path>
              <a:path w="2109470" h="2077085">
                <a:moveTo>
                  <a:pt x="1840980" y="992200"/>
                </a:moveTo>
                <a:lnTo>
                  <a:pt x="1835505" y="992200"/>
                </a:lnTo>
                <a:lnTo>
                  <a:pt x="1838794" y="992873"/>
                </a:lnTo>
                <a:lnTo>
                  <a:pt x="1840941" y="9922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C261541-4C85-4ACF-92D1-A2A9FB9E2FE8}"/>
              </a:ext>
            </a:extLst>
          </p:cNvPr>
          <p:cNvSpPr txBox="1"/>
          <p:nvPr/>
        </p:nvSpPr>
        <p:spPr>
          <a:xfrm>
            <a:off x="0" y="6581001"/>
            <a:ext cx="1117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 animBg="1"/>
      <p:bldP spid="80" grpId="0" animBg="1"/>
      <p:bldP spid="81" grpId="0"/>
      <p:bldP spid="82" grpId="0" animBg="1"/>
      <p:bldP spid="83" grpId="0" animBg="1"/>
      <p:bldP spid="84" grpId="0"/>
      <p:bldP spid="85" grpId="0" animBg="1"/>
      <p:bldP spid="86" grpId="0" animBg="1"/>
      <p:bldP spid="87" grpId="0"/>
      <p:bldP spid="88" grpId="0" animBg="1"/>
      <p:bldP spid="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" dirty="0">
                <a:solidFill>
                  <a:schemeClr val="tx1"/>
                </a:solidFill>
              </a:rPr>
              <a:t>The </a:t>
            </a:r>
            <a:r>
              <a:rPr spc="-5" dirty="0">
                <a:solidFill>
                  <a:schemeClr val="tx1"/>
                </a:solidFill>
              </a:rPr>
              <a:t>vanishing </a:t>
            </a:r>
            <a:r>
              <a:rPr spc="-10" dirty="0">
                <a:solidFill>
                  <a:schemeClr val="tx1"/>
                </a:solidFill>
              </a:rPr>
              <a:t>gradient </a:t>
            </a:r>
            <a:r>
              <a:rPr spc="-15" dirty="0">
                <a:solidFill>
                  <a:schemeClr val="tx1"/>
                </a:solidFill>
              </a:rPr>
              <a:t>problem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9959"/>
            <a:ext cx="8141482" cy="4837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 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error </a:t>
            </a:r>
            <a:r>
              <a:rPr kumimoji="0" lang="en-US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lang="en-US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sum </a:t>
            </a:r>
            <a:r>
              <a:rPr kumimoji="0" lang="en-US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error </a:t>
            </a:r>
            <a:r>
              <a:rPr kumimoji="0" lang="en-US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steps</a:t>
            </a:r>
            <a:r>
              <a:rPr kumimoji="0" lang="en-US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Chain </a:t>
            </a:r>
            <a:r>
              <a:rPr kumimoji="0" lang="en-US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rule: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US" sz="24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US" sz="24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chain rule: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US" sz="24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US" sz="24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Derivative of vector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vector is a Jacobian matrix of partial derivatives; norm of this matrix can become very small or very large quickly 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Bengio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et </a:t>
            </a:r>
            <a:r>
              <a:rPr kumimoji="0" lang="en-US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  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1994, </a:t>
            </a:r>
            <a:r>
              <a:rPr kumimoji="0" lang="en-US" sz="24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Pascanu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et al. 2013], leading to vanishing/exploding gradient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0" y="6581001"/>
            <a:ext cx="2019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85535C84-FAB5-423F-BFAE-D4FC337C4B44}"/>
              </a:ext>
            </a:extLst>
          </p:cNvPr>
          <p:cNvSpPr/>
          <p:nvPr/>
        </p:nvSpPr>
        <p:spPr>
          <a:xfrm>
            <a:off x="3616081" y="1546747"/>
            <a:ext cx="16764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8">
            <a:extLst>
              <a:ext uri="{FF2B5EF4-FFF2-40B4-BE49-F238E27FC236}">
                <a16:creationId xmlns:a16="http://schemas.microsoft.com/office/drawing/2014/main" id="{42BA7119-C64E-4698-B99D-6AB779DE2AD2}"/>
              </a:ext>
            </a:extLst>
          </p:cNvPr>
          <p:cNvSpPr/>
          <p:nvPr/>
        </p:nvSpPr>
        <p:spPr>
          <a:xfrm>
            <a:off x="2917581" y="2482188"/>
            <a:ext cx="30734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">
            <a:extLst>
              <a:ext uri="{FF2B5EF4-FFF2-40B4-BE49-F238E27FC236}">
                <a16:creationId xmlns:a16="http://schemas.microsoft.com/office/drawing/2014/main" id="{EA326292-2C2C-4F95-BD8A-F5EAE4E65064}"/>
              </a:ext>
            </a:extLst>
          </p:cNvPr>
          <p:cNvSpPr/>
          <p:nvPr/>
        </p:nvSpPr>
        <p:spPr>
          <a:xfrm>
            <a:off x="3374781" y="3522851"/>
            <a:ext cx="2159000" cy="78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515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E95F-8104-4466-820E-EC16D83FE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2191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uses of language models from everyday life can you think of?</a:t>
            </a:r>
          </a:p>
        </p:txBody>
      </p:sp>
    </p:spTree>
    <p:extLst>
      <p:ext uri="{BB962C8B-B14F-4D97-AF65-F5344CB8AC3E}">
        <p14:creationId xmlns:p14="http://schemas.microsoft.com/office/powerpoint/2010/main" val="4264245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E95F-8104-4466-820E-EC16D83FE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2191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Now in more detail…</a:t>
            </a:r>
          </a:p>
        </p:txBody>
      </p:sp>
    </p:spTree>
    <p:extLst>
      <p:ext uri="{BB962C8B-B14F-4D97-AF65-F5344CB8AC3E}">
        <p14:creationId xmlns:p14="http://schemas.microsoft.com/office/powerpoint/2010/main" val="1262606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105662"/>
            <a:ext cx="8636922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Language 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Modeling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the task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predicting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word</a:t>
            </a:r>
            <a:r>
              <a:rPr kumimoji="0" sz="2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comes</a:t>
            </a:r>
            <a:r>
              <a:rPr kumimoji="0" lang="bg-BG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next.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3349497"/>
            <a:ext cx="6746875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formally: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given a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sequence of</a:t>
            </a:r>
            <a:r>
              <a:rPr kumimoji="0" sz="2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words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probability distribution of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</a:t>
            </a:r>
            <a:r>
              <a:rPr kumimoji="0" sz="23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0938" y="3349497"/>
            <a:ext cx="153035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159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5102478"/>
            <a:ext cx="6499860" cy="114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10714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where	can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</a:t>
            </a:r>
            <a:r>
              <a:rPr kumimoji="0" sz="23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vocabulary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system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does this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called a </a:t>
            </a: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Language</a:t>
            </a:r>
            <a:r>
              <a:rPr kumimoji="0" sz="2300" b="1" i="0" u="none" strike="noStrike" kern="1200" cap="none" spc="3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33216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Language</a:t>
            </a:r>
            <a:r>
              <a:rPr spc="-100" dirty="0"/>
              <a:t> </a:t>
            </a:r>
            <a:r>
              <a:rPr spc="-5" dirty="0"/>
              <a:t>Modeling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149340" y="2427732"/>
            <a:ext cx="1823085" cy="852169"/>
            <a:chOff x="6149340" y="2427732"/>
            <a:chExt cx="1823085" cy="852169"/>
          </a:xfrm>
        </p:grpSpPr>
        <p:sp>
          <p:nvSpPr>
            <p:cNvPr id="9" name="object 9"/>
            <p:cNvSpPr/>
            <p:nvPr/>
          </p:nvSpPr>
          <p:spPr>
            <a:xfrm>
              <a:off x="7104888" y="2427732"/>
              <a:ext cx="867410" cy="497205"/>
            </a:xfrm>
            <a:custGeom>
              <a:avLst/>
              <a:gdLst/>
              <a:ahLst/>
              <a:cxnLst/>
              <a:rect l="l" t="t" r="r" b="b"/>
              <a:pathLst>
                <a:path w="867409" h="497205">
                  <a:moveTo>
                    <a:pt x="433577" y="0"/>
                  </a:moveTo>
                  <a:lnTo>
                    <a:pt x="374730" y="2268"/>
                  </a:lnTo>
                  <a:lnTo>
                    <a:pt x="318293" y="8875"/>
                  </a:lnTo>
                  <a:lnTo>
                    <a:pt x="264783" y="19526"/>
                  </a:lnTo>
                  <a:lnTo>
                    <a:pt x="214714" y="33923"/>
                  </a:lnTo>
                  <a:lnTo>
                    <a:pt x="168604" y="51770"/>
                  </a:lnTo>
                  <a:lnTo>
                    <a:pt x="126968" y="72771"/>
                  </a:lnTo>
                  <a:lnTo>
                    <a:pt x="90322" y="96629"/>
                  </a:lnTo>
                  <a:lnTo>
                    <a:pt x="59182" y="123048"/>
                  </a:lnTo>
                  <a:lnTo>
                    <a:pt x="34063" y="151733"/>
                  </a:lnTo>
                  <a:lnTo>
                    <a:pt x="3956" y="214711"/>
                  </a:lnTo>
                  <a:lnTo>
                    <a:pt x="0" y="248412"/>
                  </a:lnTo>
                  <a:lnTo>
                    <a:pt x="3956" y="282112"/>
                  </a:lnTo>
                  <a:lnTo>
                    <a:pt x="34063" y="345090"/>
                  </a:lnTo>
                  <a:lnTo>
                    <a:pt x="59181" y="373775"/>
                  </a:lnTo>
                  <a:lnTo>
                    <a:pt x="90322" y="400194"/>
                  </a:lnTo>
                  <a:lnTo>
                    <a:pt x="126968" y="424052"/>
                  </a:lnTo>
                  <a:lnTo>
                    <a:pt x="168604" y="445053"/>
                  </a:lnTo>
                  <a:lnTo>
                    <a:pt x="214714" y="462900"/>
                  </a:lnTo>
                  <a:lnTo>
                    <a:pt x="264783" y="477297"/>
                  </a:lnTo>
                  <a:lnTo>
                    <a:pt x="318293" y="487948"/>
                  </a:lnTo>
                  <a:lnTo>
                    <a:pt x="374730" y="494555"/>
                  </a:lnTo>
                  <a:lnTo>
                    <a:pt x="433577" y="496823"/>
                  </a:lnTo>
                  <a:lnTo>
                    <a:pt x="492398" y="494555"/>
                  </a:lnTo>
                  <a:lnTo>
                    <a:pt x="548818" y="487948"/>
                  </a:lnTo>
                  <a:lnTo>
                    <a:pt x="602319" y="477297"/>
                  </a:lnTo>
                  <a:lnTo>
                    <a:pt x="652384" y="462900"/>
                  </a:lnTo>
                  <a:lnTo>
                    <a:pt x="698497" y="445053"/>
                  </a:lnTo>
                  <a:lnTo>
                    <a:pt x="740140" y="424052"/>
                  </a:lnTo>
                  <a:lnTo>
                    <a:pt x="776795" y="400194"/>
                  </a:lnTo>
                  <a:lnTo>
                    <a:pt x="807945" y="373775"/>
                  </a:lnTo>
                  <a:lnTo>
                    <a:pt x="833074" y="345090"/>
                  </a:lnTo>
                  <a:lnTo>
                    <a:pt x="863196" y="282112"/>
                  </a:lnTo>
                  <a:lnTo>
                    <a:pt x="867155" y="248412"/>
                  </a:lnTo>
                  <a:lnTo>
                    <a:pt x="863196" y="214711"/>
                  </a:lnTo>
                  <a:lnTo>
                    <a:pt x="833074" y="151733"/>
                  </a:lnTo>
                  <a:lnTo>
                    <a:pt x="807945" y="123048"/>
                  </a:lnTo>
                  <a:lnTo>
                    <a:pt x="776795" y="96629"/>
                  </a:lnTo>
                  <a:lnTo>
                    <a:pt x="740140" y="72771"/>
                  </a:lnTo>
                  <a:lnTo>
                    <a:pt x="698497" y="51770"/>
                  </a:lnTo>
                  <a:lnTo>
                    <a:pt x="652384" y="33923"/>
                  </a:lnTo>
                  <a:lnTo>
                    <a:pt x="602319" y="19526"/>
                  </a:lnTo>
                  <a:lnTo>
                    <a:pt x="548818" y="8875"/>
                  </a:lnTo>
                  <a:lnTo>
                    <a:pt x="492398" y="2268"/>
                  </a:lnTo>
                  <a:lnTo>
                    <a:pt x="433577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319266" y="2492121"/>
              <a:ext cx="786130" cy="208915"/>
            </a:xfrm>
            <a:custGeom>
              <a:avLst/>
              <a:gdLst/>
              <a:ahLst/>
              <a:cxnLst/>
              <a:rect l="l" t="t" r="r" b="b"/>
              <a:pathLst>
                <a:path w="786129" h="208914">
                  <a:moveTo>
                    <a:pt x="698065" y="180304"/>
                  </a:moveTo>
                  <a:lnTo>
                    <a:pt x="691895" y="208533"/>
                  </a:lnTo>
                  <a:lnTo>
                    <a:pt x="786003" y="184657"/>
                  </a:lnTo>
                  <a:lnTo>
                    <a:pt x="784428" y="183387"/>
                  </a:lnTo>
                  <a:lnTo>
                    <a:pt x="712215" y="183387"/>
                  </a:lnTo>
                  <a:lnTo>
                    <a:pt x="698065" y="180304"/>
                  </a:lnTo>
                  <a:close/>
                </a:path>
                <a:path w="786129" h="208914">
                  <a:moveTo>
                    <a:pt x="704256" y="151979"/>
                  </a:moveTo>
                  <a:lnTo>
                    <a:pt x="698065" y="180304"/>
                  </a:lnTo>
                  <a:lnTo>
                    <a:pt x="712215" y="183387"/>
                  </a:lnTo>
                  <a:lnTo>
                    <a:pt x="718438" y="155066"/>
                  </a:lnTo>
                  <a:lnTo>
                    <a:pt x="704256" y="151979"/>
                  </a:lnTo>
                  <a:close/>
                </a:path>
                <a:path w="786129" h="208914">
                  <a:moveTo>
                    <a:pt x="710438" y="123698"/>
                  </a:moveTo>
                  <a:lnTo>
                    <a:pt x="704256" y="151979"/>
                  </a:lnTo>
                  <a:lnTo>
                    <a:pt x="718438" y="155066"/>
                  </a:lnTo>
                  <a:lnTo>
                    <a:pt x="712215" y="183387"/>
                  </a:lnTo>
                  <a:lnTo>
                    <a:pt x="784428" y="183387"/>
                  </a:lnTo>
                  <a:lnTo>
                    <a:pt x="710438" y="123698"/>
                  </a:lnTo>
                  <a:close/>
                </a:path>
                <a:path w="786129" h="208914">
                  <a:moveTo>
                    <a:pt x="6096" y="0"/>
                  </a:moveTo>
                  <a:lnTo>
                    <a:pt x="0" y="28193"/>
                  </a:lnTo>
                  <a:lnTo>
                    <a:pt x="698065" y="180304"/>
                  </a:lnTo>
                  <a:lnTo>
                    <a:pt x="704256" y="151979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149340" y="2814828"/>
              <a:ext cx="844550" cy="464820"/>
            </a:xfrm>
            <a:custGeom>
              <a:avLst/>
              <a:gdLst/>
              <a:ahLst/>
              <a:cxnLst/>
              <a:rect l="l" t="t" r="r" b="b"/>
              <a:pathLst>
                <a:path w="844550" h="464820">
                  <a:moveTo>
                    <a:pt x="422148" y="0"/>
                  </a:moveTo>
                  <a:lnTo>
                    <a:pt x="359760" y="2519"/>
                  </a:lnTo>
                  <a:lnTo>
                    <a:pt x="300216" y="9836"/>
                  </a:lnTo>
                  <a:lnTo>
                    <a:pt x="244169" y="21594"/>
                  </a:lnTo>
                  <a:lnTo>
                    <a:pt x="192272" y="37432"/>
                  </a:lnTo>
                  <a:lnTo>
                    <a:pt x="145177" y="56992"/>
                  </a:lnTo>
                  <a:lnTo>
                    <a:pt x="103536" y="79915"/>
                  </a:lnTo>
                  <a:lnTo>
                    <a:pt x="68004" y="105842"/>
                  </a:lnTo>
                  <a:lnTo>
                    <a:pt x="39231" y="134414"/>
                  </a:lnTo>
                  <a:lnTo>
                    <a:pt x="4576" y="198057"/>
                  </a:lnTo>
                  <a:lnTo>
                    <a:pt x="0" y="232410"/>
                  </a:lnTo>
                  <a:lnTo>
                    <a:pt x="4576" y="266762"/>
                  </a:lnTo>
                  <a:lnTo>
                    <a:pt x="39231" y="330405"/>
                  </a:lnTo>
                  <a:lnTo>
                    <a:pt x="68004" y="358977"/>
                  </a:lnTo>
                  <a:lnTo>
                    <a:pt x="103536" y="384904"/>
                  </a:lnTo>
                  <a:lnTo>
                    <a:pt x="145177" y="407827"/>
                  </a:lnTo>
                  <a:lnTo>
                    <a:pt x="192272" y="427387"/>
                  </a:lnTo>
                  <a:lnTo>
                    <a:pt x="244169" y="443225"/>
                  </a:lnTo>
                  <a:lnTo>
                    <a:pt x="300216" y="454983"/>
                  </a:lnTo>
                  <a:lnTo>
                    <a:pt x="359760" y="462300"/>
                  </a:lnTo>
                  <a:lnTo>
                    <a:pt x="422148" y="464820"/>
                  </a:lnTo>
                  <a:lnTo>
                    <a:pt x="484535" y="462300"/>
                  </a:lnTo>
                  <a:lnTo>
                    <a:pt x="544079" y="454983"/>
                  </a:lnTo>
                  <a:lnTo>
                    <a:pt x="600126" y="443225"/>
                  </a:lnTo>
                  <a:lnTo>
                    <a:pt x="652023" y="427387"/>
                  </a:lnTo>
                  <a:lnTo>
                    <a:pt x="699118" y="407827"/>
                  </a:lnTo>
                  <a:lnTo>
                    <a:pt x="740759" y="384904"/>
                  </a:lnTo>
                  <a:lnTo>
                    <a:pt x="776291" y="358977"/>
                  </a:lnTo>
                  <a:lnTo>
                    <a:pt x="805064" y="330405"/>
                  </a:lnTo>
                  <a:lnTo>
                    <a:pt x="839719" y="266762"/>
                  </a:lnTo>
                  <a:lnTo>
                    <a:pt x="844295" y="232410"/>
                  </a:lnTo>
                  <a:lnTo>
                    <a:pt x="839719" y="198057"/>
                  </a:lnTo>
                  <a:lnTo>
                    <a:pt x="805064" y="134414"/>
                  </a:lnTo>
                  <a:lnTo>
                    <a:pt x="776291" y="105842"/>
                  </a:lnTo>
                  <a:lnTo>
                    <a:pt x="740759" y="79915"/>
                  </a:lnTo>
                  <a:lnTo>
                    <a:pt x="699118" y="56992"/>
                  </a:lnTo>
                  <a:lnTo>
                    <a:pt x="652023" y="37432"/>
                  </a:lnTo>
                  <a:lnTo>
                    <a:pt x="600126" y="21594"/>
                  </a:lnTo>
                  <a:lnTo>
                    <a:pt x="544079" y="9836"/>
                  </a:lnTo>
                  <a:lnTo>
                    <a:pt x="484535" y="2519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179566" y="2581021"/>
              <a:ext cx="146685" cy="294640"/>
            </a:xfrm>
            <a:custGeom>
              <a:avLst/>
              <a:gdLst/>
              <a:ahLst/>
              <a:cxnLst/>
              <a:rect l="l" t="t" r="r" b="b"/>
              <a:pathLst>
                <a:path w="146685" h="294639">
                  <a:moveTo>
                    <a:pt x="93762" y="221321"/>
                  </a:moveTo>
                  <a:lnTo>
                    <a:pt x="67310" y="233171"/>
                  </a:lnTo>
                  <a:lnTo>
                    <a:pt x="142494" y="294639"/>
                  </a:lnTo>
                  <a:lnTo>
                    <a:pt x="145088" y="234568"/>
                  </a:lnTo>
                  <a:lnTo>
                    <a:pt x="99695" y="234568"/>
                  </a:lnTo>
                  <a:lnTo>
                    <a:pt x="93762" y="221321"/>
                  </a:lnTo>
                  <a:close/>
                </a:path>
                <a:path w="146685" h="294639">
                  <a:moveTo>
                    <a:pt x="120172" y="209489"/>
                  </a:moveTo>
                  <a:lnTo>
                    <a:pt x="93762" y="221321"/>
                  </a:lnTo>
                  <a:lnTo>
                    <a:pt x="99695" y="234568"/>
                  </a:lnTo>
                  <a:lnTo>
                    <a:pt x="126111" y="222757"/>
                  </a:lnTo>
                  <a:lnTo>
                    <a:pt x="120172" y="209489"/>
                  </a:lnTo>
                  <a:close/>
                </a:path>
                <a:path w="146685" h="294639">
                  <a:moveTo>
                    <a:pt x="146685" y="197612"/>
                  </a:moveTo>
                  <a:lnTo>
                    <a:pt x="120172" y="209489"/>
                  </a:lnTo>
                  <a:lnTo>
                    <a:pt x="126111" y="222757"/>
                  </a:lnTo>
                  <a:lnTo>
                    <a:pt x="99695" y="234568"/>
                  </a:lnTo>
                  <a:lnTo>
                    <a:pt x="145088" y="234568"/>
                  </a:lnTo>
                  <a:lnTo>
                    <a:pt x="146685" y="197612"/>
                  </a:lnTo>
                  <a:close/>
                </a:path>
                <a:path w="146685" h="294639">
                  <a:moveTo>
                    <a:pt x="26416" y="0"/>
                  </a:moveTo>
                  <a:lnTo>
                    <a:pt x="0" y="11937"/>
                  </a:lnTo>
                  <a:lnTo>
                    <a:pt x="93762" y="221321"/>
                  </a:lnTo>
                  <a:lnTo>
                    <a:pt x="120172" y="209489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7168895" y="1790700"/>
            <a:ext cx="1039494" cy="464820"/>
          </a:xfrm>
          <a:custGeom>
            <a:avLst/>
            <a:gdLst/>
            <a:ahLst/>
            <a:cxnLst/>
            <a:rect l="l" t="t" r="r" b="b"/>
            <a:pathLst>
              <a:path w="1039495" h="464819">
                <a:moveTo>
                  <a:pt x="519683" y="0"/>
                </a:moveTo>
                <a:lnTo>
                  <a:pt x="454494" y="1810"/>
                </a:lnTo>
                <a:lnTo>
                  <a:pt x="391722" y="7095"/>
                </a:lnTo>
                <a:lnTo>
                  <a:pt x="331853" y="15638"/>
                </a:lnTo>
                <a:lnTo>
                  <a:pt x="275375" y="27222"/>
                </a:lnTo>
                <a:lnTo>
                  <a:pt x="222774" y="41629"/>
                </a:lnTo>
                <a:lnTo>
                  <a:pt x="174538" y="58641"/>
                </a:lnTo>
                <a:lnTo>
                  <a:pt x="131154" y="78041"/>
                </a:lnTo>
                <a:lnTo>
                  <a:pt x="93108" y="99611"/>
                </a:lnTo>
                <a:lnTo>
                  <a:pt x="60887" y="123134"/>
                </a:lnTo>
                <a:lnTo>
                  <a:pt x="15871" y="175171"/>
                </a:lnTo>
                <a:lnTo>
                  <a:pt x="0" y="232410"/>
                </a:lnTo>
                <a:lnTo>
                  <a:pt x="4048" y="261570"/>
                </a:lnTo>
                <a:lnTo>
                  <a:pt x="34979" y="316425"/>
                </a:lnTo>
                <a:lnTo>
                  <a:pt x="93108" y="365208"/>
                </a:lnTo>
                <a:lnTo>
                  <a:pt x="131154" y="386778"/>
                </a:lnTo>
                <a:lnTo>
                  <a:pt x="174538" y="406178"/>
                </a:lnTo>
                <a:lnTo>
                  <a:pt x="222774" y="423190"/>
                </a:lnTo>
                <a:lnTo>
                  <a:pt x="275375" y="437597"/>
                </a:lnTo>
                <a:lnTo>
                  <a:pt x="331853" y="449181"/>
                </a:lnTo>
                <a:lnTo>
                  <a:pt x="391722" y="457724"/>
                </a:lnTo>
                <a:lnTo>
                  <a:pt x="454494" y="463009"/>
                </a:lnTo>
                <a:lnTo>
                  <a:pt x="519683" y="464820"/>
                </a:lnTo>
                <a:lnTo>
                  <a:pt x="584873" y="463009"/>
                </a:lnTo>
                <a:lnTo>
                  <a:pt x="647645" y="457724"/>
                </a:lnTo>
                <a:lnTo>
                  <a:pt x="707514" y="449181"/>
                </a:lnTo>
                <a:lnTo>
                  <a:pt x="763992" y="437597"/>
                </a:lnTo>
                <a:lnTo>
                  <a:pt x="816593" y="423190"/>
                </a:lnTo>
                <a:lnTo>
                  <a:pt x="864829" y="406178"/>
                </a:lnTo>
                <a:lnTo>
                  <a:pt x="908213" y="386778"/>
                </a:lnTo>
                <a:lnTo>
                  <a:pt x="946259" y="365208"/>
                </a:lnTo>
                <a:lnTo>
                  <a:pt x="978480" y="341685"/>
                </a:lnTo>
                <a:lnTo>
                  <a:pt x="1023496" y="289648"/>
                </a:lnTo>
                <a:lnTo>
                  <a:pt x="1039368" y="232410"/>
                </a:lnTo>
                <a:lnTo>
                  <a:pt x="1035319" y="203249"/>
                </a:lnTo>
                <a:lnTo>
                  <a:pt x="1004388" y="148394"/>
                </a:lnTo>
                <a:lnTo>
                  <a:pt x="946259" y="99611"/>
                </a:lnTo>
                <a:lnTo>
                  <a:pt x="908213" y="78041"/>
                </a:lnTo>
                <a:lnTo>
                  <a:pt x="864829" y="58641"/>
                </a:lnTo>
                <a:lnTo>
                  <a:pt x="816593" y="41629"/>
                </a:lnTo>
                <a:lnTo>
                  <a:pt x="763992" y="27222"/>
                </a:lnTo>
                <a:lnTo>
                  <a:pt x="707514" y="15638"/>
                </a:lnTo>
                <a:lnTo>
                  <a:pt x="647645" y="7095"/>
                </a:lnTo>
                <a:lnTo>
                  <a:pt x="584873" y="1810"/>
                </a:lnTo>
                <a:lnTo>
                  <a:pt x="519683" y="0"/>
                </a:lnTo>
                <a:close/>
              </a:path>
            </a:pathLst>
          </a:custGeom>
          <a:solidFill>
            <a:srgbClr val="BCD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2594" y="1822981"/>
            <a:ext cx="5847080" cy="13506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5153660" marR="0" lvl="0" indent="0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laptops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60825" algn="l"/>
              </a:tabLst>
              <a:defRPr/>
            </a:pPr>
            <a:r>
              <a:rPr kumimoji="0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 </a:t>
            </a:r>
            <a:r>
              <a:rPr kumimoji="0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</a:t>
            </a:r>
            <a:r>
              <a:rPr kumimoji="0" sz="23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their</a:t>
            </a:r>
            <a:r>
              <a:rPr kumimoji="0" sz="23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3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	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5045075" marR="0" lvl="0" indent="0" algn="l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081145" marR="0" lvl="0" indent="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minds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28588" y="1513332"/>
            <a:ext cx="902335" cy="847090"/>
            <a:chOff x="6228588" y="1513332"/>
            <a:chExt cx="902335" cy="847090"/>
          </a:xfrm>
        </p:grpSpPr>
        <p:sp>
          <p:nvSpPr>
            <p:cNvPr id="16" name="object 16"/>
            <p:cNvSpPr/>
            <p:nvPr/>
          </p:nvSpPr>
          <p:spPr>
            <a:xfrm>
              <a:off x="6266815" y="2007616"/>
              <a:ext cx="864235" cy="352425"/>
            </a:xfrm>
            <a:custGeom>
              <a:avLst/>
              <a:gdLst/>
              <a:ahLst/>
              <a:cxnLst/>
              <a:rect l="l" t="t" r="r" b="b"/>
              <a:pathLst>
                <a:path w="864234" h="352425">
                  <a:moveTo>
                    <a:pt x="777584" y="27023"/>
                  </a:moveTo>
                  <a:lnTo>
                    <a:pt x="0" y="325374"/>
                  </a:lnTo>
                  <a:lnTo>
                    <a:pt x="10413" y="352425"/>
                  </a:lnTo>
                  <a:lnTo>
                    <a:pt x="787975" y="54083"/>
                  </a:lnTo>
                  <a:lnTo>
                    <a:pt x="777584" y="27023"/>
                  </a:lnTo>
                  <a:close/>
                </a:path>
                <a:path w="864234" h="352425">
                  <a:moveTo>
                    <a:pt x="852467" y="21844"/>
                  </a:moveTo>
                  <a:lnTo>
                    <a:pt x="791083" y="21844"/>
                  </a:lnTo>
                  <a:lnTo>
                    <a:pt x="801496" y="48895"/>
                  </a:lnTo>
                  <a:lnTo>
                    <a:pt x="787975" y="54083"/>
                  </a:lnTo>
                  <a:lnTo>
                    <a:pt x="798321" y="81025"/>
                  </a:lnTo>
                  <a:lnTo>
                    <a:pt x="852467" y="21844"/>
                  </a:lnTo>
                  <a:close/>
                </a:path>
                <a:path w="864234" h="352425">
                  <a:moveTo>
                    <a:pt x="791083" y="21844"/>
                  </a:moveTo>
                  <a:lnTo>
                    <a:pt x="777584" y="27023"/>
                  </a:lnTo>
                  <a:lnTo>
                    <a:pt x="787975" y="54083"/>
                  </a:lnTo>
                  <a:lnTo>
                    <a:pt x="801496" y="48895"/>
                  </a:lnTo>
                  <a:lnTo>
                    <a:pt x="791083" y="21844"/>
                  </a:lnTo>
                  <a:close/>
                </a:path>
                <a:path w="864234" h="352425">
                  <a:moveTo>
                    <a:pt x="767207" y="0"/>
                  </a:moveTo>
                  <a:lnTo>
                    <a:pt x="777584" y="27023"/>
                  </a:lnTo>
                  <a:lnTo>
                    <a:pt x="791083" y="21844"/>
                  </a:lnTo>
                  <a:lnTo>
                    <a:pt x="852467" y="21844"/>
                  </a:lnTo>
                  <a:lnTo>
                    <a:pt x="863854" y="9398"/>
                  </a:lnTo>
                  <a:lnTo>
                    <a:pt x="767207" y="0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228588" y="1513332"/>
              <a:ext cx="844550" cy="464820"/>
            </a:xfrm>
            <a:custGeom>
              <a:avLst/>
              <a:gdLst/>
              <a:ahLst/>
              <a:cxnLst/>
              <a:rect l="l" t="t" r="r" b="b"/>
              <a:pathLst>
                <a:path w="844550" h="464819">
                  <a:moveTo>
                    <a:pt x="422147" y="0"/>
                  </a:moveTo>
                  <a:lnTo>
                    <a:pt x="359760" y="2519"/>
                  </a:lnTo>
                  <a:lnTo>
                    <a:pt x="300216" y="9836"/>
                  </a:lnTo>
                  <a:lnTo>
                    <a:pt x="244169" y="21594"/>
                  </a:lnTo>
                  <a:lnTo>
                    <a:pt x="192272" y="37432"/>
                  </a:lnTo>
                  <a:lnTo>
                    <a:pt x="145177" y="56992"/>
                  </a:lnTo>
                  <a:lnTo>
                    <a:pt x="103536" y="79915"/>
                  </a:lnTo>
                  <a:lnTo>
                    <a:pt x="68004" y="105842"/>
                  </a:lnTo>
                  <a:lnTo>
                    <a:pt x="39231" y="134414"/>
                  </a:lnTo>
                  <a:lnTo>
                    <a:pt x="4576" y="198057"/>
                  </a:lnTo>
                  <a:lnTo>
                    <a:pt x="0" y="232409"/>
                  </a:lnTo>
                  <a:lnTo>
                    <a:pt x="4576" y="266762"/>
                  </a:lnTo>
                  <a:lnTo>
                    <a:pt x="39231" y="330405"/>
                  </a:lnTo>
                  <a:lnTo>
                    <a:pt x="68004" y="358977"/>
                  </a:lnTo>
                  <a:lnTo>
                    <a:pt x="103536" y="384904"/>
                  </a:lnTo>
                  <a:lnTo>
                    <a:pt x="145177" y="407827"/>
                  </a:lnTo>
                  <a:lnTo>
                    <a:pt x="192272" y="427387"/>
                  </a:lnTo>
                  <a:lnTo>
                    <a:pt x="244169" y="443225"/>
                  </a:lnTo>
                  <a:lnTo>
                    <a:pt x="300216" y="454983"/>
                  </a:lnTo>
                  <a:lnTo>
                    <a:pt x="359760" y="462300"/>
                  </a:lnTo>
                  <a:lnTo>
                    <a:pt x="422147" y="464819"/>
                  </a:lnTo>
                  <a:lnTo>
                    <a:pt x="484535" y="462300"/>
                  </a:lnTo>
                  <a:lnTo>
                    <a:pt x="544079" y="454983"/>
                  </a:lnTo>
                  <a:lnTo>
                    <a:pt x="600126" y="443225"/>
                  </a:lnTo>
                  <a:lnTo>
                    <a:pt x="652023" y="427387"/>
                  </a:lnTo>
                  <a:lnTo>
                    <a:pt x="699118" y="407827"/>
                  </a:lnTo>
                  <a:lnTo>
                    <a:pt x="740759" y="384904"/>
                  </a:lnTo>
                  <a:lnTo>
                    <a:pt x="776291" y="358977"/>
                  </a:lnTo>
                  <a:lnTo>
                    <a:pt x="805064" y="330405"/>
                  </a:lnTo>
                  <a:lnTo>
                    <a:pt x="839719" y="266762"/>
                  </a:lnTo>
                  <a:lnTo>
                    <a:pt x="844295" y="232409"/>
                  </a:lnTo>
                  <a:lnTo>
                    <a:pt x="839719" y="198057"/>
                  </a:lnTo>
                  <a:lnTo>
                    <a:pt x="805064" y="134414"/>
                  </a:lnTo>
                  <a:lnTo>
                    <a:pt x="776291" y="105842"/>
                  </a:lnTo>
                  <a:lnTo>
                    <a:pt x="740759" y="79915"/>
                  </a:lnTo>
                  <a:lnTo>
                    <a:pt x="699118" y="56992"/>
                  </a:lnTo>
                  <a:lnTo>
                    <a:pt x="652023" y="37432"/>
                  </a:lnTo>
                  <a:lnTo>
                    <a:pt x="600126" y="21594"/>
                  </a:lnTo>
                  <a:lnTo>
                    <a:pt x="544079" y="9836"/>
                  </a:lnTo>
                  <a:lnTo>
                    <a:pt x="484535" y="2519"/>
                  </a:lnTo>
                  <a:lnTo>
                    <a:pt x="422147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367017" y="1571371"/>
            <a:ext cx="568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37402" y="1910333"/>
            <a:ext cx="215900" cy="376555"/>
          </a:xfrm>
          <a:custGeom>
            <a:avLst/>
            <a:gdLst/>
            <a:ahLst/>
            <a:cxnLst/>
            <a:rect l="l" t="t" r="r" b="b"/>
            <a:pathLst>
              <a:path w="215900" h="376555">
                <a:moveTo>
                  <a:pt x="161305" y="69049"/>
                </a:moveTo>
                <a:lnTo>
                  <a:pt x="0" y="362076"/>
                </a:lnTo>
                <a:lnTo>
                  <a:pt x="25400" y="376046"/>
                </a:lnTo>
                <a:lnTo>
                  <a:pt x="186695" y="83037"/>
                </a:lnTo>
                <a:lnTo>
                  <a:pt x="161305" y="69049"/>
                </a:lnTo>
                <a:close/>
              </a:path>
              <a:path w="215900" h="376555">
                <a:moveTo>
                  <a:pt x="213685" y="56387"/>
                </a:moveTo>
                <a:lnTo>
                  <a:pt x="168275" y="56387"/>
                </a:lnTo>
                <a:lnTo>
                  <a:pt x="193675" y="70357"/>
                </a:lnTo>
                <a:lnTo>
                  <a:pt x="186695" y="83037"/>
                </a:lnTo>
                <a:lnTo>
                  <a:pt x="212089" y="97027"/>
                </a:lnTo>
                <a:lnTo>
                  <a:pt x="213685" y="56387"/>
                </a:lnTo>
                <a:close/>
              </a:path>
              <a:path w="215900" h="376555">
                <a:moveTo>
                  <a:pt x="168275" y="56387"/>
                </a:moveTo>
                <a:lnTo>
                  <a:pt x="161305" y="69049"/>
                </a:lnTo>
                <a:lnTo>
                  <a:pt x="186695" y="83037"/>
                </a:lnTo>
                <a:lnTo>
                  <a:pt x="193675" y="70357"/>
                </a:lnTo>
                <a:lnTo>
                  <a:pt x="168275" y="56387"/>
                </a:lnTo>
                <a:close/>
              </a:path>
              <a:path w="215900" h="376555">
                <a:moveTo>
                  <a:pt x="215900" y="0"/>
                </a:moveTo>
                <a:lnTo>
                  <a:pt x="136017" y="55117"/>
                </a:lnTo>
                <a:lnTo>
                  <a:pt x="161305" y="69049"/>
                </a:lnTo>
                <a:lnTo>
                  <a:pt x="168275" y="56387"/>
                </a:lnTo>
                <a:lnTo>
                  <a:pt x="213685" y="56387"/>
                </a:lnTo>
                <a:lnTo>
                  <a:pt x="215900" y="0"/>
                </a:lnTo>
                <a:close/>
              </a:path>
            </a:pathLst>
          </a:custGeom>
          <a:solidFill>
            <a:srgbClr val="398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72529" y="4329773"/>
            <a:ext cx="4017243" cy="472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74435" y="3340608"/>
            <a:ext cx="2197735" cy="753110"/>
            <a:chOff x="5774435" y="3340608"/>
            <a:chExt cx="2197735" cy="753110"/>
          </a:xfrm>
        </p:grpSpPr>
        <p:sp>
          <p:nvSpPr>
            <p:cNvPr id="22" name="object 22"/>
            <p:cNvSpPr/>
            <p:nvPr/>
          </p:nvSpPr>
          <p:spPr>
            <a:xfrm>
              <a:off x="5774435" y="3340608"/>
              <a:ext cx="2167127" cy="4145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153655" y="3715512"/>
              <a:ext cx="818388" cy="3779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bject 24"/>
          <p:cNvSpPr/>
          <p:nvPr/>
        </p:nvSpPr>
        <p:spPr>
          <a:xfrm>
            <a:off x="6466409" y="5174318"/>
            <a:ext cx="2554053" cy="3590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566350" y="5163885"/>
            <a:ext cx="669701" cy="260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CD60AD-45D9-4026-83B7-2899F2291DD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83540" y="4409973"/>
            <a:ext cx="8567420" cy="176783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1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Question:</a:t>
            </a:r>
            <a:r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How do we get these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-gram and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22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-1)-gram</a:t>
            </a:r>
            <a:r>
              <a:rPr kumimoji="0" sz="22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probabilities?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Answer: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counting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them in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 corpus of</a:t>
            </a:r>
            <a:r>
              <a:rPr kumimoji="0" sz="2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text!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7132320" marR="5080" lvl="0" indent="4857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  ap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2754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n-gram Language</a:t>
            </a:r>
            <a:r>
              <a:rPr spc="-140" dirty="0"/>
              <a:t> </a:t>
            </a:r>
            <a:r>
              <a:rPr spc="-5" dirty="0"/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76116" y="1108710"/>
            <a:ext cx="23418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depends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only on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48655" y="1127760"/>
            <a:ext cx="819912" cy="376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95299" y="5576390"/>
            <a:ext cx="3916596" cy="659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26630" y="3459607"/>
            <a:ext cx="1624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3886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(definition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conditional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08504" y="3289045"/>
            <a:ext cx="4736425" cy="799211"/>
            <a:chOff x="2008504" y="3289045"/>
            <a:chExt cx="4736425" cy="799211"/>
          </a:xfrm>
        </p:grpSpPr>
        <p:sp>
          <p:nvSpPr>
            <p:cNvPr id="9" name="object 9"/>
            <p:cNvSpPr/>
            <p:nvPr/>
          </p:nvSpPr>
          <p:spPr>
            <a:xfrm>
              <a:off x="2973380" y="3345179"/>
              <a:ext cx="3771549" cy="742188"/>
            </a:xfrm>
            <a:prstGeom prst="rect">
              <a:avLst/>
            </a:prstGeom>
            <a:blipFill>
              <a:blip r:embed="rId4" cstate="print"/>
              <a:stretch>
                <a:fillRect r="-2998"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248405" y="3303269"/>
              <a:ext cx="3175000" cy="416559"/>
            </a:xfrm>
            <a:custGeom>
              <a:avLst/>
              <a:gdLst/>
              <a:ahLst/>
              <a:cxnLst/>
              <a:rect l="l" t="t" r="r" b="b"/>
              <a:pathLst>
                <a:path w="3175000" h="416560">
                  <a:moveTo>
                    <a:pt x="0" y="416051"/>
                  </a:moveTo>
                  <a:lnTo>
                    <a:pt x="3174492" y="416051"/>
                  </a:lnTo>
                  <a:lnTo>
                    <a:pt x="3174492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ln w="28956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008504" y="3289045"/>
              <a:ext cx="1240155" cy="250825"/>
            </a:xfrm>
            <a:custGeom>
              <a:avLst/>
              <a:gdLst/>
              <a:ahLst/>
              <a:cxnLst/>
              <a:rect l="l" t="t" r="r" b="b"/>
              <a:pathLst>
                <a:path w="1240155" h="250825">
                  <a:moveTo>
                    <a:pt x="1151591" y="222010"/>
                  </a:moveTo>
                  <a:lnTo>
                    <a:pt x="1146809" y="250570"/>
                  </a:lnTo>
                  <a:lnTo>
                    <a:pt x="1232186" y="224408"/>
                  </a:lnTo>
                  <a:lnTo>
                    <a:pt x="1165859" y="224408"/>
                  </a:lnTo>
                  <a:lnTo>
                    <a:pt x="1151591" y="222010"/>
                  </a:lnTo>
                  <a:close/>
                </a:path>
                <a:path w="1240155" h="250825">
                  <a:moveTo>
                    <a:pt x="1156375" y="193430"/>
                  </a:moveTo>
                  <a:lnTo>
                    <a:pt x="1151591" y="222010"/>
                  </a:lnTo>
                  <a:lnTo>
                    <a:pt x="1165859" y="224408"/>
                  </a:lnTo>
                  <a:lnTo>
                    <a:pt x="1170686" y="195833"/>
                  </a:lnTo>
                  <a:lnTo>
                    <a:pt x="1156375" y="193430"/>
                  </a:lnTo>
                  <a:close/>
                </a:path>
                <a:path w="1240155" h="250825">
                  <a:moveTo>
                    <a:pt x="1161161" y="164845"/>
                  </a:moveTo>
                  <a:lnTo>
                    <a:pt x="1156375" y="193430"/>
                  </a:lnTo>
                  <a:lnTo>
                    <a:pt x="1170686" y="195833"/>
                  </a:lnTo>
                  <a:lnTo>
                    <a:pt x="1165859" y="224408"/>
                  </a:lnTo>
                  <a:lnTo>
                    <a:pt x="1232186" y="224408"/>
                  </a:lnTo>
                  <a:lnTo>
                    <a:pt x="1239646" y="222123"/>
                  </a:lnTo>
                  <a:lnTo>
                    <a:pt x="1161161" y="164845"/>
                  </a:lnTo>
                  <a:close/>
                </a:path>
                <a:path w="1240155" h="250825">
                  <a:moveTo>
                    <a:pt x="4825" y="0"/>
                  </a:moveTo>
                  <a:lnTo>
                    <a:pt x="0" y="28448"/>
                  </a:lnTo>
                  <a:lnTo>
                    <a:pt x="1151591" y="222010"/>
                  </a:lnTo>
                  <a:lnTo>
                    <a:pt x="1156375" y="193430"/>
                  </a:lnTo>
                  <a:lnTo>
                    <a:pt x="4825" y="0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579113" y="3719321"/>
              <a:ext cx="2490470" cy="368935"/>
            </a:xfrm>
            <a:custGeom>
              <a:avLst/>
              <a:gdLst/>
              <a:ahLst/>
              <a:cxnLst/>
              <a:rect l="l" t="t" r="r" b="b"/>
              <a:pathLst>
                <a:path w="2490470" h="368935">
                  <a:moveTo>
                    <a:pt x="0" y="368807"/>
                  </a:moveTo>
                  <a:lnTo>
                    <a:pt x="2490216" y="368807"/>
                  </a:lnTo>
                  <a:lnTo>
                    <a:pt x="2490216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8956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308732" y="3865498"/>
              <a:ext cx="1270000" cy="127000"/>
            </a:xfrm>
            <a:custGeom>
              <a:avLst/>
              <a:gdLst/>
              <a:ahLst/>
              <a:cxnLst/>
              <a:rect l="l" t="t" r="r" b="b"/>
              <a:pathLst>
                <a:path w="1270000" h="127000">
                  <a:moveTo>
                    <a:pt x="1181899" y="28793"/>
                  </a:moveTo>
                  <a:lnTo>
                    <a:pt x="0" y="98043"/>
                  </a:lnTo>
                  <a:lnTo>
                    <a:pt x="1778" y="126873"/>
                  </a:lnTo>
                  <a:lnTo>
                    <a:pt x="1183597" y="57745"/>
                  </a:lnTo>
                  <a:lnTo>
                    <a:pt x="1181899" y="28793"/>
                  </a:lnTo>
                  <a:close/>
                </a:path>
                <a:path w="1270000" h="127000">
                  <a:moveTo>
                    <a:pt x="1245466" y="27939"/>
                  </a:moveTo>
                  <a:lnTo>
                    <a:pt x="1196467" y="27939"/>
                  </a:lnTo>
                  <a:lnTo>
                    <a:pt x="1198118" y="56895"/>
                  </a:lnTo>
                  <a:lnTo>
                    <a:pt x="1183597" y="57745"/>
                  </a:lnTo>
                  <a:lnTo>
                    <a:pt x="1185291" y="86613"/>
                  </a:lnTo>
                  <a:lnTo>
                    <a:pt x="1269492" y="38226"/>
                  </a:lnTo>
                  <a:lnTo>
                    <a:pt x="1245466" y="27939"/>
                  </a:lnTo>
                  <a:close/>
                </a:path>
                <a:path w="1270000" h="127000">
                  <a:moveTo>
                    <a:pt x="1196467" y="27939"/>
                  </a:moveTo>
                  <a:lnTo>
                    <a:pt x="1181899" y="28793"/>
                  </a:lnTo>
                  <a:lnTo>
                    <a:pt x="1183597" y="57745"/>
                  </a:lnTo>
                  <a:lnTo>
                    <a:pt x="1198118" y="56895"/>
                  </a:lnTo>
                  <a:lnTo>
                    <a:pt x="1196467" y="27939"/>
                  </a:lnTo>
                  <a:close/>
                </a:path>
                <a:path w="1270000" h="127000">
                  <a:moveTo>
                    <a:pt x="1180211" y="0"/>
                  </a:moveTo>
                  <a:lnTo>
                    <a:pt x="1181899" y="28793"/>
                  </a:lnTo>
                  <a:lnTo>
                    <a:pt x="1196467" y="27939"/>
                  </a:lnTo>
                  <a:lnTo>
                    <a:pt x="1245466" y="27939"/>
                  </a:lnTo>
                  <a:lnTo>
                    <a:pt x="1180211" y="0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707630" y="2317241"/>
            <a:ext cx="1243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assumption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5490" y="2036064"/>
            <a:ext cx="6038215" cy="606425"/>
            <a:chOff x="315490" y="2036064"/>
            <a:chExt cx="6038215" cy="606425"/>
          </a:xfrm>
        </p:grpSpPr>
        <p:sp>
          <p:nvSpPr>
            <p:cNvPr id="16" name="object 16"/>
            <p:cNvSpPr/>
            <p:nvPr/>
          </p:nvSpPr>
          <p:spPr>
            <a:xfrm>
              <a:off x="315490" y="2327583"/>
              <a:ext cx="6038031" cy="3145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298442" y="2050542"/>
              <a:ext cx="1981200" cy="241300"/>
            </a:xfrm>
            <a:custGeom>
              <a:avLst/>
              <a:gdLst/>
              <a:ahLst/>
              <a:cxnLst/>
              <a:rect l="l" t="t" r="r" b="b"/>
              <a:pathLst>
                <a:path w="1981200" h="241300">
                  <a:moveTo>
                    <a:pt x="0" y="240792"/>
                  </a:moveTo>
                  <a:lnTo>
                    <a:pt x="8334" y="193905"/>
                  </a:lnTo>
                  <a:lnTo>
                    <a:pt x="31051" y="155638"/>
                  </a:lnTo>
                  <a:lnTo>
                    <a:pt x="64722" y="129849"/>
                  </a:lnTo>
                  <a:lnTo>
                    <a:pt x="105918" y="120396"/>
                  </a:lnTo>
                  <a:lnTo>
                    <a:pt x="884682" y="120396"/>
                  </a:lnTo>
                  <a:lnTo>
                    <a:pt x="925877" y="110942"/>
                  </a:lnTo>
                  <a:lnTo>
                    <a:pt x="959548" y="85153"/>
                  </a:lnTo>
                  <a:lnTo>
                    <a:pt x="982265" y="46886"/>
                  </a:lnTo>
                  <a:lnTo>
                    <a:pt x="990600" y="0"/>
                  </a:lnTo>
                  <a:lnTo>
                    <a:pt x="998934" y="46886"/>
                  </a:lnTo>
                  <a:lnTo>
                    <a:pt x="1021651" y="85153"/>
                  </a:lnTo>
                  <a:lnTo>
                    <a:pt x="1055322" y="110942"/>
                  </a:lnTo>
                  <a:lnTo>
                    <a:pt x="1096518" y="120396"/>
                  </a:lnTo>
                  <a:lnTo>
                    <a:pt x="1875282" y="120396"/>
                  </a:lnTo>
                  <a:lnTo>
                    <a:pt x="1916477" y="129849"/>
                  </a:lnTo>
                  <a:lnTo>
                    <a:pt x="1950148" y="155638"/>
                  </a:lnTo>
                  <a:lnTo>
                    <a:pt x="1972865" y="193905"/>
                  </a:lnTo>
                  <a:lnTo>
                    <a:pt x="1981200" y="240792"/>
                  </a:lnTo>
                </a:path>
              </a:pathLst>
            </a:custGeom>
            <a:ln w="28956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3540" y="1108710"/>
            <a:ext cx="5378450" cy="97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First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make a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simplifying</a:t>
            </a:r>
            <a:r>
              <a:rPr kumimoji="0" sz="2200" b="0" i="0" u="none" strike="noStrike" kern="1200" cap="none" spc="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assumption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preceding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n-1</a:t>
            </a:r>
            <a:r>
              <a:rPr kumimoji="0" sz="22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words.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-1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4525" y="3135833"/>
            <a:ext cx="1586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n-gram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2768" y="3811016"/>
            <a:ext cx="1908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(n-1)-gram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4628BB-E9B8-4E1A-BD76-E39B5D051B7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5954" y="3023838"/>
            <a:ext cx="7019528" cy="606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82556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00000"/>
                </a:solidFill>
              </a:rPr>
              <a:t>Sparsity </a:t>
            </a:r>
            <a:r>
              <a:rPr spc="-5" dirty="0">
                <a:solidFill>
                  <a:srgbClr val="C00000"/>
                </a:solidFill>
              </a:rPr>
              <a:t>Problems </a:t>
            </a:r>
            <a:r>
              <a:rPr spc="-5" dirty="0"/>
              <a:t>with n-gram Language</a:t>
            </a:r>
            <a:r>
              <a:rPr spc="-75" dirty="0"/>
              <a:t> </a:t>
            </a:r>
            <a:r>
              <a:rPr spc="-5" dirty="0"/>
              <a:t>Models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33194" y="5714238"/>
            <a:ext cx="5084445" cy="646430"/>
          </a:xfrm>
          <a:prstGeom prst="rect">
            <a:avLst/>
          </a:prstGeom>
          <a:ln w="28955">
            <a:solidFill>
              <a:srgbClr val="C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Note: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Increasing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makes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sparsity problems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worse.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Typically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can’t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bigger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5.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817" y="4109465"/>
            <a:ext cx="3150235" cy="1201420"/>
          </a:xfrm>
          <a:prstGeom prst="rect">
            <a:avLst/>
          </a:prstGeom>
          <a:ln w="28955">
            <a:solidFill>
              <a:srgbClr val="3986F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 marR="8763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>
                <a:tab pos="2059939" algn="l"/>
              </a:tabLst>
              <a:defRPr/>
            </a:pPr>
            <a:r>
              <a:rPr kumimoji="0" sz="1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Problem: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if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“students 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 </a:t>
            </a:r>
            <a:r>
              <a:rPr kumimoji="0" sz="18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their”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never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occurred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data?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can’t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calculate  probability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	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80716" y="5062728"/>
            <a:ext cx="216407" cy="147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76754" y="2396617"/>
            <a:ext cx="5652770" cy="2320290"/>
            <a:chOff x="2476754" y="2396617"/>
            <a:chExt cx="5652770" cy="2320290"/>
          </a:xfrm>
        </p:grpSpPr>
        <p:sp>
          <p:nvSpPr>
            <p:cNvPr id="8" name="object 8"/>
            <p:cNvSpPr/>
            <p:nvPr/>
          </p:nvSpPr>
          <p:spPr>
            <a:xfrm>
              <a:off x="3967353" y="3490722"/>
              <a:ext cx="701040" cy="1226185"/>
            </a:xfrm>
            <a:custGeom>
              <a:avLst/>
              <a:gdLst/>
              <a:ahLst/>
              <a:cxnLst/>
              <a:rect l="l" t="t" r="r" b="b"/>
              <a:pathLst>
                <a:path w="701039" h="1226185">
                  <a:moveTo>
                    <a:pt x="645129" y="68538"/>
                  </a:moveTo>
                  <a:lnTo>
                    <a:pt x="0" y="1211960"/>
                  </a:lnTo>
                  <a:lnTo>
                    <a:pt x="25146" y="1226184"/>
                  </a:lnTo>
                  <a:lnTo>
                    <a:pt x="670381" y="82798"/>
                  </a:lnTo>
                  <a:lnTo>
                    <a:pt x="645129" y="68538"/>
                  </a:lnTo>
                  <a:close/>
                </a:path>
                <a:path w="701039" h="1226185">
                  <a:moveTo>
                    <a:pt x="697679" y="55879"/>
                  </a:moveTo>
                  <a:lnTo>
                    <a:pt x="652272" y="55879"/>
                  </a:lnTo>
                  <a:lnTo>
                    <a:pt x="677545" y="70103"/>
                  </a:lnTo>
                  <a:lnTo>
                    <a:pt x="670381" y="82798"/>
                  </a:lnTo>
                  <a:lnTo>
                    <a:pt x="695579" y="97027"/>
                  </a:lnTo>
                  <a:lnTo>
                    <a:pt x="697679" y="55879"/>
                  </a:lnTo>
                  <a:close/>
                </a:path>
                <a:path w="701039" h="1226185">
                  <a:moveTo>
                    <a:pt x="652272" y="55879"/>
                  </a:moveTo>
                  <a:lnTo>
                    <a:pt x="645129" y="68538"/>
                  </a:lnTo>
                  <a:lnTo>
                    <a:pt x="670381" y="82798"/>
                  </a:lnTo>
                  <a:lnTo>
                    <a:pt x="677545" y="70103"/>
                  </a:lnTo>
                  <a:lnTo>
                    <a:pt x="652272" y="55879"/>
                  </a:lnTo>
                  <a:close/>
                </a:path>
                <a:path w="701039" h="1226185">
                  <a:moveTo>
                    <a:pt x="700532" y="0"/>
                  </a:moveTo>
                  <a:lnTo>
                    <a:pt x="620013" y="54355"/>
                  </a:lnTo>
                  <a:lnTo>
                    <a:pt x="645129" y="68538"/>
                  </a:lnTo>
                  <a:lnTo>
                    <a:pt x="652272" y="55879"/>
                  </a:lnTo>
                  <a:lnTo>
                    <a:pt x="697679" y="55879"/>
                  </a:lnTo>
                  <a:lnTo>
                    <a:pt x="700532" y="0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668774" y="3335274"/>
              <a:ext cx="3293745" cy="312420"/>
            </a:xfrm>
            <a:custGeom>
              <a:avLst/>
              <a:gdLst/>
              <a:ahLst/>
              <a:cxnLst/>
              <a:rect l="l" t="t" r="r" b="b"/>
              <a:pathLst>
                <a:path w="3293745" h="312420">
                  <a:moveTo>
                    <a:pt x="0" y="312419"/>
                  </a:moveTo>
                  <a:lnTo>
                    <a:pt x="3293364" y="312419"/>
                  </a:lnTo>
                  <a:lnTo>
                    <a:pt x="3293364" y="0"/>
                  </a:lnTo>
                  <a:lnTo>
                    <a:pt x="0" y="0"/>
                  </a:lnTo>
                  <a:lnTo>
                    <a:pt x="0" y="312419"/>
                  </a:lnTo>
                  <a:close/>
                </a:path>
              </a:pathLst>
            </a:custGeom>
            <a:ln w="28956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493514" y="3006090"/>
              <a:ext cx="3621404" cy="312420"/>
            </a:xfrm>
            <a:custGeom>
              <a:avLst/>
              <a:gdLst/>
              <a:ahLst/>
              <a:cxnLst/>
              <a:rect l="l" t="t" r="r" b="b"/>
              <a:pathLst>
                <a:path w="3621404" h="312420">
                  <a:moveTo>
                    <a:pt x="0" y="312420"/>
                  </a:moveTo>
                  <a:lnTo>
                    <a:pt x="3621024" y="312420"/>
                  </a:lnTo>
                  <a:lnTo>
                    <a:pt x="3621024" y="0"/>
                  </a:lnTo>
                  <a:lnTo>
                    <a:pt x="0" y="0"/>
                  </a:lnTo>
                  <a:lnTo>
                    <a:pt x="0" y="312420"/>
                  </a:lnTo>
                  <a:close/>
                </a:path>
              </a:pathLst>
            </a:custGeom>
            <a:ln w="28955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476754" y="2396617"/>
              <a:ext cx="2016760" cy="775970"/>
            </a:xfrm>
            <a:custGeom>
              <a:avLst/>
              <a:gdLst/>
              <a:ahLst/>
              <a:cxnLst/>
              <a:rect l="l" t="t" r="r" b="b"/>
              <a:pathLst>
                <a:path w="2016760" h="775969">
                  <a:moveTo>
                    <a:pt x="1929863" y="748528"/>
                  </a:moveTo>
                  <a:lnTo>
                    <a:pt x="1919732" y="775588"/>
                  </a:lnTo>
                  <a:lnTo>
                    <a:pt x="2016379" y="765302"/>
                  </a:lnTo>
                  <a:lnTo>
                    <a:pt x="2005508" y="753618"/>
                  </a:lnTo>
                  <a:lnTo>
                    <a:pt x="1943481" y="753618"/>
                  </a:lnTo>
                  <a:lnTo>
                    <a:pt x="1929863" y="748528"/>
                  </a:lnTo>
                  <a:close/>
                </a:path>
                <a:path w="2016760" h="775969">
                  <a:moveTo>
                    <a:pt x="1940037" y="721355"/>
                  </a:moveTo>
                  <a:lnTo>
                    <a:pt x="1929863" y="748528"/>
                  </a:lnTo>
                  <a:lnTo>
                    <a:pt x="1943481" y="753618"/>
                  </a:lnTo>
                  <a:lnTo>
                    <a:pt x="1953641" y="726440"/>
                  </a:lnTo>
                  <a:lnTo>
                    <a:pt x="1940037" y="721355"/>
                  </a:lnTo>
                  <a:close/>
                </a:path>
                <a:path w="2016760" h="775969">
                  <a:moveTo>
                    <a:pt x="1950211" y="694182"/>
                  </a:moveTo>
                  <a:lnTo>
                    <a:pt x="1940037" y="721355"/>
                  </a:lnTo>
                  <a:lnTo>
                    <a:pt x="1953641" y="726440"/>
                  </a:lnTo>
                  <a:lnTo>
                    <a:pt x="1943481" y="753618"/>
                  </a:lnTo>
                  <a:lnTo>
                    <a:pt x="2005508" y="753618"/>
                  </a:lnTo>
                  <a:lnTo>
                    <a:pt x="1950211" y="694182"/>
                  </a:lnTo>
                  <a:close/>
                </a:path>
                <a:path w="2016760" h="775969">
                  <a:moveTo>
                    <a:pt x="10159" y="0"/>
                  </a:moveTo>
                  <a:lnTo>
                    <a:pt x="0" y="27178"/>
                  </a:lnTo>
                  <a:lnTo>
                    <a:pt x="1929863" y="748528"/>
                  </a:lnTo>
                  <a:lnTo>
                    <a:pt x="1940037" y="72135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9838" y="3790645"/>
            <a:ext cx="17608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Sparsity Problem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4889" y="1209294"/>
            <a:ext cx="2914015" cy="1201420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 marR="283845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6540" algn="l"/>
              </a:tabLst>
              <a:defRPr/>
            </a:pPr>
            <a:r>
              <a:rPr kumimoji="0" sz="1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Problem: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if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“students 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their	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”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never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occurred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data?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probability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0!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21051" y="1600200"/>
            <a:ext cx="240792" cy="164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08838" y="1909528"/>
            <a:ext cx="182733" cy="112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3139" y="891997"/>
            <a:ext cx="17608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Sparsity Problem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45202" y="1347977"/>
            <a:ext cx="3420110" cy="923925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 marR="457200" lvl="0" indent="0" algn="just" defTabSz="914400" rtl="0" eaLnBrk="1" fontAlgn="auto" latinLnBrk="0" hangingPunct="1">
              <a:lnSpc>
                <a:spcPct val="998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>
                <a:tab pos="2896870" algn="l"/>
              </a:tabLst>
              <a:defRPr/>
            </a:pPr>
            <a:r>
              <a:rPr kumimoji="0" sz="1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(Partial) </a:t>
            </a:r>
            <a:r>
              <a:rPr kumimoji="0" sz="1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Solution: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 small </a:t>
            </a:r>
            <a:r>
              <a:rPr kumimoji="0" sz="1800" b="0" i="0" u="none" strike="noStrike" kern="1200" cap="none" spc="-3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𝛿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	.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called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smoothing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06995" y="1687067"/>
            <a:ext cx="740664" cy="234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38778" y="1766316"/>
            <a:ext cx="1106170" cy="86995"/>
          </a:xfrm>
          <a:custGeom>
            <a:avLst/>
            <a:gdLst/>
            <a:ahLst/>
            <a:cxnLst/>
            <a:rect l="l" t="t" r="r" b="b"/>
            <a:pathLst>
              <a:path w="1106170" h="86994">
                <a:moveTo>
                  <a:pt x="1019301" y="0"/>
                </a:moveTo>
                <a:lnTo>
                  <a:pt x="1019301" y="86868"/>
                </a:lnTo>
                <a:lnTo>
                  <a:pt x="1077214" y="57912"/>
                </a:lnTo>
                <a:lnTo>
                  <a:pt x="1033780" y="57912"/>
                </a:lnTo>
                <a:lnTo>
                  <a:pt x="1033780" y="28956"/>
                </a:lnTo>
                <a:lnTo>
                  <a:pt x="1077214" y="28956"/>
                </a:lnTo>
                <a:lnTo>
                  <a:pt x="1019301" y="0"/>
                </a:lnTo>
                <a:close/>
              </a:path>
              <a:path w="1106170" h="86994">
                <a:moveTo>
                  <a:pt x="101930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1019301" y="57912"/>
                </a:lnTo>
                <a:lnTo>
                  <a:pt x="1019301" y="28956"/>
                </a:lnTo>
                <a:close/>
              </a:path>
              <a:path w="1106170" h="86994">
                <a:moveTo>
                  <a:pt x="1077214" y="28956"/>
                </a:moveTo>
                <a:lnTo>
                  <a:pt x="1033780" y="28956"/>
                </a:lnTo>
                <a:lnTo>
                  <a:pt x="1033780" y="57912"/>
                </a:lnTo>
                <a:lnTo>
                  <a:pt x="1077214" y="57912"/>
                </a:lnTo>
                <a:lnTo>
                  <a:pt x="1106170" y="43434"/>
                </a:lnTo>
                <a:lnTo>
                  <a:pt x="1077214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45202" y="4248150"/>
            <a:ext cx="3240405" cy="923925"/>
          </a:xfrm>
          <a:prstGeom prst="rect">
            <a:avLst/>
          </a:prstGeom>
          <a:ln w="28955">
            <a:solidFill>
              <a:srgbClr val="3986FF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0170" marR="0" lvl="0" indent="0" algn="l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(Partial) </a:t>
            </a:r>
            <a:r>
              <a:rPr kumimoji="0" sz="1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Solution: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Just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condition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1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“opened 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their”</a:t>
            </a:r>
            <a:r>
              <a:rPr kumimoji="0" sz="18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instead.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1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called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backoff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79926" y="4666488"/>
            <a:ext cx="1064895" cy="86995"/>
          </a:xfrm>
          <a:custGeom>
            <a:avLst/>
            <a:gdLst/>
            <a:ahLst/>
            <a:cxnLst/>
            <a:rect l="l" t="t" r="r" b="b"/>
            <a:pathLst>
              <a:path w="1064895" h="86995">
                <a:moveTo>
                  <a:pt x="977519" y="0"/>
                </a:moveTo>
                <a:lnTo>
                  <a:pt x="977519" y="86868"/>
                </a:lnTo>
                <a:lnTo>
                  <a:pt x="1035431" y="57912"/>
                </a:lnTo>
                <a:lnTo>
                  <a:pt x="991997" y="57912"/>
                </a:lnTo>
                <a:lnTo>
                  <a:pt x="991997" y="28956"/>
                </a:lnTo>
                <a:lnTo>
                  <a:pt x="1035430" y="28956"/>
                </a:lnTo>
                <a:lnTo>
                  <a:pt x="977519" y="0"/>
                </a:lnTo>
                <a:close/>
              </a:path>
              <a:path w="1064895" h="86995">
                <a:moveTo>
                  <a:pt x="977519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977519" y="57912"/>
                </a:lnTo>
                <a:lnTo>
                  <a:pt x="977519" y="28956"/>
                </a:lnTo>
                <a:close/>
              </a:path>
              <a:path w="1064895" h="86995">
                <a:moveTo>
                  <a:pt x="1035430" y="28956"/>
                </a:moveTo>
                <a:lnTo>
                  <a:pt x="991997" y="28956"/>
                </a:lnTo>
                <a:lnTo>
                  <a:pt x="991997" y="57912"/>
                </a:lnTo>
                <a:lnTo>
                  <a:pt x="1035431" y="57912"/>
                </a:lnTo>
                <a:lnTo>
                  <a:pt x="1064387" y="43434"/>
                </a:lnTo>
                <a:lnTo>
                  <a:pt x="1035430" y="28956"/>
                </a:lnTo>
                <a:close/>
              </a:path>
            </a:pathLst>
          </a:custGeom>
          <a:solidFill>
            <a:srgbClr val="398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C4D579-0FB5-44DC-9033-E0B4DA4D03C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7386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 </a:t>
            </a:r>
            <a:r>
              <a:rPr spc="-5" dirty="0"/>
              <a:t>fixed-window </a:t>
            </a:r>
            <a:r>
              <a:rPr dirty="0"/>
              <a:t>neural Language</a:t>
            </a:r>
            <a:r>
              <a:rPr spc="-12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5246" y="5629147"/>
            <a:ext cx="32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503" y="5629147"/>
            <a:ext cx="814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tud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7678" y="5629147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2559" y="5629147"/>
            <a:ext cx="459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2638" y="1144270"/>
            <a:ext cx="1360805" cy="428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8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1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books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814069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lap</a:t>
            </a:r>
            <a:r>
              <a:rPr kumimoji="0" sz="1400" b="0" i="1" u="none" strike="noStrike" kern="1200" cap="none" spc="-2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29250" y="1383791"/>
            <a:ext cx="2099945" cy="1119505"/>
            <a:chOff x="5429250" y="1383791"/>
            <a:chExt cx="2099945" cy="1119505"/>
          </a:xfrm>
        </p:grpSpPr>
        <p:sp>
          <p:nvSpPr>
            <p:cNvPr id="9" name="object 9"/>
            <p:cNvSpPr/>
            <p:nvPr/>
          </p:nvSpPr>
          <p:spPr>
            <a:xfrm>
              <a:off x="5797677" y="1383791"/>
              <a:ext cx="76200" cy="288925"/>
            </a:xfrm>
            <a:custGeom>
              <a:avLst/>
              <a:gdLst/>
              <a:ahLst/>
              <a:cxnLst/>
              <a:rect l="l" t="t" r="r" b="b"/>
              <a:pathLst>
                <a:path w="76200" h="288925">
                  <a:moveTo>
                    <a:pt x="31728" y="212799"/>
                  </a:moveTo>
                  <a:lnTo>
                    <a:pt x="0" y="212852"/>
                  </a:lnTo>
                  <a:lnTo>
                    <a:pt x="38226" y="288925"/>
                  </a:lnTo>
                  <a:lnTo>
                    <a:pt x="69871" y="225425"/>
                  </a:lnTo>
                  <a:lnTo>
                    <a:pt x="31750" y="225425"/>
                  </a:lnTo>
                  <a:lnTo>
                    <a:pt x="31728" y="212799"/>
                  </a:lnTo>
                  <a:close/>
                </a:path>
                <a:path w="76200" h="288925">
                  <a:moveTo>
                    <a:pt x="44428" y="212777"/>
                  </a:moveTo>
                  <a:lnTo>
                    <a:pt x="31728" y="212799"/>
                  </a:lnTo>
                  <a:lnTo>
                    <a:pt x="31750" y="225425"/>
                  </a:lnTo>
                  <a:lnTo>
                    <a:pt x="44450" y="225425"/>
                  </a:lnTo>
                  <a:lnTo>
                    <a:pt x="44428" y="212777"/>
                  </a:lnTo>
                  <a:close/>
                </a:path>
                <a:path w="76200" h="288925">
                  <a:moveTo>
                    <a:pt x="76200" y="212725"/>
                  </a:moveTo>
                  <a:lnTo>
                    <a:pt x="44428" y="212777"/>
                  </a:lnTo>
                  <a:lnTo>
                    <a:pt x="44450" y="225425"/>
                  </a:lnTo>
                  <a:lnTo>
                    <a:pt x="69871" y="225425"/>
                  </a:lnTo>
                  <a:lnTo>
                    <a:pt x="76200" y="212725"/>
                  </a:lnTo>
                  <a:close/>
                </a:path>
                <a:path w="76200" h="288925">
                  <a:moveTo>
                    <a:pt x="44069" y="0"/>
                  </a:moveTo>
                  <a:lnTo>
                    <a:pt x="31369" y="0"/>
                  </a:lnTo>
                  <a:lnTo>
                    <a:pt x="31728" y="212799"/>
                  </a:lnTo>
                  <a:lnTo>
                    <a:pt x="44428" y="212777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429250" y="2375153"/>
              <a:ext cx="2099945" cy="0"/>
            </a:xfrm>
            <a:custGeom>
              <a:avLst/>
              <a:gdLst/>
              <a:ahLst/>
              <a:cxnLst/>
              <a:rect l="l" t="t" r="r" b="b"/>
              <a:pathLst>
                <a:path w="2099945">
                  <a:moveTo>
                    <a:pt x="0" y="0"/>
                  </a:moveTo>
                  <a:lnTo>
                    <a:pt x="336041" y="0"/>
                  </a:lnTo>
                </a:path>
                <a:path w="2099945">
                  <a:moveTo>
                    <a:pt x="1905761" y="0"/>
                  </a:moveTo>
                  <a:lnTo>
                    <a:pt x="2099945" y="0"/>
                  </a:lnTo>
                </a:path>
              </a:pathLst>
            </a:custGeom>
            <a:ln w="7619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429250" y="2385059"/>
              <a:ext cx="2099945" cy="0"/>
            </a:xfrm>
            <a:custGeom>
              <a:avLst/>
              <a:gdLst/>
              <a:ahLst/>
              <a:cxnLst/>
              <a:rect l="l" t="t" r="r" b="b"/>
              <a:pathLst>
                <a:path w="2099945">
                  <a:moveTo>
                    <a:pt x="0" y="0"/>
                  </a:moveTo>
                  <a:lnTo>
                    <a:pt x="2099945" y="0"/>
                  </a:lnTo>
                </a:path>
              </a:pathLst>
            </a:custGeom>
            <a:ln w="7619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6220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6220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765291" y="1673351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10" h="706119">
                  <a:moveTo>
                    <a:pt x="143255" y="0"/>
                  </a:moveTo>
                  <a:lnTo>
                    <a:pt x="0" y="0"/>
                  </a:lnTo>
                  <a:lnTo>
                    <a:pt x="0" y="705612"/>
                  </a:lnTo>
                  <a:lnTo>
                    <a:pt x="143255" y="705612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765291" y="1673351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10" h="706119">
                  <a:moveTo>
                    <a:pt x="0" y="705612"/>
                  </a:moveTo>
                  <a:lnTo>
                    <a:pt x="143255" y="705612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705612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907023" y="2196083"/>
              <a:ext cx="143510" cy="182880"/>
            </a:xfrm>
            <a:custGeom>
              <a:avLst/>
              <a:gdLst/>
              <a:ahLst/>
              <a:cxnLst/>
              <a:rect l="l" t="t" r="r" b="b"/>
              <a:pathLst>
                <a:path w="143510" h="182880">
                  <a:moveTo>
                    <a:pt x="143255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143255" y="182879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907023" y="2196083"/>
              <a:ext cx="143510" cy="182880"/>
            </a:xfrm>
            <a:custGeom>
              <a:avLst/>
              <a:gdLst/>
              <a:ahLst/>
              <a:cxnLst/>
              <a:rect l="l" t="t" r="r" b="b"/>
              <a:pathLst>
                <a:path w="143510" h="182880">
                  <a:moveTo>
                    <a:pt x="0" y="182879"/>
                  </a:moveTo>
                  <a:lnTo>
                    <a:pt x="143255" y="182879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182879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050280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10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050280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10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1935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1935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335267" y="2065019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10" h="314325">
                  <a:moveTo>
                    <a:pt x="143255" y="0"/>
                  </a:moveTo>
                  <a:lnTo>
                    <a:pt x="0" y="0"/>
                  </a:lnTo>
                  <a:lnTo>
                    <a:pt x="0" y="313943"/>
                  </a:lnTo>
                  <a:lnTo>
                    <a:pt x="143255" y="31394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335267" y="2065019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10" h="314325">
                  <a:moveTo>
                    <a:pt x="0" y="313943"/>
                  </a:moveTo>
                  <a:lnTo>
                    <a:pt x="143255" y="313943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478524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478524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655308" y="1620011"/>
              <a:ext cx="76200" cy="2292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621780" y="1848611"/>
              <a:ext cx="143510" cy="530860"/>
            </a:xfrm>
            <a:custGeom>
              <a:avLst/>
              <a:gdLst/>
              <a:ahLst/>
              <a:cxnLst/>
              <a:rect l="l" t="t" r="r" b="b"/>
              <a:pathLst>
                <a:path w="143509" h="530860">
                  <a:moveTo>
                    <a:pt x="143255" y="0"/>
                  </a:moveTo>
                  <a:lnTo>
                    <a:pt x="0" y="0"/>
                  </a:lnTo>
                  <a:lnTo>
                    <a:pt x="0" y="530351"/>
                  </a:lnTo>
                  <a:lnTo>
                    <a:pt x="143255" y="530351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621780" y="1848611"/>
              <a:ext cx="143510" cy="530860"/>
            </a:xfrm>
            <a:custGeom>
              <a:avLst/>
              <a:gdLst/>
              <a:ahLst/>
              <a:cxnLst/>
              <a:rect l="l" t="t" r="r" b="b"/>
              <a:pathLst>
                <a:path w="143509" h="530860">
                  <a:moveTo>
                    <a:pt x="0" y="530351"/>
                  </a:moveTo>
                  <a:lnTo>
                    <a:pt x="143255" y="530351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30351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763511" y="2246375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1432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43255" y="1325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763511" y="2246375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0" y="132587"/>
                  </a:moveTo>
                  <a:lnTo>
                    <a:pt x="143255" y="1325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906767" y="2141219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143255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3255" y="23774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906767" y="2141219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0" y="237743"/>
                  </a:moveTo>
                  <a:lnTo>
                    <a:pt x="143255" y="237743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50024" y="2057400"/>
              <a:ext cx="142240" cy="321945"/>
            </a:xfrm>
            <a:custGeom>
              <a:avLst/>
              <a:gdLst/>
              <a:ahLst/>
              <a:cxnLst/>
              <a:rect l="l" t="t" r="r" b="b"/>
              <a:pathLst>
                <a:path w="142240" h="321944">
                  <a:moveTo>
                    <a:pt x="141731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141731" y="321563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050024" y="2057400"/>
              <a:ext cx="142240" cy="321945"/>
            </a:xfrm>
            <a:custGeom>
              <a:avLst/>
              <a:gdLst/>
              <a:ahLst/>
              <a:cxnLst/>
              <a:rect l="l" t="t" r="r" b="b"/>
              <a:pathLst>
                <a:path w="142240" h="321944">
                  <a:moveTo>
                    <a:pt x="0" y="321563"/>
                  </a:moveTo>
                  <a:lnTo>
                    <a:pt x="141731" y="321563"/>
                  </a:lnTo>
                  <a:lnTo>
                    <a:pt x="141731" y="0"/>
                  </a:lnTo>
                  <a:lnTo>
                    <a:pt x="0" y="0"/>
                  </a:lnTo>
                  <a:lnTo>
                    <a:pt x="0" y="32156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191755" y="2322575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143255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143255" y="563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191755" y="2322575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0" y="56387"/>
                  </a:moveTo>
                  <a:lnTo>
                    <a:pt x="143255" y="563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63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622797" y="2426969"/>
              <a:ext cx="1713230" cy="76200"/>
            </a:xfrm>
            <a:custGeom>
              <a:avLst/>
              <a:gdLst/>
              <a:ahLst/>
              <a:cxnLst/>
              <a:rect l="l" t="t" r="r" b="b"/>
              <a:pathLst>
                <a:path w="171322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5"/>
                  </a:lnTo>
                  <a:lnTo>
                    <a:pt x="63500" y="48005"/>
                  </a:lnTo>
                  <a:lnTo>
                    <a:pt x="63500" y="28193"/>
                  </a:lnTo>
                  <a:lnTo>
                    <a:pt x="76200" y="28193"/>
                  </a:lnTo>
                  <a:lnTo>
                    <a:pt x="76200" y="0"/>
                  </a:lnTo>
                  <a:close/>
                </a:path>
                <a:path w="1713229" h="76200">
                  <a:moveTo>
                    <a:pt x="1636649" y="0"/>
                  </a:moveTo>
                  <a:lnTo>
                    <a:pt x="1636649" y="76200"/>
                  </a:lnTo>
                  <a:lnTo>
                    <a:pt x="1693037" y="48005"/>
                  </a:lnTo>
                  <a:lnTo>
                    <a:pt x="1649349" y="48005"/>
                  </a:lnTo>
                  <a:lnTo>
                    <a:pt x="1649349" y="28193"/>
                  </a:lnTo>
                  <a:lnTo>
                    <a:pt x="1693036" y="28193"/>
                  </a:lnTo>
                  <a:lnTo>
                    <a:pt x="1636649" y="0"/>
                  </a:lnTo>
                  <a:close/>
                </a:path>
                <a:path w="1713229" h="76200">
                  <a:moveTo>
                    <a:pt x="76200" y="28193"/>
                  </a:moveTo>
                  <a:lnTo>
                    <a:pt x="63500" y="28193"/>
                  </a:lnTo>
                  <a:lnTo>
                    <a:pt x="63500" y="48005"/>
                  </a:lnTo>
                  <a:lnTo>
                    <a:pt x="76200" y="48005"/>
                  </a:lnTo>
                  <a:lnTo>
                    <a:pt x="76200" y="28193"/>
                  </a:lnTo>
                  <a:close/>
                </a:path>
                <a:path w="1713229" h="76200">
                  <a:moveTo>
                    <a:pt x="1636649" y="28193"/>
                  </a:moveTo>
                  <a:lnTo>
                    <a:pt x="76200" y="28193"/>
                  </a:lnTo>
                  <a:lnTo>
                    <a:pt x="76200" y="48005"/>
                  </a:lnTo>
                  <a:lnTo>
                    <a:pt x="1636649" y="48005"/>
                  </a:lnTo>
                  <a:lnTo>
                    <a:pt x="1636649" y="28193"/>
                  </a:lnTo>
                  <a:close/>
                </a:path>
                <a:path w="1713229" h="76200">
                  <a:moveTo>
                    <a:pt x="1693036" y="28193"/>
                  </a:moveTo>
                  <a:lnTo>
                    <a:pt x="1649349" y="28193"/>
                  </a:lnTo>
                  <a:lnTo>
                    <a:pt x="1649349" y="48005"/>
                  </a:lnTo>
                  <a:lnTo>
                    <a:pt x="1693037" y="48005"/>
                  </a:lnTo>
                  <a:lnTo>
                    <a:pt x="1712849" y="38100"/>
                  </a:lnTo>
                  <a:lnTo>
                    <a:pt x="1693036" y="28193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52755" y="4347209"/>
            <a:ext cx="301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46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concatenated word</a:t>
            </a: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srgbClr val="0046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46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embeddings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311396" y="2597657"/>
            <a:ext cx="4215765" cy="3013710"/>
            <a:chOff x="4311396" y="2597657"/>
            <a:chExt cx="4215765" cy="3013710"/>
          </a:xfrm>
        </p:grpSpPr>
        <p:sp>
          <p:nvSpPr>
            <p:cNvPr id="40" name="object 40"/>
            <p:cNvSpPr/>
            <p:nvPr/>
          </p:nvSpPr>
          <p:spPr>
            <a:xfrm>
              <a:off x="4410456" y="4605527"/>
              <a:ext cx="156971" cy="166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617720" y="4605527"/>
              <a:ext cx="156971" cy="166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4824984" y="4605527"/>
              <a:ext cx="156971" cy="166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5032248" y="4605527"/>
              <a:ext cx="156971" cy="166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4321302" y="4511801"/>
              <a:ext cx="4196080" cy="365760"/>
            </a:xfrm>
            <a:custGeom>
              <a:avLst/>
              <a:gdLst/>
              <a:ahLst/>
              <a:cxnLst/>
              <a:rect l="l" t="t" r="r" b="b"/>
              <a:pathLst>
                <a:path w="4196080" h="36576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4134612" y="0"/>
                  </a:lnTo>
                  <a:lnTo>
                    <a:pt x="4158335" y="4792"/>
                  </a:lnTo>
                  <a:lnTo>
                    <a:pt x="4177712" y="17859"/>
                  </a:lnTo>
                  <a:lnTo>
                    <a:pt x="4190779" y="37236"/>
                  </a:lnTo>
                  <a:lnTo>
                    <a:pt x="4195572" y="60960"/>
                  </a:lnTo>
                  <a:lnTo>
                    <a:pt x="4195572" y="304800"/>
                  </a:lnTo>
                  <a:lnTo>
                    <a:pt x="4190779" y="328523"/>
                  </a:lnTo>
                  <a:lnTo>
                    <a:pt x="4177712" y="347900"/>
                  </a:lnTo>
                  <a:lnTo>
                    <a:pt x="4158335" y="360967"/>
                  </a:lnTo>
                  <a:lnTo>
                    <a:pt x="4134612" y="365760"/>
                  </a:lnTo>
                  <a:lnTo>
                    <a:pt x="60960" y="365760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6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5455920" y="4605527"/>
              <a:ext cx="15849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663184" y="4605527"/>
              <a:ext cx="15849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870448" y="4605527"/>
              <a:ext cx="15849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6077712" y="4605527"/>
              <a:ext cx="15849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6545580" y="4605527"/>
              <a:ext cx="158496" cy="1661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6752844" y="4605527"/>
              <a:ext cx="15849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6960108" y="4605527"/>
              <a:ext cx="158495" cy="1661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167372" y="4605527"/>
              <a:ext cx="156972" cy="166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618476" y="4605527"/>
              <a:ext cx="158496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7825740" y="4605527"/>
              <a:ext cx="15849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033004" y="4605527"/>
              <a:ext cx="158496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240267" y="4605527"/>
              <a:ext cx="158495" cy="1661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744085" y="3748277"/>
              <a:ext cx="3313429" cy="1863089"/>
            </a:xfrm>
            <a:custGeom>
              <a:avLst/>
              <a:gdLst/>
              <a:ahLst/>
              <a:cxnLst/>
              <a:rect l="l" t="t" r="r" b="b"/>
              <a:pathLst>
                <a:path w="3313429" h="1863089">
                  <a:moveTo>
                    <a:pt x="111506" y="1224788"/>
                  </a:moveTo>
                  <a:lnTo>
                    <a:pt x="108712" y="1220089"/>
                  </a:lnTo>
                  <a:lnTo>
                    <a:pt x="67157" y="1148842"/>
                  </a:lnTo>
                  <a:lnTo>
                    <a:pt x="55753" y="1129284"/>
                  </a:lnTo>
                  <a:lnTo>
                    <a:pt x="2794" y="1220089"/>
                  </a:lnTo>
                  <a:lnTo>
                    <a:pt x="0" y="1224788"/>
                  </a:lnTo>
                  <a:lnTo>
                    <a:pt x="1524" y="1230884"/>
                  </a:lnTo>
                  <a:lnTo>
                    <a:pt x="6350" y="1233678"/>
                  </a:lnTo>
                  <a:lnTo>
                    <a:pt x="11049" y="1236472"/>
                  </a:lnTo>
                  <a:lnTo>
                    <a:pt x="17145" y="1234821"/>
                  </a:lnTo>
                  <a:lnTo>
                    <a:pt x="19812" y="1230122"/>
                  </a:lnTo>
                  <a:lnTo>
                    <a:pt x="45834" y="1185494"/>
                  </a:lnTo>
                  <a:lnTo>
                    <a:pt x="45847" y="1148842"/>
                  </a:lnTo>
                  <a:lnTo>
                    <a:pt x="45847" y="1185494"/>
                  </a:lnTo>
                  <a:lnTo>
                    <a:pt x="45847" y="1862772"/>
                  </a:lnTo>
                  <a:lnTo>
                    <a:pt x="65659" y="1862772"/>
                  </a:lnTo>
                  <a:lnTo>
                    <a:pt x="65659" y="1185494"/>
                  </a:lnTo>
                  <a:lnTo>
                    <a:pt x="91694" y="1230122"/>
                  </a:lnTo>
                  <a:lnTo>
                    <a:pt x="94361" y="1234821"/>
                  </a:lnTo>
                  <a:lnTo>
                    <a:pt x="100457" y="1236472"/>
                  </a:lnTo>
                  <a:lnTo>
                    <a:pt x="105156" y="1233678"/>
                  </a:lnTo>
                  <a:lnTo>
                    <a:pt x="109982" y="1230884"/>
                  </a:lnTo>
                  <a:lnTo>
                    <a:pt x="111506" y="1224788"/>
                  </a:lnTo>
                  <a:close/>
                </a:path>
                <a:path w="3313429" h="1863089">
                  <a:moveTo>
                    <a:pt x="1147826" y="1224788"/>
                  </a:moveTo>
                  <a:lnTo>
                    <a:pt x="1145032" y="1220089"/>
                  </a:lnTo>
                  <a:lnTo>
                    <a:pt x="1103477" y="1148842"/>
                  </a:lnTo>
                  <a:lnTo>
                    <a:pt x="1092073" y="1129284"/>
                  </a:lnTo>
                  <a:lnTo>
                    <a:pt x="1039114" y="1220089"/>
                  </a:lnTo>
                  <a:lnTo>
                    <a:pt x="1036320" y="1224788"/>
                  </a:lnTo>
                  <a:lnTo>
                    <a:pt x="1037844" y="1230884"/>
                  </a:lnTo>
                  <a:lnTo>
                    <a:pt x="1042670" y="1233678"/>
                  </a:lnTo>
                  <a:lnTo>
                    <a:pt x="1047369" y="1236472"/>
                  </a:lnTo>
                  <a:lnTo>
                    <a:pt x="1053465" y="1234821"/>
                  </a:lnTo>
                  <a:lnTo>
                    <a:pt x="1056132" y="1230122"/>
                  </a:lnTo>
                  <a:lnTo>
                    <a:pt x="1082167" y="1185494"/>
                  </a:lnTo>
                  <a:lnTo>
                    <a:pt x="1082167" y="1862772"/>
                  </a:lnTo>
                  <a:lnTo>
                    <a:pt x="1101979" y="1862772"/>
                  </a:lnTo>
                  <a:lnTo>
                    <a:pt x="1101979" y="1185494"/>
                  </a:lnTo>
                  <a:lnTo>
                    <a:pt x="1128014" y="1230122"/>
                  </a:lnTo>
                  <a:lnTo>
                    <a:pt x="1130681" y="1234821"/>
                  </a:lnTo>
                  <a:lnTo>
                    <a:pt x="1136777" y="1236472"/>
                  </a:lnTo>
                  <a:lnTo>
                    <a:pt x="1141476" y="1233678"/>
                  </a:lnTo>
                  <a:lnTo>
                    <a:pt x="1146302" y="1230884"/>
                  </a:lnTo>
                  <a:lnTo>
                    <a:pt x="1147826" y="1224788"/>
                  </a:lnTo>
                  <a:close/>
                </a:path>
                <a:path w="3313429" h="1863089">
                  <a:moveTo>
                    <a:pt x="1733423" y="95758"/>
                  </a:moveTo>
                  <a:lnTo>
                    <a:pt x="1689252" y="19558"/>
                  </a:lnTo>
                  <a:lnTo>
                    <a:pt x="1677924" y="0"/>
                  </a:lnTo>
                  <a:lnTo>
                    <a:pt x="1624711" y="90678"/>
                  </a:lnTo>
                  <a:lnTo>
                    <a:pt x="1621917" y="95377"/>
                  </a:lnTo>
                  <a:lnTo>
                    <a:pt x="1623441" y="101473"/>
                  </a:lnTo>
                  <a:lnTo>
                    <a:pt x="1628140" y="104267"/>
                  </a:lnTo>
                  <a:lnTo>
                    <a:pt x="1632966" y="107061"/>
                  </a:lnTo>
                  <a:lnTo>
                    <a:pt x="1638935" y="105410"/>
                  </a:lnTo>
                  <a:lnTo>
                    <a:pt x="1641729" y="100711"/>
                  </a:lnTo>
                  <a:lnTo>
                    <a:pt x="1667903" y="56159"/>
                  </a:lnTo>
                  <a:lnTo>
                    <a:pt x="1665859" y="764032"/>
                  </a:lnTo>
                  <a:lnTo>
                    <a:pt x="1685671" y="764159"/>
                  </a:lnTo>
                  <a:lnTo>
                    <a:pt x="1687715" y="56388"/>
                  </a:lnTo>
                  <a:lnTo>
                    <a:pt x="1713611" y="100965"/>
                  </a:lnTo>
                  <a:lnTo>
                    <a:pt x="1716278" y="105664"/>
                  </a:lnTo>
                  <a:lnTo>
                    <a:pt x="1722374" y="107315"/>
                  </a:lnTo>
                  <a:lnTo>
                    <a:pt x="1731772" y="101727"/>
                  </a:lnTo>
                  <a:lnTo>
                    <a:pt x="1733423" y="95758"/>
                  </a:lnTo>
                  <a:close/>
                </a:path>
                <a:path w="3313429" h="1863089">
                  <a:moveTo>
                    <a:pt x="2258822" y="1224788"/>
                  </a:moveTo>
                  <a:lnTo>
                    <a:pt x="2256028" y="1220089"/>
                  </a:lnTo>
                  <a:lnTo>
                    <a:pt x="2214473" y="1148842"/>
                  </a:lnTo>
                  <a:lnTo>
                    <a:pt x="2203069" y="1129284"/>
                  </a:lnTo>
                  <a:lnTo>
                    <a:pt x="2150110" y="1220089"/>
                  </a:lnTo>
                  <a:lnTo>
                    <a:pt x="2147316" y="1224788"/>
                  </a:lnTo>
                  <a:lnTo>
                    <a:pt x="2148840" y="1230884"/>
                  </a:lnTo>
                  <a:lnTo>
                    <a:pt x="2153666" y="1233678"/>
                  </a:lnTo>
                  <a:lnTo>
                    <a:pt x="2158365" y="1236472"/>
                  </a:lnTo>
                  <a:lnTo>
                    <a:pt x="2164461" y="1234821"/>
                  </a:lnTo>
                  <a:lnTo>
                    <a:pt x="2167128" y="1230122"/>
                  </a:lnTo>
                  <a:lnTo>
                    <a:pt x="2193163" y="1185494"/>
                  </a:lnTo>
                  <a:lnTo>
                    <a:pt x="2193163" y="1862772"/>
                  </a:lnTo>
                  <a:lnTo>
                    <a:pt x="2212975" y="1862772"/>
                  </a:lnTo>
                  <a:lnTo>
                    <a:pt x="2212975" y="1185494"/>
                  </a:lnTo>
                  <a:lnTo>
                    <a:pt x="2239010" y="1230122"/>
                  </a:lnTo>
                  <a:lnTo>
                    <a:pt x="2241677" y="1234821"/>
                  </a:lnTo>
                  <a:lnTo>
                    <a:pt x="2247773" y="1236472"/>
                  </a:lnTo>
                  <a:lnTo>
                    <a:pt x="2257171" y="1230884"/>
                  </a:lnTo>
                  <a:lnTo>
                    <a:pt x="2258822" y="1224788"/>
                  </a:lnTo>
                  <a:close/>
                </a:path>
                <a:path w="3313429" h="1863089">
                  <a:moveTo>
                    <a:pt x="3313430" y="1224788"/>
                  </a:moveTo>
                  <a:lnTo>
                    <a:pt x="3310636" y="1220089"/>
                  </a:lnTo>
                  <a:lnTo>
                    <a:pt x="3269081" y="1148842"/>
                  </a:lnTo>
                  <a:lnTo>
                    <a:pt x="3257677" y="1129284"/>
                  </a:lnTo>
                  <a:lnTo>
                    <a:pt x="3204718" y="1220089"/>
                  </a:lnTo>
                  <a:lnTo>
                    <a:pt x="3201924" y="1224788"/>
                  </a:lnTo>
                  <a:lnTo>
                    <a:pt x="3203448" y="1230884"/>
                  </a:lnTo>
                  <a:lnTo>
                    <a:pt x="3208274" y="1233678"/>
                  </a:lnTo>
                  <a:lnTo>
                    <a:pt x="3212973" y="1236472"/>
                  </a:lnTo>
                  <a:lnTo>
                    <a:pt x="3219069" y="1234821"/>
                  </a:lnTo>
                  <a:lnTo>
                    <a:pt x="3221736" y="1230122"/>
                  </a:lnTo>
                  <a:lnTo>
                    <a:pt x="3247771" y="1185494"/>
                  </a:lnTo>
                  <a:lnTo>
                    <a:pt x="3247771" y="1862772"/>
                  </a:lnTo>
                  <a:lnTo>
                    <a:pt x="3267583" y="1862772"/>
                  </a:lnTo>
                  <a:lnTo>
                    <a:pt x="3267583" y="1185494"/>
                  </a:lnTo>
                  <a:lnTo>
                    <a:pt x="3293618" y="1230122"/>
                  </a:lnTo>
                  <a:lnTo>
                    <a:pt x="3296285" y="1234821"/>
                  </a:lnTo>
                  <a:lnTo>
                    <a:pt x="3302381" y="1236472"/>
                  </a:lnTo>
                  <a:lnTo>
                    <a:pt x="3311779" y="1230884"/>
                  </a:lnTo>
                  <a:lnTo>
                    <a:pt x="3313430" y="122478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5198364" y="3476243"/>
              <a:ext cx="158495" cy="166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5405628" y="3476243"/>
              <a:ext cx="158495" cy="166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612892" y="3476243"/>
              <a:ext cx="158495" cy="166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5820156" y="3476243"/>
              <a:ext cx="156971" cy="166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5110734" y="3382517"/>
              <a:ext cx="2621280" cy="365760"/>
            </a:xfrm>
            <a:custGeom>
              <a:avLst/>
              <a:gdLst/>
              <a:ahLst/>
              <a:cxnLst/>
              <a:rect l="l" t="t" r="r" b="b"/>
              <a:pathLst>
                <a:path w="2621279" h="36576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2560319" y="0"/>
                  </a:lnTo>
                  <a:lnTo>
                    <a:pt x="2584043" y="4792"/>
                  </a:lnTo>
                  <a:lnTo>
                    <a:pt x="2603420" y="17859"/>
                  </a:lnTo>
                  <a:lnTo>
                    <a:pt x="2616487" y="37236"/>
                  </a:lnTo>
                  <a:lnTo>
                    <a:pt x="2621280" y="60960"/>
                  </a:lnTo>
                  <a:lnTo>
                    <a:pt x="2621280" y="304800"/>
                  </a:lnTo>
                  <a:lnTo>
                    <a:pt x="2616487" y="328523"/>
                  </a:lnTo>
                  <a:lnTo>
                    <a:pt x="2603420" y="347900"/>
                  </a:lnTo>
                  <a:lnTo>
                    <a:pt x="2584043" y="360967"/>
                  </a:lnTo>
                  <a:lnTo>
                    <a:pt x="2560319" y="365760"/>
                  </a:lnTo>
                  <a:lnTo>
                    <a:pt x="60960" y="365760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6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6027420" y="3476243"/>
              <a:ext cx="156971" cy="166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6234684" y="3476243"/>
              <a:ext cx="156971" cy="166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6441948" y="3476243"/>
              <a:ext cx="156972" cy="166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6649212" y="3476243"/>
              <a:ext cx="156971" cy="166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6854952" y="3476243"/>
              <a:ext cx="158496" cy="1661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7062216" y="3476243"/>
              <a:ext cx="158495" cy="166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7269480" y="3476243"/>
              <a:ext cx="158496" cy="1661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7476744" y="3476243"/>
              <a:ext cx="158495" cy="166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6451092" y="4009643"/>
              <a:ext cx="344423" cy="2697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6365621" y="2597657"/>
              <a:ext cx="111760" cy="784860"/>
            </a:xfrm>
            <a:custGeom>
              <a:avLst/>
              <a:gdLst/>
              <a:ahLst/>
              <a:cxnLst/>
              <a:rect l="l" t="t" r="r" b="b"/>
              <a:pathLst>
                <a:path w="111760" h="78486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784351"/>
                  </a:lnTo>
                  <a:lnTo>
                    <a:pt x="65658" y="78435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78486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784860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784860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784860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78486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6473952" y="2869691"/>
              <a:ext cx="236220" cy="2423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object 74"/>
          <p:cNvSpPr/>
          <p:nvPr/>
        </p:nvSpPr>
        <p:spPr>
          <a:xfrm>
            <a:off x="362760" y="4686372"/>
            <a:ext cx="2476396" cy="2983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52755" y="5564835"/>
            <a:ext cx="2254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/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one-hot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vectors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579620" y="5914644"/>
            <a:ext cx="440436" cy="3200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795259" y="5914644"/>
            <a:ext cx="425196" cy="3200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710171" y="5914644"/>
            <a:ext cx="440435" cy="3200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608320" y="5914644"/>
            <a:ext cx="467868" cy="3200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71891" y="5933358"/>
            <a:ext cx="2072578" cy="28261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86892" y="3243453"/>
            <a:ext cx="1177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07847" y="3517391"/>
            <a:ext cx="2103120" cy="365760"/>
          </a:xfrm>
          <a:prstGeom prst="rect">
            <a:avLst/>
          </a:prstGeom>
          <a:blipFill>
            <a:blip r:embed="rId17" cstate="print"/>
            <a:stretch>
              <a:fillRect b="-3333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630417" y="2449830"/>
            <a:ext cx="111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135748" y="2453767"/>
            <a:ext cx="279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z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37515" y="1722882"/>
            <a:ext cx="1787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output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35304" y="2100149"/>
            <a:ext cx="3303965" cy="30890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D289F7A-FECC-4232-B90C-DCF05E511A20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85"/>
          <p:cNvSpPr txBox="1"/>
          <p:nvPr/>
        </p:nvSpPr>
        <p:spPr>
          <a:xfrm>
            <a:off x="462786" y="2833242"/>
            <a:ext cx="4102737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Fixed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window 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too</a:t>
            </a: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Enlarging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window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enlarges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35115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Window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never be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</a:t>
            </a:r>
            <a:r>
              <a:rPr kumimoji="0" lang="en-US" sz="1800" b="0" i="0" u="none" strike="noStrike" kern="1200" cap="none" spc="-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enough!</a:t>
            </a:r>
            <a:endParaRPr kumimoji="0" lang="en-US" sz="1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35115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5080" lvl="0" indent="419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9194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	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multiplied by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completely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different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weights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7386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 </a:t>
            </a:r>
            <a:r>
              <a:rPr spc="-5" dirty="0"/>
              <a:t>fixed-window </a:t>
            </a:r>
            <a:r>
              <a:rPr dirty="0"/>
              <a:t>neural Language</a:t>
            </a:r>
            <a:r>
              <a:rPr spc="-12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5246" y="5629147"/>
            <a:ext cx="32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503" y="5629147"/>
            <a:ext cx="814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tud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7678" y="5629147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2559" y="5629147"/>
            <a:ext cx="459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2638" y="1144270"/>
            <a:ext cx="44830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1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books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14642" y="1333245"/>
            <a:ext cx="558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lap</a:t>
            </a:r>
            <a:r>
              <a:rPr kumimoji="0" sz="1400" b="0" i="1" u="none" strike="noStrike" kern="1200" cap="none" spc="-2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29250" y="1383791"/>
            <a:ext cx="2099945" cy="1119505"/>
            <a:chOff x="5429250" y="1383791"/>
            <a:chExt cx="2099945" cy="1119505"/>
          </a:xfrm>
        </p:grpSpPr>
        <p:sp>
          <p:nvSpPr>
            <p:cNvPr id="10" name="object 10"/>
            <p:cNvSpPr/>
            <p:nvPr/>
          </p:nvSpPr>
          <p:spPr>
            <a:xfrm>
              <a:off x="5797677" y="1383791"/>
              <a:ext cx="76200" cy="288925"/>
            </a:xfrm>
            <a:custGeom>
              <a:avLst/>
              <a:gdLst/>
              <a:ahLst/>
              <a:cxnLst/>
              <a:rect l="l" t="t" r="r" b="b"/>
              <a:pathLst>
                <a:path w="76200" h="288925">
                  <a:moveTo>
                    <a:pt x="31728" y="212799"/>
                  </a:moveTo>
                  <a:lnTo>
                    <a:pt x="0" y="212852"/>
                  </a:lnTo>
                  <a:lnTo>
                    <a:pt x="38226" y="288925"/>
                  </a:lnTo>
                  <a:lnTo>
                    <a:pt x="69871" y="225425"/>
                  </a:lnTo>
                  <a:lnTo>
                    <a:pt x="31750" y="225425"/>
                  </a:lnTo>
                  <a:lnTo>
                    <a:pt x="31728" y="212799"/>
                  </a:lnTo>
                  <a:close/>
                </a:path>
                <a:path w="76200" h="288925">
                  <a:moveTo>
                    <a:pt x="44428" y="212777"/>
                  </a:moveTo>
                  <a:lnTo>
                    <a:pt x="31728" y="212799"/>
                  </a:lnTo>
                  <a:lnTo>
                    <a:pt x="31750" y="225425"/>
                  </a:lnTo>
                  <a:lnTo>
                    <a:pt x="44450" y="225425"/>
                  </a:lnTo>
                  <a:lnTo>
                    <a:pt x="44428" y="212777"/>
                  </a:lnTo>
                  <a:close/>
                </a:path>
                <a:path w="76200" h="288925">
                  <a:moveTo>
                    <a:pt x="76200" y="212725"/>
                  </a:moveTo>
                  <a:lnTo>
                    <a:pt x="44428" y="212777"/>
                  </a:lnTo>
                  <a:lnTo>
                    <a:pt x="44450" y="225425"/>
                  </a:lnTo>
                  <a:lnTo>
                    <a:pt x="69871" y="225425"/>
                  </a:lnTo>
                  <a:lnTo>
                    <a:pt x="76200" y="212725"/>
                  </a:lnTo>
                  <a:close/>
                </a:path>
                <a:path w="76200" h="288925">
                  <a:moveTo>
                    <a:pt x="44069" y="0"/>
                  </a:moveTo>
                  <a:lnTo>
                    <a:pt x="31369" y="0"/>
                  </a:lnTo>
                  <a:lnTo>
                    <a:pt x="31728" y="212799"/>
                  </a:lnTo>
                  <a:lnTo>
                    <a:pt x="44428" y="212777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429250" y="2375153"/>
              <a:ext cx="2099945" cy="0"/>
            </a:xfrm>
            <a:custGeom>
              <a:avLst/>
              <a:gdLst/>
              <a:ahLst/>
              <a:cxnLst/>
              <a:rect l="l" t="t" r="r" b="b"/>
              <a:pathLst>
                <a:path w="2099945">
                  <a:moveTo>
                    <a:pt x="0" y="0"/>
                  </a:moveTo>
                  <a:lnTo>
                    <a:pt x="336041" y="0"/>
                  </a:lnTo>
                </a:path>
                <a:path w="2099945">
                  <a:moveTo>
                    <a:pt x="1905761" y="0"/>
                  </a:moveTo>
                  <a:lnTo>
                    <a:pt x="2099945" y="0"/>
                  </a:lnTo>
                </a:path>
              </a:pathLst>
            </a:custGeom>
            <a:ln w="7619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429250" y="2385059"/>
              <a:ext cx="2099945" cy="0"/>
            </a:xfrm>
            <a:custGeom>
              <a:avLst/>
              <a:gdLst/>
              <a:ahLst/>
              <a:cxnLst/>
              <a:rect l="l" t="t" r="r" b="b"/>
              <a:pathLst>
                <a:path w="2099945">
                  <a:moveTo>
                    <a:pt x="0" y="0"/>
                  </a:moveTo>
                  <a:lnTo>
                    <a:pt x="2099945" y="0"/>
                  </a:lnTo>
                </a:path>
              </a:pathLst>
            </a:custGeom>
            <a:ln w="7619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6220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6220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765291" y="1673351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10" h="706119">
                  <a:moveTo>
                    <a:pt x="143255" y="0"/>
                  </a:moveTo>
                  <a:lnTo>
                    <a:pt x="0" y="0"/>
                  </a:lnTo>
                  <a:lnTo>
                    <a:pt x="0" y="705612"/>
                  </a:lnTo>
                  <a:lnTo>
                    <a:pt x="143255" y="705612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765291" y="1673351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10" h="706119">
                  <a:moveTo>
                    <a:pt x="0" y="705612"/>
                  </a:moveTo>
                  <a:lnTo>
                    <a:pt x="143255" y="705612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705612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907023" y="2196083"/>
              <a:ext cx="143510" cy="182880"/>
            </a:xfrm>
            <a:custGeom>
              <a:avLst/>
              <a:gdLst/>
              <a:ahLst/>
              <a:cxnLst/>
              <a:rect l="l" t="t" r="r" b="b"/>
              <a:pathLst>
                <a:path w="143510" h="182880">
                  <a:moveTo>
                    <a:pt x="143255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143255" y="182879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907023" y="2196083"/>
              <a:ext cx="143510" cy="182880"/>
            </a:xfrm>
            <a:custGeom>
              <a:avLst/>
              <a:gdLst/>
              <a:ahLst/>
              <a:cxnLst/>
              <a:rect l="l" t="t" r="r" b="b"/>
              <a:pathLst>
                <a:path w="143510" h="182880">
                  <a:moveTo>
                    <a:pt x="0" y="182879"/>
                  </a:moveTo>
                  <a:lnTo>
                    <a:pt x="143255" y="182879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182879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050280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10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050280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10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1935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193536" y="2292095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10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335267" y="2065019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10" h="314325">
                  <a:moveTo>
                    <a:pt x="143255" y="0"/>
                  </a:moveTo>
                  <a:lnTo>
                    <a:pt x="0" y="0"/>
                  </a:lnTo>
                  <a:lnTo>
                    <a:pt x="0" y="313943"/>
                  </a:lnTo>
                  <a:lnTo>
                    <a:pt x="143255" y="31394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335267" y="2065019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10" h="314325">
                  <a:moveTo>
                    <a:pt x="0" y="313943"/>
                  </a:moveTo>
                  <a:lnTo>
                    <a:pt x="143255" y="313943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478524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478524" y="2087879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655308" y="1620011"/>
              <a:ext cx="76200" cy="2292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621780" y="1848611"/>
              <a:ext cx="143510" cy="530860"/>
            </a:xfrm>
            <a:custGeom>
              <a:avLst/>
              <a:gdLst/>
              <a:ahLst/>
              <a:cxnLst/>
              <a:rect l="l" t="t" r="r" b="b"/>
              <a:pathLst>
                <a:path w="143509" h="530860">
                  <a:moveTo>
                    <a:pt x="143255" y="0"/>
                  </a:moveTo>
                  <a:lnTo>
                    <a:pt x="0" y="0"/>
                  </a:lnTo>
                  <a:lnTo>
                    <a:pt x="0" y="530351"/>
                  </a:lnTo>
                  <a:lnTo>
                    <a:pt x="143255" y="530351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621780" y="1848611"/>
              <a:ext cx="143510" cy="530860"/>
            </a:xfrm>
            <a:custGeom>
              <a:avLst/>
              <a:gdLst/>
              <a:ahLst/>
              <a:cxnLst/>
              <a:rect l="l" t="t" r="r" b="b"/>
              <a:pathLst>
                <a:path w="143509" h="530860">
                  <a:moveTo>
                    <a:pt x="0" y="530351"/>
                  </a:moveTo>
                  <a:lnTo>
                    <a:pt x="143255" y="530351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30351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763511" y="2246375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1432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43255" y="1325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763511" y="2246375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0" y="132587"/>
                  </a:moveTo>
                  <a:lnTo>
                    <a:pt x="143255" y="1325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906767" y="2141219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143255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3255" y="23774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906767" y="2141219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0" y="237743"/>
                  </a:moveTo>
                  <a:lnTo>
                    <a:pt x="143255" y="237743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050024" y="2057400"/>
              <a:ext cx="142240" cy="321945"/>
            </a:xfrm>
            <a:custGeom>
              <a:avLst/>
              <a:gdLst/>
              <a:ahLst/>
              <a:cxnLst/>
              <a:rect l="l" t="t" r="r" b="b"/>
              <a:pathLst>
                <a:path w="142240" h="321944">
                  <a:moveTo>
                    <a:pt x="141731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141731" y="321563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050024" y="2057400"/>
              <a:ext cx="142240" cy="321945"/>
            </a:xfrm>
            <a:custGeom>
              <a:avLst/>
              <a:gdLst/>
              <a:ahLst/>
              <a:cxnLst/>
              <a:rect l="l" t="t" r="r" b="b"/>
              <a:pathLst>
                <a:path w="142240" h="321944">
                  <a:moveTo>
                    <a:pt x="0" y="321563"/>
                  </a:moveTo>
                  <a:lnTo>
                    <a:pt x="141731" y="321563"/>
                  </a:lnTo>
                  <a:lnTo>
                    <a:pt x="141731" y="0"/>
                  </a:lnTo>
                  <a:lnTo>
                    <a:pt x="0" y="0"/>
                  </a:lnTo>
                  <a:lnTo>
                    <a:pt x="0" y="32156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191755" y="2322575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143255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143255" y="563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191755" y="2322575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0" y="56387"/>
                  </a:moveTo>
                  <a:lnTo>
                    <a:pt x="143255" y="563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63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622797" y="2426969"/>
              <a:ext cx="1713230" cy="76200"/>
            </a:xfrm>
            <a:custGeom>
              <a:avLst/>
              <a:gdLst/>
              <a:ahLst/>
              <a:cxnLst/>
              <a:rect l="l" t="t" r="r" b="b"/>
              <a:pathLst>
                <a:path w="171322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5"/>
                  </a:lnTo>
                  <a:lnTo>
                    <a:pt x="63500" y="48005"/>
                  </a:lnTo>
                  <a:lnTo>
                    <a:pt x="63500" y="28193"/>
                  </a:lnTo>
                  <a:lnTo>
                    <a:pt x="76200" y="28193"/>
                  </a:lnTo>
                  <a:lnTo>
                    <a:pt x="76200" y="0"/>
                  </a:lnTo>
                  <a:close/>
                </a:path>
                <a:path w="1713229" h="76200">
                  <a:moveTo>
                    <a:pt x="1636649" y="0"/>
                  </a:moveTo>
                  <a:lnTo>
                    <a:pt x="1636649" y="76200"/>
                  </a:lnTo>
                  <a:lnTo>
                    <a:pt x="1693037" y="48005"/>
                  </a:lnTo>
                  <a:lnTo>
                    <a:pt x="1649349" y="48005"/>
                  </a:lnTo>
                  <a:lnTo>
                    <a:pt x="1649349" y="28193"/>
                  </a:lnTo>
                  <a:lnTo>
                    <a:pt x="1693036" y="28193"/>
                  </a:lnTo>
                  <a:lnTo>
                    <a:pt x="1636649" y="0"/>
                  </a:lnTo>
                  <a:close/>
                </a:path>
                <a:path w="1713229" h="76200">
                  <a:moveTo>
                    <a:pt x="76200" y="28193"/>
                  </a:moveTo>
                  <a:lnTo>
                    <a:pt x="63500" y="28193"/>
                  </a:lnTo>
                  <a:lnTo>
                    <a:pt x="63500" y="48005"/>
                  </a:lnTo>
                  <a:lnTo>
                    <a:pt x="76200" y="48005"/>
                  </a:lnTo>
                  <a:lnTo>
                    <a:pt x="76200" y="28193"/>
                  </a:lnTo>
                  <a:close/>
                </a:path>
                <a:path w="1713229" h="76200">
                  <a:moveTo>
                    <a:pt x="1636649" y="28193"/>
                  </a:moveTo>
                  <a:lnTo>
                    <a:pt x="76200" y="28193"/>
                  </a:lnTo>
                  <a:lnTo>
                    <a:pt x="76200" y="48005"/>
                  </a:lnTo>
                  <a:lnTo>
                    <a:pt x="1636649" y="48005"/>
                  </a:lnTo>
                  <a:lnTo>
                    <a:pt x="1636649" y="28193"/>
                  </a:lnTo>
                  <a:close/>
                </a:path>
                <a:path w="1713229" h="76200">
                  <a:moveTo>
                    <a:pt x="1693036" y="28193"/>
                  </a:moveTo>
                  <a:lnTo>
                    <a:pt x="1649349" y="28193"/>
                  </a:lnTo>
                  <a:lnTo>
                    <a:pt x="1649349" y="48005"/>
                  </a:lnTo>
                  <a:lnTo>
                    <a:pt x="1693037" y="48005"/>
                  </a:lnTo>
                  <a:lnTo>
                    <a:pt x="1712849" y="38100"/>
                  </a:lnTo>
                  <a:lnTo>
                    <a:pt x="1693036" y="28193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4311396" y="2597657"/>
            <a:ext cx="4215765" cy="3013710"/>
            <a:chOff x="4311396" y="2597657"/>
            <a:chExt cx="4215765" cy="3013710"/>
          </a:xfrm>
        </p:grpSpPr>
        <p:sp>
          <p:nvSpPr>
            <p:cNvPr id="40" name="object 40"/>
            <p:cNvSpPr/>
            <p:nvPr/>
          </p:nvSpPr>
          <p:spPr>
            <a:xfrm>
              <a:off x="6366002" y="3748277"/>
              <a:ext cx="111760" cy="764540"/>
            </a:xfrm>
            <a:custGeom>
              <a:avLst/>
              <a:gdLst/>
              <a:ahLst/>
              <a:cxnLst/>
              <a:rect l="l" t="t" r="r" b="b"/>
              <a:pathLst>
                <a:path w="111760" h="764539">
                  <a:moveTo>
                    <a:pt x="55892" y="39312"/>
                  </a:moveTo>
                  <a:lnTo>
                    <a:pt x="45994" y="56155"/>
                  </a:lnTo>
                  <a:lnTo>
                    <a:pt x="43942" y="764032"/>
                  </a:lnTo>
                  <a:lnTo>
                    <a:pt x="63753" y="764159"/>
                  </a:lnTo>
                  <a:lnTo>
                    <a:pt x="65806" y="56385"/>
                  </a:lnTo>
                  <a:lnTo>
                    <a:pt x="55892" y="39312"/>
                  </a:lnTo>
                  <a:close/>
                </a:path>
                <a:path w="111760" h="764539">
                  <a:moveTo>
                    <a:pt x="67342" y="19558"/>
                  </a:moveTo>
                  <a:lnTo>
                    <a:pt x="46100" y="19558"/>
                  </a:lnTo>
                  <a:lnTo>
                    <a:pt x="65912" y="19685"/>
                  </a:lnTo>
                  <a:lnTo>
                    <a:pt x="65806" y="56385"/>
                  </a:lnTo>
                  <a:lnTo>
                    <a:pt x="91694" y="100965"/>
                  </a:lnTo>
                  <a:lnTo>
                    <a:pt x="94361" y="105664"/>
                  </a:lnTo>
                  <a:lnTo>
                    <a:pt x="100457" y="107315"/>
                  </a:lnTo>
                  <a:lnTo>
                    <a:pt x="109855" y="101727"/>
                  </a:lnTo>
                  <a:lnTo>
                    <a:pt x="111506" y="95758"/>
                  </a:lnTo>
                  <a:lnTo>
                    <a:pt x="67342" y="19558"/>
                  </a:lnTo>
                  <a:close/>
                </a:path>
                <a:path w="111760" h="764539">
                  <a:moveTo>
                    <a:pt x="56007" y="0"/>
                  </a:moveTo>
                  <a:lnTo>
                    <a:pt x="2794" y="90678"/>
                  </a:lnTo>
                  <a:lnTo>
                    <a:pt x="0" y="95377"/>
                  </a:lnTo>
                  <a:lnTo>
                    <a:pt x="1524" y="101473"/>
                  </a:lnTo>
                  <a:lnTo>
                    <a:pt x="6223" y="104267"/>
                  </a:lnTo>
                  <a:lnTo>
                    <a:pt x="11049" y="107061"/>
                  </a:lnTo>
                  <a:lnTo>
                    <a:pt x="17018" y="105410"/>
                  </a:lnTo>
                  <a:lnTo>
                    <a:pt x="19812" y="100711"/>
                  </a:lnTo>
                  <a:lnTo>
                    <a:pt x="45994" y="56155"/>
                  </a:lnTo>
                  <a:lnTo>
                    <a:pt x="46100" y="19558"/>
                  </a:lnTo>
                  <a:lnTo>
                    <a:pt x="67342" y="19558"/>
                  </a:lnTo>
                  <a:lnTo>
                    <a:pt x="56007" y="0"/>
                  </a:lnTo>
                  <a:close/>
                </a:path>
                <a:path w="111760" h="764539">
                  <a:moveTo>
                    <a:pt x="65898" y="24638"/>
                  </a:moveTo>
                  <a:lnTo>
                    <a:pt x="64515" y="24638"/>
                  </a:lnTo>
                  <a:lnTo>
                    <a:pt x="55892" y="39312"/>
                  </a:lnTo>
                  <a:lnTo>
                    <a:pt x="65806" y="56385"/>
                  </a:lnTo>
                  <a:lnTo>
                    <a:pt x="65898" y="24638"/>
                  </a:lnTo>
                  <a:close/>
                </a:path>
                <a:path w="111760" h="764539">
                  <a:moveTo>
                    <a:pt x="46100" y="19558"/>
                  </a:moveTo>
                  <a:lnTo>
                    <a:pt x="45994" y="56155"/>
                  </a:lnTo>
                  <a:lnTo>
                    <a:pt x="55892" y="39312"/>
                  </a:lnTo>
                  <a:lnTo>
                    <a:pt x="47371" y="24638"/>
                  </a:lnTo>
                  <a:lnTo>
                    <a:pt x="65898" y="24638"/>
                  </a:lnTo>
                  <a:lnTo>
                    <a:pt x="65912" y="19685"/>
                  </a:lnTo>
                  <a:lnTo>
                    <a:pt x="46100" y="19558"/>
                  </a:lnTo>
                  <a:close/>
                </a:path>
                <a:path w="111760" h="764539">
                  <a:moveTo>
                    <a:pt x="64515" y="24638"/>
                  </a:moveTo>
                  <a:lnTo>
                    <a:pt x="47371" y="24638"/>
                  </a:lnTo>
                  <a:lnTo>
                    <a:pt x="55892" y="39312"/>
                  </a:lnTo>
                  <a:lnTo>
                    <a:pt x="64515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198364" y="3476243"/>
              <a:ext cx="158495" cy="166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5405628" y="3476243"/>
              <a:ext cx="158495" cy="166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5612892" y="3476243"/>
              <a:ext cx="158495" cy="166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5820156" y="3476243"/>
              <a:ext cx="156971" cy="166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5110734" y="3382517"/>
              <a:ext cx="2621280" cy="365760"/>
            </a:xfrm>
            <a:custGeom>
              <a:avLst/>
              <a:gdLst/>
              <a:ahLst/>
              <a:cxnLst/>
              <a:rect l="l" t="t" r="r" b="b"/>
              <a:pathLst>
                <a:path w="2621279" h="36576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2560319" y="0"/>
                  </a:lnTo>
                  <a:lnTo>
                    <a:pt x="2584043" y="4792"/>
                  </a:lnTo>
                  <a:lnTo>
                    <a:pt x="2603420" y="17859"/>
                  </a:lnTo>
                  <a:lnTo>
                    <a:pt x="2616487" y="37236"/>
                  </a:lnTo>
                  <a:lnTo>
                    <a:pt x="2621280" y="60960"/>
                  </a:lnTo>
                  <a:lnTo>
                    <a:pt x="2621280" y="304800"/>
                  </a:lnTo>
                  <a:lnTo>
                    <a:pt x="2616487" y="328523"/>
                  </a:lnTo>
                  <a:lnTo>
                    <a:pt x="2603420" y="347900"/>
                  </a:lnTo>
                  <a:lnTo>
                    <a:pt x="2584043" y="360967"/>
                  </a:lnTo>
                  <a:lnTo>
                    <a:pt x="2560319" y="365760"/>
                  </a:lnTo>
                  <a:lnTo>
                    <a:pt x="60960" y="365760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6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6027420" y="3476243"/>
              <a:ext cx="156971" cy="166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6234684" y="3476243"/>
              <a:ext cx="156971" cy="166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6441948" y="3476243"/>
              <a:ext cx="156972" cy="166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6649212" y="3476243"/>
              <a:ext cx="156971" cy="166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6854952" y="3476243"/>
              <a:ext cx="158496" cy="1661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062216" y="3476243"/>
              <a:ext cx="158495" cy="166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269480" y="3476243"/>
              <a:ext cx="158496" cy="1661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476744" y="3476243"/>
              <a:ext cx="158495" cy="166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6365621" y="2597657"/>
              <a:ext cx="111760" cy="784860"/>
            </a:xfrm>
            <a:custGeom>
              <a:avLst/>
              <a:gdLst/>
              <a:ahLst/>
              <a:cxnLst/>
              <a:rect l="l" t="t" r="r" b="b"/>
              <a:pathLst>
                <a:path w="111760" h="78486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784351"/>
                  </a:lnTo>
                  <a:lnTo>
                    <a:pt x="65658" y="78435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78486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784860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784860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784860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78486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410456" y="4605527"/>
              <a:ext cx="156971" cy="166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617720" y="4605527"/>
              <a:ext cx="156971" cy="166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824984" y="4605527"/>
              <a:ext cx="156971" cy="166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5032248" y="4605527"/>
              <a:ext cx="156971" cy="166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321302" y="4511801"/>
              <a:ext cx="4196080" cy="365760"/>
            </a:xfrm>
            <a:custGeom>
              <a:avLst/>
              <a:gdLst/>
              <a:ahLst/>
              <a:cxnLst/>
              <a:rect l="l" t="t" r="r" b="b"/>
              <a:pathLst>
                <a:path w="4196080" h="36576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4134612" y="0"/>
                  </a:lnTo>
                  <a:lnTo>
                    <a:pt x="4158335" y="4792"/>
                  </a:lnTo>
                  <a:lnTo>
                    <a:pt x="4177712" y="17859"/>
                  </a:lnTo>
                  <a:lnTo>
                    <a:pt x="4190779" y="37236"/>
                  </a:lnTo>
                  <a:lnTo>
                    <a:pt x="4195572" y="60960"/>
                  </a:lnTo>
                  <a:lnTo>
                    <a:pt x="4195572" y="304800"/>
                  </a:lnTo>
                  <a:lnTo>
                    <a:pt x="4190779" y="328523"/>
                  </a:lnTo>
                  <a:lnTo>
                    <a:pt x="4177712" y="347900"/>
                  </a:lnTo>
                  <a:lnTo>
                    <a:pt x="4158335" y="360967"/>
                  </a:lnTo>
                  <a:lnTo>
                    <a:pt x="4134612" y="365760"/>
                  </a:lnTo>
                  <a:lnTo>
                    <a:pt x="60960" y="365760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6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455920" y="4605527"/>
              <a:ext cx="158495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5663184" y="4605527"/>
              <a:ext cx="158495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5870448" y="4605527"/>
              <a:ext cx="158495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6077712" y="4605527"/>
              <a:ext cx="158495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6545580" y="4605527"/>
              <a:ext cx="158496" cy="1661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6752844" y="4605527"/>
              <a:ext cx="158495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6960108" y="4605527"/>
              <a:ext cx="158495" cy="1661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7167372" y="4605527"/>
              <a:ext cx="156972" cy="166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7618476" y="4605527"/>
              <a:ext cx="158496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7825740" y="4605527"/>
              <a:ext cx="158495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8033004" y="4605527"/>
              <a:ext cx="158496" cy="16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8240267" y="4605527"/>
              <a:ext cx="158495" cy="1661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4744085" y="4877561"/>
              <a:ext cx="3313429" cy="734060"/>
            </a:xfrm>
            <a:custGeom>
              <a:avLst/>
              <a:gdLst/>
              <a:ahLst/>
              <a:cxnLst/>
              <a:rect l="l" t="t" r="r" b="b"/>
              <a:pathLst>
                <a:path w="3313429" h="734060">
                  <a:moveTo>
                    <a:pt x="111506" y="95504"/>
                  </a:moveTo>
                  <a:lnTo>
                    <a:pt x="108712" y="90805"/>
                  </a:lnTo>
                  <a:lnTo>
                    <a:pt x="67157" y="19558"/>
                  </a:lnTo>
                  <a:lnTo>
                    <a:pt x="55753" y="0"/>
                  </a:ln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5" y="105537"/>
                  </a:lnTo>
                  <a:lnTo>
                    <a:pt x="19812" y="100838"/>
                  </a:lnTo>
                  <a:lnTo>
                    <a:pt x="45834" y="56210"/>
                  </a:lnTo>
                  <a:lnTo>
                    <a:pt x="45847" y="19558"/>
                  </a:lnTo>
                  <a:lnTo>
                    <a:pt x="45847" y="56210"/>
                  </a:lnTo>
                  <a:lnTo>
                    <a:pt x="45847" y="733488"/>
                  </a:lnTo>
                  <a:lnTo>
                    <a:pt x="65659" y="733488"/>
                  </a:lnTo>
                  <a:lnTo>
                    <a:pt x="65659" y="56210"/>
                  </a:lnTo>
                  <a:lnTo>
                    <a:pt x="91694" y="100838"/>
                  </a:lnTo>
                  <a:lnTo>
                    <a:pt x="94361" y="105537"/>
                  </a:lnTo>
                  <a:lnTo>
                    <a:pt x="100457" y="107188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close/>
                </a:path>
                <a:path w="3313429" h="734060">
                  <a:moveTo>
                    <a:pt x="1147826" y="95504"/>
                  </a:moveTo>
                  <a:lnTo>
                    <a:pt x="1145032" y="90805"/>
                  </a:lnTo>
                  <a:lnTo>
                    <a:pt x="1103477" y="19558"/>
                  </a:lnTo>
                  <a:lnTo>
                    <a:pt x="1092073" y="0"/>
                  </a:lnTo>
                  <a:lnTo>
                    <a:pt x="1039114" y="90805"/>
                  </a:lnTo>
                  <a:lnTo>
                    <a:pt x="1036320" y="95504"/>
                  </a:lnTo>
                  <a:lnTo>
                    <a:pt x="1037844" y="101600"/>
                  </a:lnTo>
                  <a:lnTo>
                    <a:pt x="1042670" y="104394"/>
                  </a:lnTo>
                  <a:lnTo>
                    <a:pt x="1047369" y="107188"/>
                  </a:lnTo>
                  <a:lnTo>
                    <a:pt x="1053465" y="105537"/>
                  </a:lnTo>
                  <a:lnTo>
                    <a:pt x="1056132" y="100838"/>
                  </a:lnTo>
                  <a:lnTo>
                    <a:pt x="1082167" y="56210"/>
                  </a:lnTo>
                  <a:lnTo>
                    <a:pt x="1082167" y="733488"/>
                  </a:lnTo>
                  <a:lnTo>
                    <a:pt x="1101979" y="733488"/>
                  </a:lnTo>
                  <a:lnTo>
                    <a:pt x="1101979" y="56210"/>
                  </a:lnTo>
                  <a:lnTo>
                    <a:pt x="1128014" y="100838"/>
                  </a:lnTo>
                  <a:lnTo>
                    <a:pt x="1130681" y="105537"/>
                  </a:lnTo>
                  <a:lnTo>
                    <a:pt x="1136777" y="107188"/>
                  </a:lnTo>
                  <a:lnTo>
                    <a:pt x="1141476" y="104394"/>
                  </a:lnTo>
                  <a:lnTo>
                    <a:pt x="1146302" y="101600"/>
                  </a:lnTo>
                  <a:lnTo>
                    <a:pt x="1147826" y="95504"/>
                  </a:lnTo>
                  <a:close/>
                </a:path>
                <a:path w="3313429" h="734060">
                  <a:moveTo>
                    <a:pt x="2258822" y="95504"/>
                  </a:moveTo>
                  <a:lnTo>
                    <a:pt x="2256028" y="90805"/>
                  </a:lnTo>
                  <a:lnTo>
                    <a:pt x="2214473" y="19558"/>
                  </a:lnTo>
                  <a:lnTo>
                    <a:pt x="2203069" y="0"/>
                  </a:lnTo>
                  <a:lnTo>
                    <a:pt x="2150110" y="90805"/>
                  </a:lnTo>
                  <a:lnTo>
                    <a:pt x="2147316" y="95504"/>
                  </a:lnTo>
                  <a:lnTo>
                    <a:pt x="2148840" y="101600"/>
                  </a:lnTo>
                  <a:lnTo>
                    <a:pt x="2153666" y="104394"/>
                  </a:lnTo>
                  <a:lnTo>
                    <a:pt x="2158365" y="107188"/>
                  </a:lnTo>
                  <a:lnTo>
                    <a:pt x="2164461" y="105537"/>
                  </a:lnTo>
                  <a:lnTo>
                    <a:pt x="2167128" y="100838"/>
                  </a:lnTo>
                  <a:lnTo>
                    <a:pt x="2193163" y="56210"/>
                  </a:lnTo>
                  <a:lnTo>
                    <a:pt x="2193163" y="733488"/>
                  </a:lnTo>
                  <a:lnTo>
                    <a:pt x="2212975" y="733488"/>
                  </a:lnTo>
                  <a:lnTo>
                    <a:pt x="2212975" y="56210"/>
                  </a:lnTo>
                  <a:lnTo>
                    <a:pt x="2239010" y="100838"/>
                  </a:lnTo>
                  <a:lnTo>
                    <a:pt x="2241677" y="105537"/>
                  </a:lnTo>
                  <a:lnTo>
                    <a:pt x="2247773" y="107188"/>
                  </a:lnTo>
                  <a:lnTo>
                    <a:pt x="2257171" y="101600"/>
                  </a:lnTo>
                  <a:lnTo>
                    <a:pt x="2258822" y="95504"/>
                  </a:lnTo>
                  <a:close/>
                </a:path>
                <a:path w="3313429" h="734060">
                  <a:moveTo>
                    <a:pt x="3313430" y="95504"/>
                  </a:moveTo>
                  <a:lnTo>
                    <a:pt x="3310636" y="90805"/>
                  </a:lnTo>
                  <a:lnTo>
                    <a:pt x="3269081" y="19558"/>
                  </a:lnTo>
                  <a:lnTo>
                    <a:pt x="3257677" y="0"/>
                  </a:lnTo>
                  <a:lnTo>
                    <a:pt x="3204718" y="90805"/>
                  </a:lnTo>
                  <a:lnTo>
                    <a:pt x="3201924" y="95504"/>
                  </a:lnTo>
                  <a:lnTo>
                    <a:pt x="3203448" y="101600"/>
                  </a:lnTo>
                  <a:lnTo>
                    <a:pt x="3208274" y="104394"/>
                  </a:lnTo>
                  <a:lnTo>
                    <a:pt x="3212973" y="107188"/>
                  </a:lnTo>
                  <a:lnTo>
                    <a:pt x="3219069" y="105537"/>
                  </a:lnTo>
                  <a:lnTo>
                    <a:pt x="3221736" y="100838"/>
                  </a:lnTo>
                  <a:lnTo>
                    <a:pt x="3247771" y="56210"/>
                  </a:lnTo>
                  <a:lnTo>
                    <a:pt x="3247771" y="733488"/>
                  </a:lnTo>
                  <a:lnTo>
                    <a:pt x="3267583" y="733488"/>
                  </a:lnTo>
                  <a:lnTo>
                    <a:pt x="3267583" y="56210"/>
                  </a:lnTo>
                  <a:lnTo>
                    <a:pt x="3293618" y="100838"/>
                  </a:lnTo>
                  <a:lnTo>
                    <a:pt x="3296285" y="105537"/>
                  </a:lnTo>
                  <a:lnTo>
                    <a:pt x="3302381" y="107188"/>
                  </a:lnTo>
                  <a:lnTo>
                    <a:pt x="3311779" y="101600"/>
                  </a:lnTo>
                  <a:lnTo>
                    <a:pt x="3313430" y="9550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6451092" y="4009643"/>
              <a:ext cx="344423" cy="2697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6473952" y="2869691"/>
              <a:ext cx="236220" cy="2423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5630417" y="2449830"/>
            <a:ext cx="111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135748" y="2453767"/>
            <a:ext cx="279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z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579620" y="5914644"/>
            <a:ext cx="440436" cy="3200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795259" y="5914644"/>
            <a:ext cx="425196" cy="3200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710171" y="5914644"/>
            <a:ext cx="440435" cy="3200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608320" y="5914644"/>
            <a:ext cx="467868" cy="3200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62787" y="1186941"/>
            <a:ext cx="2989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Improvements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over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-gram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LM: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62786" y="1461261"/>
            <a:ext cx="41960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sparsity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problem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Don’t need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store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observed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-grams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62787" y="2558922"/>
            <a:ext cx="2014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Remaining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problems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62787" y="3930777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3906741" y="4205096"/>
            <a:ext cx="83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49300" y="4479417"/>
            <a:ext cx="330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symmetry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how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inputs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 processed.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284118" y="3201135"/>
            <a:ext cx="250972" cy="1581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47522" y="5234178"/>
            <a:ext cx="3333115" cy="1108075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82575" marR="276860" lvl="0" indent="1905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need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neural  architecture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process </a:t>
            </a:r>
            <a:r>
              <a:rPr kumimoji="0" sz="2200" b="0" i="1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 </a:t>
            </a:r>
            <a:r>
              <a:rPr kumimoji="0" sz="2200" b="0" i="1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</a:t>
            </a:r>
            <a:r>
              <a:rPr kumimoji="0" sz="2200" b="0" i="1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686454" y="4287747"/>
            <a:ext cx="250972" cy="1581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02563" y="3931920"/>
            <a:ext cx="440436" cy="3200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612556" y="3950737"/>
            <a:ext cx="385303" cy="2272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BBED1A5-CF50-4F46-9637-1D07F88C910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/>
      <p:bldP spid="86" grpId="0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5CC5-3F36-4516-BB0F-695B2235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Recurrent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448685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5164" y="2016649"/>
            <a:ext cx="336284" cy="241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5693" y="2924866"/>
            <a:ext cx="319674" cy="185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23588" y="2906267"/>
            <a:ext cx="328669" cy="213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78149" y="2906267"/>
            <a:ext cx="331796" cy="213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66872" y="2016649"/>
            <a:ext cx="4279900" cy="3118485"/>
            <a:chOff x="3166872" y="2016649"/>
            <a:chExt cx="4279900" cy="3118485"/>
          </a:xfrm>
        </p:grpSpPr>
        <p:sp>
          <p:nvSpPr>
            <p:cNvPr id="7" name="object 7"/>
            <p:cNvSpPr/>
            <p:nvPr/>
          </p:nvSpPr>
          <p:spPr>
            <a:xfrm>
              <a:off x="6158781" y="2929515"/>
              <a:ext cx="322641" cy="1906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505829" y="2312670"/>
              <a:ext cx="111760" cy="829310"/>
            </a:xfrm>
            <a:custGeom>
              <a:avLst/>
              <a:gdLst/>
              <a:ahLst/>
              <a:cxnLst/>
              <a:rect l="l" t="t" r="r" b="b"/>
              <a:pathLst>
                <a:path w="111759" h="829310">
                  <a:moveTo>
                    <a:pt x="55753" y="39224"/>
                  </a:moveTo>
                  <a:lnTo>
                    <a:pt x="45847" y="56206"/>
                  </a:lnTo>
                  <a:lnTo>
                    <a:pt x="45847" y="829309"/>
                  </a:lnTo>
                  <a:lnTo>
                    <a:pt x="65659" y="829309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59" h="829310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82931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59" h="82931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59" h="829310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59" h="829310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281172" y="3204972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281172" y="3436619"/>
              <a:ext cx="166115" cy="1752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281172" y="3669792"/>
              <a:ext cx="166115" cy="1737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281172" y="3901439"/>
              <a:ext cx="166115" cy="1752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176778" y="311124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303905" y="4184142"/>
              <a:ext cx="111760" cy="640080"/>
            </a:xfrm>
            <a:custGeom>
              <a:avLst/>
              <a:gdLst/>
              <a:ahLst/>
              <a:cxnLst/>
              <a:rect l="l" t="t" r="r" b="b"/>
              <a:pathLst>
                <a:path w="111760" h="64007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640079"/>
                  </a:lnTo>
                  <a:lnTo>
                    <a:pt x="65659" y="640079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640079">
                  <a:moveTo>
                    <a:pt x="55753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6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3" y="0"/>
                  </a:lnTo>
                  <a:close/>
                </a:path>
                <a:path w="111760" h="64007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6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599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64007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64007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640079">
                  <a:moveTo>
                    <a:pt x="64262" y="24637"/>
                  </a:moveTo>
                  <a:lnTo>
                    <a:pt x="47244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179349" y="4898533"/>
              <a:ext cx="372903" cy="2179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218596" y="4907810"/>
              <a:ext cx="385303" cy="2272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45586" y="2312670"/>
              <a:ext cx="3208781" cy="25526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303905" y="2282190"/>
              <a:ext cx="111760" cy="829310"/>
            </a:xfrm>
            <a:custGeom>
              <a:avLst/>
              <a:gdLst/>
              <a:ahLst/>
              <a:cxnLst/>
              <a:rect l="l" t="t" r="r" b="b"/>
              <a:pathLst>
                <a:path w="111760" h="82931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829310"/>
                  </a:lnTo>
                  <a:lnTo>
                    <a:pt x="65659" y="829310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829310">
                  <a:moveTo>
                    <a:pt x="55753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3" y="0"/>
                  </a:lnTo>
                  <a:close/>
                </a:path>
                <a:path w="111760" h="829310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829310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82931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829310">
                  <a:moveTo>
                    <a:pt x="64262" y="24637"/>
                  </a:moveTo>
                  <a:lnTo>
                    <a:pt x="47244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756659" y="3418332"/>
              <a:ext cx="272796" cy="2133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823460" y="3418332"/>
              <a:ext cx="272796" cy="2133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891783" y="3418332"/>
              <a:ext cx="272796" cy="2133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747510" y="3623944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5"/>
                  </a:lnTo>
                  <a:lnTo>
                    <a:pt x="597662" y="109981"/>
                  </a:lnTo>
                  <a:lnTo>
                    <a:pt x="603758" y="111505"/>
                  </a:lnTo>
                  <a:lnTo>
                    <a:pt x="608457" y="108711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1"/>
                  </a:lnTo>
                  <a:lnTo>
                    <a:pt x="674624" y="64261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1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1"/>
                  </a:lnTo>
                  <a:lnTo>
                    <a:pt x="679704" y="64261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3"/>
                  </a:lnTo>
                  <a:lnTo>
                    <a:pt x="594868" y="6349"/>
                  </a:lnTo>
                  <a:lnTo>
                    <a:pt x="592074" y="11048"/>
                  </a:lnTo>
                  <a:lnTo>
                    <a:pt x="593725" y="17144"/>
                  </a:lnTo>
                  <a:lnTo>
                    <a:pt x="598424" y="19811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960107" y="3418332"/>
              <a:ext cx="272796" cy="2133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407385" y="2016649"/>
              <a:ext cx="333102" cy="24118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344948" y="2016649"/>
              <a:ext cx="336313" cy="24118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278020" y="2016649"/>
              <a:ext cx="339581" cy="24118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83540" y="221614"/>
            <a:ext cx="5766435" cy="83185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pc="-5" dirty="0"/>
              <a:t>Recurrent Neural </a:t>
            </a:r>
            <a:r>
              <a:rPr dirty="0"/>
              <a:t>Networks</a:t>
            </a:r>
            <a:r>
              <a:rPr spc="-45" dirty="0"/>
              <a:t> </a:t>
            </a:r>
            <a:r>
              <a:rPr dirty="0"/>
              <a:t>(RNN)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b="0" dirty="0">
                <a:latin typeface="Carlito"/>
                <a:cs typeface="Carlito"/>
              </a:rPr>
              <a:t>A </a:t>
            </a:r>
            <a:r>
              <a:rPr sz="1800" b="0" spc="-10" dirty="0">
                <a:latin typeface="Carlito"/>
                <a:cs typeface="Carlito"/>
              </a:rPr>
              <a:t>family </a:t>
            </a:r>
            <a:r>
              <a:rPr sz="1800" b="0" spc="-5" dirty="0">
                <a:latin typeface="Carlito"/>
                <a:cs typeface="Carlito"/>
              </a:rPr>
              <a:t>of </a:t>
            </a:r>
            <a:r>
              <a:rPr sz="1800" b="0" spc="-10" dirty="0">
                <a:latin typeface="Carlito"/>
                <a:cs typeface="Carlito"/>
              </a:rPr>
              <a:t>neural</a:t>
            </a:r>
            <a:r>
              <a:rPr sz="1800" b="0" spc="25" dirty="0">
                <a:latin typeface="Carlito"/>
                <a:cs typeface="Carlito"/>
              </a:rPr>
              <a:t> </a:t>
            </a:r>
            <a:r>
              <a:rPr sz="1800" b="0" spc="-10" dirty="0">
                <a:latin typeface="Carlito"/>
                <a:cs typeface="Carlito"/>
              </a:rPr>
              <a:t>architectures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80988" y="4912448"/>
            <a:ext cx="384047" cy="2226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06695" y="4912448"/>
            <a:ext cx="385381" cy="2226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3158" y="3475101"/>
            <a:ext cx="1270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0570" y="4663820"/>
            <a:ext cx="1459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5080" lvl="0" indent="-3251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 sequence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(any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71358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071116" y="4847844"/>
            <a:ext cx="155575" cy="320040"/>
          </a:xfrm>
          <a:custGeom>
            <a:avLst/>
            <a:gdLst/>
            <a:ahLst/>
            <a:cxnLst/>
            <a:rect l="l" t="t" r="r" b="b"/>
            <a:pathLst>
              <a:path w="155575" h="320039">
                <a:moveTo>
                  <a:pt x="155447" y="320039"/>
                </a:moveTo>
                <a:lnTo>
                  <a:pt x="125194" y="315267"/>
                </a:lnTo>
                <a:lnTo>
                  <a:pt x="100488" y="302244"/>
                </a:lnTo>
                <a:lnTo>
                  <a:pt x="83831" y="282910"/>
                </a:lnTo>
                <a:lnTo>
                  <a:pt x="77723" y="259206"/>
                </a:lnTo>
                <a:lnTo>
                  <a:pt x="77723" y="220852"/>
                </a:lnTo>
                <a:lnTo>
                  <a:pt x="71616" y="197149"/>
                </a:lnTo>
                <a:lnTo>
                  <a:pt x="54959" y="177815"/>
                </a:lnTo>
                <a:lnTo>
                  <a:pt x="30253" y="164792"/>
                </a:lnTo>
                <a:lnTo>
                  <a:pt x="0" y="160019"/>
                </a:lnTo>
                <a:lnTo>
                  <a:pt x="30253" y="155247"/>
                </a:lnTo>
                <a:lnTo>
                  <a:pt x="54959" y="142224"/>
                </a:lnTo>
                <a:lnTo>
                  <a:pt x="71616" y="122890"/>
                </a:lnTo>
                <a:lnTo>
                  <a:pt x="77723" y="99186"/>
                </a:lnTo>
                <a:lnTo>
                  <a:pt x="77723" y="60832"/>
                </a:lnTo>
                <a:lnTo>
                  <a:pt x="83831" y="37129"/>
                </a:lnTo>
                <a:lnTo>
                  <a:pt x="100488" y="17795"/>
                </a:lnTo>
                <a:lnTo>
                  <a:pt x="125194" y="4772"/>
                </a:lnTo>
                <a:lnTo>
                  <a:pt x="15544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005583" y="3110483"/>
            <a:ext cx="220979" cy="1073150"/>
          </a:xfrm>
          <a:custGeom>
            <a:avLst/>
            <a:gdLst/>
            <a:ahLst/>
            <a:cxnLst/>
            <a:rect l="l" t="t" r="r" b="b"/>
            <a:pathLst>
              <a:path w="220980" h="1073150">
                <a:moveTo>
                  <a:pt x="220980" y="1072895"/>
                </a:moveTo>
                <a:lnTo>
                  <a:pt x="177998" y="1066097"/>
                </a:lnTo>
                <a:lnTo>
                  <a:pt x="142875" y="1047559"/>
                </a:lnTo>
                <a:lnTo>
                  <a:pt x="119181" y="1020067"/>
                </a:lnTo>
                <a:lnTo>
                  <a:pt x="110490" y="986408"/>
                </a:lnTo>
                <a:lnTo>
                  <a:pt x="110490" y="622934"/>
                </a:lnTo>
                <a:lnTo>
                  <a:pt x="101798" y="589276"/>
                </a:lnTo>
                <a:lnTo>
                  <a:pt x="78105" y="561784"/>
                </a:lnTo>
                <a:lnTo>
                  <a:pt x="42981" y="543246"/>
                </a:lnTo>
                <a:lnTo>
                  <a:pt x="0" y="536447"/>
                </a:lnTo>
                <a:lnTo>
                  <a:pt x="42981" y="529649"/>
                </a:lnTo>
                <a:lnTo>
                  <a:pt x="78105" y="511111"/>
                </a:lnTo>
                <a:lnTo>
                  <a:pt x="101798" y="483619"/>
                </a:lnTo>
                <a:lnTo>
                  <a:pt x="110490" y="449961"/>
                </a:lnTo>
                <a:lnTo>
                  <a:pt x="110490" y="86487"/>
                </a:lnTo>
                <a:lnTo>
                  <a:pt x="119181" y="52828"/>
                </a:lnTo>
                <a:lnTo>
                  <a:pt x="142875" y="25336"/>
                </a:lnTo>
                <a:lnTo>
                  <a:pt x="177998" y="6798"/>
                </a:lnTo>
                <a:lnTo>
                  <a:pt x="220980" y="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1358" y="4836617"/>
            <a:ext cx="1835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1358" y="2006930"/>
            <a:ext cx="1835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55714" y="194310"/>
            <a:ext cx="2095500" cy="923925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 marR="95885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heavy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Core </a:t>
            </a:r>
            <a:r>
              <a:rPr kumimoji="0" sz="1800" b="1" i="0" u="heavy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idea: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Apply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same weights 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repeatedly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333028" y="570869"/>
            <a:ext cx="249570" cy="1593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76350" y="1843785"/>
            <a:ext cx="932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18224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outp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uts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onal)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071116" y="2028444"/>
            <a:ext cx="155575" cy="320040"/>
          </a:xfrm>
          <a:custGeom>
            <a:avLst/>
            <a:gdLst/>
            <a:ahLst/>
            <a:cxnLst/>
            <a:rect l="l" t="t" r="r" b="b"/>
            <a:pathLst>
              <a:path w="155575" h="320039">
                <a:moveTo>
                  <a:pt x="155447" y="320039"/>
                </a:moveTo>
                <a:lnTo>
                  <a:pt x="125194" y="315267"/>
                </a:lnTo>
                <a:lnTo>
                  <a:pt x="100488" y="302244"/>
                </a:lnTo>
                <a:lnTo>
                  <a:pt x="83831" y="282910"/>
                </a:lnTo>
                <a:lnTo>
                  <a:pt x="77723" y="259206"/>
                </a:lnTo>
                <a:lnTo>
                  <a:pt x="77723" y="220852"/>
                </a:lnTo>
                <a:lnTo>
                  <a:pt x="71616" y="197149"/>
                </a:lnTo>
                <a:lnTo>
                  <a:pt x="54959" y="177815"/>
                </a:lnTo>
                <a:lnTo>
                  <a:pt x="30253" y="164792"/>
                </a:lnTo>
                <a:lnTo>
                  <a:pt x="0" y="160019"/>
                </a:lnTo>
                <a:lnTo>
                  <a:pt x="30253" y="155247"/>
                </a:lnTo>
                <a:lnTo>
                  <a:pt x="54959" y="142224"/>
                </a:lnTo>
                <a:lnTo>
                  <a:pt x="71616" y="122890"/>
                </a:lnTo>
                <a:lnTo>
                  <a:pt x="77723" y="99186"/>
                </a:lnTo>
                <a:lnTo>
                  <a:pt x="77723" y="60832"/>
                </a:lnTo>
                <a:lnTo>
                  <a:pt x="83831" y="37129"/>
                </a:lnTo>
                <a:lnTo>
                  <a:pt x="100488" y="17795"/>
                </a:lnTo>
                <a:lnTo>
                  <a:pt x="125194" y="4772"/>
                </a:lnTo>
                <a:lnTo>
                  <a:pt x="15544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9C78C6-F7CE-497A-BC32-43983A22D14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0055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 RNN </a:t>
            </a:r>
            <a:r>
              <a:rPr spc="-5" dirty="0"/>
              <a:t>Language</a:t>
            </a:r>
            <a:r>
              <a:rPr spc="-9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67678" y="5629147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2559" y="5629147"/>
            <a:ext cx="459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700" y="5629147"/>
            <a:ext cx="610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7865" algn="l"/>
                <a:tab pos="5302250" algn="l"/>
              </a:tabLst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 /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ec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	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	</a:t>
            </a: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tud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614" y="5953001"/>
            <a:ext cx="1127607" cy="230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9620" y="5914644"/>
            <a:ext cx="440436" cy="32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95259" y="5914644"/>
            <a:ext cx="425196" cy="320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10171" y="5914644"/>
            <a:ext cx="440435" cy="320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08320" y="5914644"/>
            <a:ext cx="467868" cy="320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3173" y="478612"/>
            <a:ext cx="4495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5432" y="668274"/>
            <a:ext cx="558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lap</a:t>
            </a:r>
            <a:r>
              <a:rPr kumimoji="0" sz="1400" b="0" i="1" u="none" strike="noStrike" kern="1200" cap="none" spc="-2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33994" y="4581686"/>
            <a:ext cx="327157" cy="2045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663435" y="719327"/>
            <a:ext cx="2112645" cy="1119505"/>
            <a:chOff x="6663435" y="719327"/>
            <a:chExt cx="2112645" cy="1119505"/>
          </a:xfrm>
        </p:grpSpPr>
        <p:sp>
          <p:nvSpPr>
            <p:cNvPr id="15" name="object 15"/>
            <p:cNvSpPr/>
            <p:nvPr/>
          </p:nvSpPr>
          <p:spPr>
            <a:xfrm>
              <a:off x="7039736" y="719327"/>
              <a:ext cx="76200" cy="293370"/>
            </a:xfrm>
            <a:custGeom>
              <a:avLst/>
              <a:gdLst/>
              <a:ahLst/>
              <a:cxnLst/>
              <a:rect l="l" t="t" r="r" b="b"/>
              <a:pathLst>
                <a:path w="76200" h="293369">
                  <a:moveTo>
                    <a:pt x="31728" y="216609"/>
                  </a:moveTo>
                  <a:lnTo>
                    <a:pt x="0" y="216662"/>
                  </a:lnTo>
                  <a:lnTo>
                    <a:pt x="38227" y="292862"/>
                  </a:lnTo>
                  <a:lnTo>
                    <a:pt x="69818" y="229362"/>
                  </a:lnTo>
                  <a:lnTo>
                    <a:pt x="31750" y="229362"/>
                  </a:lnTo>
                  <a:lnTo>
                    <a:pt x="31728" y="216609"/>
                  </a:lnTo>
                  <a:close/>
                </a:path>
                <a:path w="76200" h="293369">
                  <a:moveTo>
                    <a:pt x="44428" y="216587"/>
                  </a:moveTo>
                  <a:lnTo>
                    <a:pt x="31728" y="216609"/>
                  </a:lnTo>
                  <a:lnTo>
                    <a:pt x="31750" y="229362"/>
                  </a:lnTo>
                  <a:lnTo>
                    <a:pt x="44450" y="229362"/>
                  </a:lnTo>
                  <a:lnTo>
                    <a:pt x="44428" y="216587"/>
                  </a:lnTo>
                  <a:close/>
                </a:path>
                <a:path w="76200" h="293369">
                  <a:moveTo>
                    <a:pt x="76200" y="216535"/>
                  </a:moveTo>
                  <a:lnTo>
                    <a:pt x="44428" y="216587"/>
                  </a:lnTo>
                  <a:lnTo>
                    <a:pt x="44450" y="229362"/>
                  </a:lnTo>
                  <a:lnTo>
                    <a:pt x="69818" y="229362"/>
                  </a:lnTo>
                  <a:lnTo>
                    <a:pt x="76200" y="216535"/>
                  </a:lnTo>
                  <a:close/>
                </a:path>
                <a:path w="76200" h="293369">
                  <a:moveTo>
                    <a:pt x="44069" y="0"/>
                  </a:moveTo>
                  <a:lnTo>
                    <a:pt x="31369" y="0"/>
                  </a:lnTo>
                  <a:lnTo>
                    <a:pt x="31728" y="216609"/>
                  </a:lnTo>
                  <a:lnTo>
                    <a:pt x="44428" y="216587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669785" y="1711452"/>
              <a:ext cx="336550" cy="0"/>
            </a:xfrm>
            <a:custGeom>
              <a:avLst/>
              <a:gdLst/>
              <a:ahLst/>
              <a:cxnLst/>
              <a:rect l="l" t="t" r="r" b="b"/>
              <a:pathLst>
                <a:path w="336550">
                  <a:moveTo>
                    <a:pt x="0" y="0"/>
                  </a:moveTo>
                  <a:lnTo>
                    <a:pt x="336042" y="0"/>
                  </a:lnTo>
                </a:path>
              </a:pathLst>
            </a:custGeom>
            <a:ln w="1219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669785" y="1716405"/>
              <a:ext cx="479425" cy="0"/>
            </a:xfrm>
            <a:custGeom>
              <a:avLst/>
              <a:gdLst/>
              <a:ahLst/>
              <a:cxnLst/>
              <a:rect l="l" t="t" r="r" b="b"/>
              <a:pathLst>
                <a:path w="479425">
                  <a:moveTo>
                    <a:pt x="0" y="0"/>
                  </a:moveTo>
                  <a:lnTo>
                    <a:pt x="479298" y="0"/>
                  </a:lnTo>
                </a:path>
              </a:pathLst>
            </a:custGeom>
            <a:ln w="3175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575547" y="1711452"/>
              <a:ext cx="194310" cy="0"/>
            </a:xfrm>
            <a:custGeom>
              <a:avLst/>
              <a:gdLst/>
              <a:ahLst/>
              <a:cxnLst/>
              <a:rect l="l" t="t" r="r" b="b"/>
              <a:pathLst>
                <a:path w="194309">
                  <a:moveTo>
                    <a:pt x="0" y="0"/>
                  </a:moveTo>
                  <a:lnTo>
                    <a:pt x="194182" y="0"/>
                  </a:lnTo>
                </a:path>
              </a:pathLst>
            </a:custGeom>
            <a:ln w="1219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669785" y="1716405"/>
              <a:ext cx="2099945" cy="6350"/>
            </a:xfrm>
            <a:custGeom>
              <a:avLst/>
              <a:gdLst/>
              <a:ahLst/>
              <a:cxnLst/>
              <a:rect l="l" t="t" r="r" b="b"/>
              <a:pathLst>
                <a:path w="2099945" h="6350">
                  <a:moveTo>
                    <a:pt x="1905762" y="0"/>
                  </a:moveTo>
                  <a:lnTo>
                    <a:pt x="2099945" y="0"/>
                  </a:lnTo>
                </a:path>
                <a:path w="2099945" h="6350">
                  <a:moveTo>
                    <a:pt x="0" y="6096"/>
                  </a:moveTo>
                  <a:lnTo>
                    <a:pt x="2099945" y="6096"/>
                  </a:lnTo>
                </a:path>
              </a:pathLst>
            </a:custGeom>
            <a:ln w="3175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8625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8625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005827" y="1011936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09" h="706119">
                  <a:moveTo>
                    <a:pt x="143255" y="0"/>
                  </a:moveTo>
                  <a:lnTo>
                    <a:pt x="0" y="0"/>
                  </a:lnTo>
                  <a:lnTo>
                    <a:pt x="0" y="705612"/>
                  </a:lnTo>
                  <a:lnTo>
                    <a:pt x="143255" y="705612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005827" y="1011936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09" h="706119">
                  <a:moveTo>
                    <a:pt x="0" y="705612"/>
                  </a:moveTo>
                  <a:lnTo>
                    <a:pt x="143255" y="705612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705612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149083" y="1534667"/>
              <a:ext cx="142240" cy="182880"/>
            </a:xfrm>
            <a:custGeom>
              <a:avLst/>
              <a:gdLst/>
              <a:ahLst/>
              <a:cxnLst/>
              <a:rect l="l" t="t" r="r" b="b"/>
              <a:pathLst>
                <a:path w="142240" h="182880">
                  <a:moveTo>
                    <a:pt x="141731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141731" y="182879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149083" y="1534667"/>
              <a:ext cx="142240" cy="182880"/>
            </a:xfrm>
            <a:custGeom>
              <a:avLst/>
              <a:gdLst/>
              <a:ahLst/>
              <a:cxnLst/>
              <a:rect l="l" t="t" r="r" b="b"/>
              <a:pathLst>
                <a:path w="142240" h="182880">
                  <a:moveTo>
                    <a:pt x="0" y="182879"/>
                  </a:moveTo>
                  <a:lnTo>
                    <a:pt x="141731" y="182879"/>
                  </a:lnTo>
                  <a:lnTo>
                    <a:pt x="141731" y="0"/>
                  </a:lnTo>
                  <a:lnTo>
                    <a:pt x="0" y="0"/>
                  </a:lnTo>
                  <a:lnTo>
                    <a:pt x="0" y="182879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290815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290815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4340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4340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575803" y="1403604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09" h="314325">
                  <a:moveTo>
                    <a:pt x="143255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143255" y="31394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575803" y="1403604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09" h="314325">
                  <a:moveTo>
                    <a:pt x="0" y="313944"/>
                  </a:moveTo>
                  <a:lnTo>
                    <a:pt x="143255" y="31394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7719059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719059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8004047" y="1584960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1432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43255" y="1325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004047" y="1584960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0" y="132587"/>
                  </a:moveTo>
                  <a:lnTo>
                    <a:pt x="143255" y="1325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147303" y="1479804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143255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143255" y="23774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147303" y="1479804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0" y="237744"/>
                  </a:moveTo>
                  <a:lnTo>
                    <a:pt x="143255" y="23774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3774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290559" y="1395983"/>
              <a:ext cx="143510" cy="321945"/>
            </a:xfrm>
            <a:custGeom>
              <a:avLst/>
              <a:gdLst/>
              <a:ahLst/>
              <a:cxnLst/>
              <a:rect l="l" t="t" r="r" b="b"/>
              <a:pathLst>
                <a:path w="143509" h="321944">
                  <a:moveTo>
                    <a:pt x="143255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143255" y="32156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290559" y="1395983"/>
              <a:ext cx="143510" cy="321945"/>
            </a:xfrm>
            <a:custGeom>
              <a:avLst/>
              <a:gdLst/>
              <a:ahLst/>
              <a:cxnLst/>
              <a:rect l="l" t="t" r="r" b="b"/>
              <a:pathLst>
                <a:path w="143509" h="321944">
                  <a:moveTo>
                    <a:pt x="0" y="321563"/>
                  </a:moveTo>
                  <a:lnTo>
                    <a:pt x="143255" y="321563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32156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432291" y="1661160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143255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143255" y="563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432291" y="1661160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0" y="56387"/>
                  </a:moveTo>
                  <a:lnTo>
                    <a:pt x="143255" y="563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63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6863333" y="1762505"/>
              <a:ext cx="1713230" cy="76200"/>
            </a:xfrm>
            <a:custGeom>
              <a:avLst/>
              <a:gdLst/>
              <a:ahLst/>
              <a:cxnLst/>
              <a:rect l="l" t="t" r="r" b="b"/>
              <a:pathLst>
                <a:path w="171322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6"/>
                  </a:lnTo>
                  <a:lnTo>
                    <a:pt x="63500" y="48006"/>
                  </a:lnTo>
                  <a:lnTo>
                    <a:pt x="63500" y="28194"/>
                  </a:lnTo>
                  <a:lnTo>
                    <a:pt x="76200" y="28194"/>
                  </a:lnTo>
                  <a:lnTo>
                    <a:pt x="76200" y="0"/>
                  </a:lnTo>
                  <a:close/>
                </a:path>
                <a:path w="1713229" h="76200">
                  <a:moveTo>
                    <a:pt x="1636649" y="0"/>
                  </a:moveTo>
                  <a:lnTo>
                    <a:pt x="1636649" y="76200"/>
                  </a:lnTo>
                  <a:lnTo>
                    <a:pt x="1693036" y="48006"/>
                  </a:lnTo>
                  <a:lnTo>
                    <a:pt x="1649349" y="48006"/>
                  </a:lnTo>
                  <a:lnTo>
                    <a:pt x="1649349" y="28194"/>
                  </a:lnTo>
                  <a:lnTo>
                    <a:pt x="1693037" y="28194"/>
                  </a:lnTo>
                  <a:lnTo>
                    <a:pt x="1636649" y="0"/>
                  </a:lnTo>
                  <a:close/>
                </a:path>
                <a:path w="1713229" h="76200">
                  <a:moveTo>
                    <a:pt x="76200" y="28194"/>
                  </a:moveTo>
                  <a:lnTo>
                    <a:pt x="63500" y="28194"/>
                  </a:lnTo>
                  <a:lnTo>
                    <a:pt x="63500" y="48006"/>
                  </a:lnTo>
                  <a:lnTo>
                    <a:pt x="76200" y="48006"/>
                  </a:lnTo>
                  <a:lnTo>
                    <a:pt x="76200" y="28194"/>
                  </a:lnTo>
                  <a:close/>
                </a:path>
                <a:path w="1713229" h="76200">
                  <a:moveTo>
                    <a:pt x="1636649" y="28194"/>
                  </a:moveTo>
                  <a:lnTo>
                    <a:pt x="76200" y="28194"/>
                  </a:lnTo>
                  <a:lnTo>
                    <a:pt x="76200" y="48006"/>
                  </a:lnTo>
                  <a:lnTo>
                    <a:pt x="1636649" y="48006"/>
                  </a:lnTo>
                  <a:lnTo>
                    <a:pt x="1636649" y="28194"/>
                  </a:lnTo>
                  <a:close/>
                </a:path>
                <a:path w="1713229" h="76200">
                  <a:moveTo>
                    <a:pt x="1693037" y="28194"/>
                  </a:moveTo>
                  <a:lnTo>
                    <a:pt x="1649349" y="28194"/>
                  </a:lnTo>
                  <a:lnTo>
                    <a:pt x="1649349" y="48006"/>
                  </a:lnTo>
                  <a:lnTo>
                    <a:pt x="1693036" y="48006"/>
                  </a:lnTo>
                  <a:lnTo>
                    <a:pt x="1712849" y="38100"/>
                  </a:lnTo>
                  <a:lnTo>
                    <a:pt x="1693037" y="28194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895843" y="955547"/>
              <a:ext cx="76200" cy="2331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299736" y="1917954"/>
            <a:ext cx="5082540" cy="3733165"/>
            <a:chOff x="3299736" y="1917954"/>
            <a:chExt cx="5082540" cy="3733165"/>
          </a:xfrm>
        </p:grpSpPr>
        <p:sp>
          <p:nvSpPr>
            <p:cNvPr id="45" name="object 45"/>
            <p:cNvSpPr/>
            <p:nvPr/>
          </p:nvSpPr>
          <p:spPr>
            <a:xfrm>
              <a:off x="5319098" y="4558439"/>
              <a:ext cx="328619" cy="2045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791199" y="4329683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791199" y="4536948"/>
              <a:ext cx="166115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5791199" y="4744211"/>
              <a:ext cx="166115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791199" y="4951476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685281" y="4246626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59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5812408" y="5203698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38061"/>
                  </a:lnTo>
                  <a:lnTo>
                    <a:pt x="65658" y="43806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6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6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599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438150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438150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43815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891783" y="5317236"/>
              <a:ext cx="236220" cy="2773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919509" y="3965697"/>
              <a:ext cx="327219" cy="2023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812408" y="3819905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5791199" y="2840736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791199" y="307238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5791199" y="3305556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5791199" y="353720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985765" y="3227705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099303" y="2959608"/>
              <a:ext cx="426720" cy="2926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5465216" y="2511552"/>
              <a:ext cx="327317" cy="2138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5685281" y="2747010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6519762" y="2511552"/>
              <a:ext cx="330490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6742938" y="275615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6043421" y="3236849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8" y="105155"/>
                  </a:lnTo>
                  <a:lnTo>
                    <a:pt x="597661" y="109981"/>
                  </a:lnTo>
                  <a:lnTo>
                    <a:pt x="603757" y="111505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2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1" y="55752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6155435" y="2959608"/>
              <a:ext cx="428243" cy="2926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6387247" y="4558439"/>
              <a:ext cx="330490" cy="20457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6847332" y="4338827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6847332" y="4546092"/>
              <a:ext cx="166115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6847332" y="4753355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6847332" y="4960620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6742938" y="4257294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59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894587"/>
                  </a:lnTo>
                  <a:lnTo>
                    <a:pt x="360967" y="918311"/>
                  </a:lnTo>
                  <a:lnTo>
                    <a:pt x="347900" y="937688"/>
                  </a:lnTo>
                  <a:lnTo>
                    <a:pt x="328523" y="950755"/>
                  </a:lnTo>
                  <a:lnTo>
                    <a:pt x="304800" y="955547"/>
                  </a:lnTo>
                  <a:lnTo>
                    <a:pt x="60959" y="955547"/>
                  </a:lnTo>
                  <a:lnTo>
                    <a:pt x="37236" y="950755"/>
                  </a:lnTo>
                  <a:lnTo>
                    <a:pt x="17859" y="937688"/>
                  </a:lnTo>
                  <a:lnTo>
                    <a:pt x="4792" y="918311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1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6870064" y="5212842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59" h="43815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38061"/>
                  </a:lnTo>
                  <a:lnTo>
                    <a:pt x="65658" y="43806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59" h="43815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6"/>
                  </a:lnTo>
                  <a:lnTo>
                    <a:pt x="19811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438150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0" y="105536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599"/>
                  </a:lnTo>
                  <a:lnTo>
                    <a:pt x="111505" y="95503"/>
                  </a:lnTo>
                  <a:lnTo>
                    <a:pt x="108711" y="90804"/>
                  </a:lnTo>
                  <a:lnTo>
                    <a:pt x="67159" y="19557"/>
                  </a:lnTo>
                  <a:close/>
                </a:path>
                <a:path w="111759" h="438150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59" h="438150">
                  <a:moveTo>
                    <a:pt x="65658" y="24637"/>
                  </a:moveTo>
                  <a:lnTo>
                    <a:pt x="64261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59" h="438150">
                  <a:moveTo>
                    <a:pt x="64261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1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6949439" y="5317236"/>
              <a:ext cx="236220" cy="2773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6977165" y="3965697"/>
              <a:ext cx="327219" cy="2023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6870064" y="3829050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59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59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1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427354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1" y="90805"/>
                  </a:lnTo>
                  <a:lnTo>
                    <a:pt x="67159" y="19557"/>
                  </a:lnTo>
                  <a:close/>
                </a:path>
                <a:path w="111759" h="427354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59" h="427354">
                  <a:moveTo>
                    <a:pt x="65658" y="24637"/>
                  </a:moveTo>
                  <a:lnTo>
                    <a:pt x="64261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59" h="427354">
                  <a:moveTo>
                    <a:pt x="64261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1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6847332" y="2849880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6847332" y="3081528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6847332" y="3314700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6847332" y="3546348"/>
              <a:ext cx="166115" cy="17525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7119365" y="3227705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7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3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3" y="47244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7232903" y="2959608"/>
              <a:ext cx="426720" cy="2926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7946008" y="1917954"/>
              <a:ext cx="111760" cy="829310"/>
            </a:xfrm>
            <a:custGeom>
              <a:avLst/>
              <a:gdLst/>
              <a:ahLst/>
              <a:cxnLst/>
              <a:rect l="l" t="t" r="r" b="b"/>
              <a:pathLst>
                <a:path w="111759" h="82931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829310"/>
                  </a:lnTo>
                  <a:lnTo>
                    <a:pt x="65659" y="829310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59" h="829310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59" h="829310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9855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59" h="829310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59" h="82931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59" h="829310">
                  <a:moveTo>
                    <a:pt x="64262" y="24637"/>
                  </a:moveTo>
                  <a:lnTo>
                    <a:pt x="47244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8101583" y="2219178"/>
              <a:ext cx="205740" cy="17945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7600336" y="2534799"/>
              <a:ext cx="321340" cy="19062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7924800" y="2840736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7924800" y="307238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7924800" y="3305556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7924800" y="353720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7466349" y="4558439"/>
              <a:ext cx="331649" cy="20457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7924800" y="4329683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7924800" y="4536948"/>
              <a:ext cx="166115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7924800" y="4744211"/>
              <a:ext cx="166115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7924800" y="4951476"/>
              <a:ext cx="166115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7818882" y="4246626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59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1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7946008" y="5203698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59" h="43815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438061"/>
                  </a:lnTo>
                  <a:lnTo>
                    <a:pt x="65659" y="43806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59" h="438150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6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43815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6"/>
                  </a:lnTo>
                  <a:lnTo>
                    <a:pt x="100457" y="107187"/>
                  </a:lnTo>
                  <a:lnTo>
                    <a:pt x="109855" y="101599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59" h="43815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59" h="43815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59" h="438150">
                  <a:moveTo>
                    <a:pt x="64262" y="24637"/>
                  </a:moveTo>
                  <a:lnTo>
                    <a:pt x="47244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8025383" y="5317236"/>
              <a:ext cx="236220" cy="2773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8053256" y="3965697"/>
              <a:ext cx="328522" cy="2023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7946008" y="3819905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59" h="427354">
                  <a:moveTo>
                    <a:pt x="55752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59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5" y="105537"/>
                  </a:lnTo>
                  <a:lnTo>
                    <a:pt x="19812" y="100838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59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8"/>
                  </a:lnTo>
                  <a:lnTo>
                    <a:pt x="94361" y="105537"/>
                  </a:lnTo>
                  <a:lnTo>
                    <a:pt x="100457" y="107188"/>
                  </a:lnTo>
                  <a:lnTo>
                    <a:pt x="109855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59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8"/>
                  </a:lnTo>
                  <a:lnTo>
                    <a:pt x="65659" y="24638"/>
                  </a:lnTo>
                  <a:lnTo>
                    <a:pt x="65659" y="19558"/>
                  </a:lnTo>
                  <a:close/>
                </a:path>
                <a:path w="111759" h="427354">
                  <a:moveTo>
                    <a:pt x="65659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8"/>
                  </a:lnTo>
                  <a:close/>
                </a:path>
                <a:path w="111759" h="427354">
                  <a:moveTo>
                    <a:pt x="64262" y="24638"/>
                  </a:moveTo>
                  <a:lnTo>
                    <a:pt x="47244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7818882" y="2747010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47275" y="2530150"/>
              <a:ext cx="318272" cy="18597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4722875" y="2810256"/>
              <a:ext cx="166115" cy="17373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4722875" y="304190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22875" y="3275076"/>
              <a:ext cx="166115" cy="17373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4722875" y="350672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16957" y="2716530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4722875" y="4297680"/>
              <a:ext cx="166115" cy="15849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22875" y="4504944"/>
              <a:ext cx="166115" cy="15849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22875" y="4712208"/>
              <a:ext cx="166115" cy="15849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4722875" y="4919472"/>
              <a:ext cx="166115" cy="15849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4616957" y="4216146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896111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1"/>
                  </a:lnTo>
                  <a:lnTo>
                    <a:pt x="60959" y="957071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1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44084" y="5173218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438061"/>
                  </a:lnTo>
                  <a:lnTo>
                    <a:pt x="65659" y="43806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6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6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599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43815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43815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3815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4838699" y="5317236"/>
              <a:ext cx="236220" cy="2773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4851332" y="3965697"/>
              <a:ext cx="328522" cy="2023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3918966" y="3230752"/>
              <a:ext cx="936625" cy="986155"/>
            </a:xfrm>
            <a:custGeom>
              <a:avLst/>
              <a:gdLst/>
              <a:ahLst/>
              <a:cxnLst/>
              <a:rect l="l" t="t" r="r" b="b"/>
              <a:pathLst>
                <a:path w="936625" h="986154">
                  <a:moveTo>
                    <a:pt x="699262" y="55753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39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39" y="65659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62" y="55753"/>
                  </a:lnTo>
                  <a:close/>
                </a:path>
                <a:path w="936625" h="986154">
                  <a:moveTo>
                    <a:pt x="936625" y="654177"/>
                  </a:moveTo>
                  <a:lnTo>
                    <a:pt x="933831" y="649478"/>
                  </a:lnTo>
                  <a:lnTo>
                    <a:pt x="892276" y="578231"/>
                  </a:lnTo>
                  <a:lnTo>
                    <a:pt x="880872" y="558673"/>
                  </a:lnTo>
                  <a:lnTo>
                    <a:pt x="827913" y="649478"/>
                  </a:lnTo>
                  <a:lnTo>
                    <a:pt x="825119" y="654177"/>
                  </a:lnTo>
                  <a:lnTo>
                    <a:pt x="826643" y="660273"/>
                  </a:lnTo>
                  <a:lnTo>
                    <a:pt x="831469" y="663067"/>
                  </a:lnTo>
                  <a:lnTo>
                    <a:pt x="836168" y="665861"/>
                  </a:lnTo>
                  <a:lnTo>
                    <a:pt x="842264" y="664210"/>
                  </a:lnTo>
                  <a:lnTo>
                    <a:pt x="844931" y="659511"/>
                  </a:lnTo>
                  <a:lnTo>
                    <a:pt x="870953" y="614883"/>
                  </a:lnTo>
                  <a:lnTo>
                    <a:pt x="870966" y="578231"/>
                  </a:lnTo>
                  <a:lnTo>
                    <a:pt x="870966" y="614883"/>
                  </a:lnTo>
                  <a:lnTo>
                    <a:pt x="870966" y="985647"/>
                  </a:lnTo>
                  <a:lnTo>
                    <a:pt x="890778" y="985647"/>
                  </a:lnTo>
                  <a:lnTo>
                    <a:pt x="890778" y="614883"/>
                  </a:lnTo>
                  <a:lnTo>
                    <a:pt x="916813" y="659511"/>
                  </a:lnTo>
                  <a:lnTo>
                    <a:pt x="919480" y="664210"/>
                  </a:lnTo>
                  <a:lnTo>
                    <a:pt x="925576" y="665861"/>
                  </a:lnTo>
                  <a:lnTo>
                    <a:pt x="930275" y="663067"/>
                  </a:lnTo>
                  <a:lnTo>
                    <a:pt x="935101" y="660273"/>
                  </a:lnTo>
                  <a:lnTo>
                    <a:pt x="936625" y="65417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4032503" y="2959608"/>
              <a:ext cx="426720" cy="2926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3299736" y="2548300"/>
              <a:ext cx="308976" cy="17482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3649979" y="281330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3649979" y="3046476"/>
              <a:ext cx="166115" cy="17373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3649979" y="3278124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3649979" y="3511296"/>
              <a:ext cx="166115" cy="17373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3544061" y="2721102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139700" y="4419727"/>
            <a:ext cx="1699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46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0046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46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embeddings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66198" y="4784423"/>
            <a:ext cx="1132179" cy="21331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888755" y="198319"/>
            <a:ext cx="3169879" cy="20686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871207" y="1784731"/>
            <a:ext cx="111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376666" y="1788413"/>
            <a:ext cx="279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z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7857743" y="1184147"/>
            <a:ext cx="152400" cy="538480"/>
            <a:chOff x="7857743" y="1184147"/>
            <a:chExt cx="152400" cy="538480"/>
          </a:xfrm>
        </p:grpSpPr>
        <p:sp>
          <p:nvSpPr>
            <p:cNvPr id="129" name="object 129"/>
            <p:cNvSpPr/>
            <p:nvPr/>
          </p:nvSpPr>
          <p:spPr>
            <a:xfrm>
              <a:off x="7862315" y="1188719"/>
              <a:ext cx="143510" cy="528955"/>
            </a:xfrm>
            <a:custGeom>
              <a:avLst/>
              <a:gdLst/>
              <a:ahLst/>
              <a:cxnLst/>
              <a:rect l="l" t="t" r="r" b="b"/>
              <a:pathLst>
                <a:path w="143509" h="528955">
                  <a:moveTo>
                    <a:pt x="143255" y="0"/>
                  </a:moveTo>
                  <a:lnTo>
                    <a:pt x="0" y="0"/>
                  </a:lnTo>
                  <a:lnTo>
                    <a:pt x="0" y="528827"/>
                  </a:lnTo>
                  <a:lnTo>
                    <a:pt x="143255" y="52882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7862315" y="1188719"/>
              <a:ext cx="143510" cy="528955"/>
            </a:xfrm>
            <a:custGeom>
              <a:avLst/>
              <a:gdLst/>
              <a:ahLst/>
              <a:cxnLst/>
              <a:rect l="l" t="t" r="r" b="b"/>
              <a:pathLst>
                <a:path w="143509" h="528955">
                  <a:moveTo>
                    <a:pt x="0" y="528827"/>
                  </a:moveTo>
                  <a:lnTo>
                    <a:pt x="143255" y="52882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2882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139700" y="1088593"/>
            <a:ext cx="1787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output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57008" y="1507720"/>
            <a:ext cx="2749239" cy="32843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184654" y="6281165"/>
            <a:ext cx="3495040" cy="524510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85115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sng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Note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this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 sequence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could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</a:t>
            </a:r>
            <a:r>
              <a:rPr kumimoji="0" sz="1400" b="0" i="1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much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8829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longer,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but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slide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doesn’t have</a:t>
            </a:r>
            <a:r>
              <a:rPr kumimoji="0" sz="1400" b="0" i="1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space!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5673597" y="6238062"/>
            <a:ext cx="718820" cy="318770"/>
          </a:xfrm>
          <a:custGeom>
            <a:avLst/>
            <a:gdLst/>
            <a:ahLst/>
            <a:cxnLst/>
            <a:rect l="l" t="t" r="r" b="b"/>
            <a:pathLst>
              <a:path w="718820" h="318770">
                <a:moveTo>
                  <a:pt x="632766" y="26731"/>
                </a:moveTo>
                <a:lnTo>
                  <a:pt x="0" y="291515"/>
                </a:lnTo>
                <a:lnTo>
                  <a:pt x="11175" y="318223"/>
                </a:lnTo>
                <a:lnTo>
                  <a:pt x="643978" y="53424"/>
                </a:lnTo>
                <a:lnTo>
                  <a:pt x="632766" y="26731"/>
                </a:lnTo>
                <a:close/>
              </a:path>
              <a:path w="718820" h="318770">
                <a:moveTo>
                  <a:pt x="705898" y="21120"/>
                </a:moveTo>
                <a:lnTo>
                  <a:pt x="646176" y="21120"/>
                </a:lnTo>
                <a:lnTo>
                  <a:pt x="657351" y="47828"/>
                </a:lnTo>
                <a:lnTo>
                  <a:pt x="643978" y="53424"/>
                </a:lnTo>
                <a:lnTo>
                  <a:pt x="655192" y="80124"/>
                </a:lnTo>
                <a:lnTo>
                  <a:pt x="705898" y="21120"/>
                </a:lnTo>
                <a:close/>
              </a:path>
              <a:path w="718820" h="318770">
                <a:moveTo>
                  <a:pt x="646176" y="21120"/>
                </a:moveTo>
                <a:lnTo>
                  <a:pt x="632766" y="26731"/>
                </a:lnTo>
                <a:lnTo>
                  <a:pt x="643978" y="53424"/>
                </a:lnTo>
                <a:lnTo>
                  <a:pt x="657351" y="47828"/>
                </a:lnTo>
                <a:lnTo>
                  <a:pt x="646176" y="21120"/>
                </a:lnTo>
                <a:close/>
              </a:path>
              <a:path w="718820" h="318770">
                <a:moveTo>
                  <a:pt x="621538" y="0"/>
                </a:moveTo>
                <a:lnTo>
                  <a:pt x="632766" y="26731"/>
                </a:lnTo>
                <a:lnTo>
                  <a:pt x="646176" y="21120"/>
                </a:lnTo>
                <a:lnTo>
                  <a:pt x="705898" y="21120"/>
                </a:lnTo>
                <a:lnTo>
                  <a:pt x="718438" y="6527"/>
                </a:lnTo>
                <a:lnTo>
                  <a:pt x="621538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134112" y="3080004"/>
            <a:ext cx="2978150" cy="641985"/>
            <a:chOff x="134112" y="3080004"/>
            <a:chExt cx="2978150" cy="641985"/>
          </a:xfrm>
        </p:grpSpPr>
        <p:sp>
          <p:nvSpPr>
            <p:cNvPr id="136" name="object 136"/>
            <p:cNvSpPr/>
            <p:nvPr/>
          </p:nvSpPr>
          <p:spPr>
            <a:xfrm>
              <a:off x="134112" y="3080004"/>
              <a:ext cx="2977896" cy="39928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135636" y="3476244"/>
              <a:ext cx="355092" cy="24536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139700" y="2786888"/>
            <a:ext cx="2189480" cy="9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A3001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962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initial hidden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888B706-371B-4B21-9767-5C583D51E05A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0055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 RNN </a:t>
            </a:r>
            <a:r>
              <a:rPr spc="-5" dirty="0"/>
              <a:t>Language</a:t>
            </a:r>
            <a:r>
              <a:rPr spc="-9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5246" y="5629147"/>
            <a:ext cx="32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503" y="5629147"/>
            <a:ext cx="814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tud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7678" y="5629147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2559" y="5629147"/>
            <a:ext cx="459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9620" y="5914644"/>
            <a:ext cx="440436" cy="32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95259" y="5914644"/>
            <a:ext cx="425196" cy="32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10171" y="5914644"/>
            <a:ext cx="440435" cy="320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08320" y="5914644"/>
            <a:ext cx="467868" cy="320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3173" y="478612"/>
            <a:ext cx="4495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5432" y="668274"/>
            <a:ext cx="558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lap</a:t>
            </a:r>
            <a:r>
              <a:rPr kumimoji="0" sz="1400" b="0" i="1" u="none" strike="noStrike" kern="1200" cap="none" spc="-2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33994" y="4581686"/>
            <a:ext cx="327157" cy="2045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663435" y="719327"/>
            <a:ext cx="2112645" cy="1119505"/>
            <a:chOff x="6663435" y="719327"/>
            <a:chExt cx="2112645" cy="1119505"/>
          </a:xfrm>
        </p:grpSpPr>
        <p:sp>
          <p:nvSpPr>
            <p:cNvPr id="15" name="object 15"/>
            <p:cNvSpPr/>
            <p:nvPr/>
          </p:nvSpPr>
          <p:spPr>
            <a:xfrm>
              <a:off x="7039736" y="719327"/>
              <a:ext cx="76200" cy="293370"/>
            </a:xfrm>
            <a:custGeom>
              <a:avLst/>
              <a:gdLst/>
              <a:ahLst/>
              <a:cxnLst/>
              <a:rect l="l" t="t" r="r" b="b"/>
              <a:pathLst>
                <a:path w="76200" h="293369">
                  <a:moveTo>
                    <a:pt x="31728" y="216609"/>
                  </a:moveTo>
                  <a:lnTo>
                    <a:pt x="0" y="216662"/>
                  </a:lnTo>
                  <a:lnTo>
                    <a:pt x="38227" y="292862"/>
                  </a:lnTo>
                  <a:lnTo>
                    <a:pt x="69818" y="229362"/>
                  </a:lnTo>
                  <a:lnTo>
                    <a:pt x="31750" y="229362"/>
                  </a:lnTo>
                  <a:lnTo>
                    <a:pt x="31728" y="216609"/>
                  </a:lnTo>
                  <a:close/>
                </a:path>
                <a:path w="76200" h="293369">
                  <a:moveTo>
                    <a:pt x="44428" y="216587"/>
                  </a:moveTo>
                  <a:lnTo>
                    <a:pt x="31728" y="216609"/>
                  </a:lnTo>
                  <a:lnTo>
                    <a:pt x="31750" y="229362"/>
                  </a:lnTo>
                  <a:lnTo>
                    <a:pt x="44450" y="229362"/>
                  </a:lnTo>
                  <a:lnTo>
                    <a:pt x="44428" y="216587"/>
                  </a:lnTo>
                  <a:close/>
                </a:path>
                <a:path w="76200" h="293369">
                  <a:moveTo>
                    <a:pt x="76200" y="216535"/>
                  </a:moveTo>
                  <a:lnTo>
                    <a:pt x="44428" y="216587"/>
                  </a:lnTo>
                  <a:lnTo>
                    <a:pt x="44450" y="229362"/>
                  </a:lnTo>
                  <a:lnTo>
                    <a:pt x="69818" y="229362"/>
                  </a:lnTo>
                  <a:lnTo>
                    <a:pt x="76200" y="216535"/>
                  </a:lnTo>
                  <a:close/>
                </a:path>
                <a:path w="76200" h="293369">
                  <a:moveTo>
                    <a:pt x="44069" y="0"/>
                  </a:moveTo>
                  <a:lnTo>
                    <a:pt x="31369" y="0"/>
                  </a:lnTo>
                  <a:lnTo>
                    <a:pt x="31728" y="216609"/>
                  </a:lnTo>
                  <a:lnTo>
                    <a:pt x="44428" y="216587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669785" y="1711452"/>
              <a:ext cx="336550" cy="0"/>
            </a:xfrm>
            <a:custGeom>
              <a:avLst/>
              <a:gdLst/>
              <a:ahLst/>
              <a:cxnLst/>
              <a:rect l="l" t="t" r="r" b="b"/>
              <a:pathLst>
                <a:path w="336550">
                  <a:moveTo>
                    <a:pt x="0" y="0"/>
                  </a:moveTo>
                  <a:lnTo>
                    <a:pt x="336042" y="0"/>
                  </a:lnTo>
                </a:path>
              </a:pathLst>
            </a:custGeom>
            <a:ln w="1219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669785" y="1716405"/>
              <a:ext cx="479425" cy="0"/>
            </a:xfrm>
            <a:custGeom>
              <a:avLst/>
              <a:gdLst/>
              <a:ahLst/>
              <a:cxnLst/>
              <a:rect l="l" t="t" r="r" b="b"/>
              <a:pathLst>
                <a:path w="479425">
                  <a:moveTo>
                    <a:pt x="0" y="0"/>
                  </a:moveTo>
                  <a:lnTo>
                    <a:pt x="479298" y="0"/>
                  </a:lnTo>
                </a:path>
              </a:pathLst>
            </a:custGeom>
            <a:ln w="3175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575547" y="1711452"/>
              <a:ext cx="194310" cy="0"/>
            </a:xfrm>
            <a:custGeom>
              <a:avLst/>
              <a:gdLst/>
              <a:ahLst/>
              <a:cxnLst/>
              <a:rect l="l" t="t" r="r" b="b"/>
              <a:pathLst>
                <a:path w="194309">
                  <a:moveTo>
                    <a:pt x="0" y="0"/>
                  </a:moveTo>
                  <a:lnTo>
                    <a:pt x="194182" y="0"/>
                  </a:lnTo>
                </a:path>
              </a:pathLst>
            </a:custGeom>
            <a:ln w="1219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669785" y="1716405"/>
              <a:ext cx="2099945" cy="6350"/>
            </a:xfrm>
            <a:custGeom>
              <a:avLst/>
              <a:gdLst/>
              <a:ahLst/>
              <a:cxnLst/>
              <a:rect l="l" t="t" r="r" b="b"/>
              <a:pathLst>
                <a:path w="2099945" h="6350">
                  <a:moveTo>
                    <a:pt x="1905762" y="0"/>
                  </a:moveTo>
                  <a:lnTo>
                    <a:pt x="2099945" y="0"/>
                  </a:lnTo>
                </a:path>
                <a:path w="2099945" h="6350">
                  <a:moveTo>
                    <a:pt x="0" y="6096"/>
                  </a:moveTo>
                  <a:lnTo>
                    <a:pt x="2099945" y="6096"/>
                  </a:lnTo>
                </a:path>
              </a:pathLst>
            </a:custGeom>
            <a:ln w="3175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8625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8625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005827" y="1011936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09" h="706119">
                  <a:moveTo>
                    <a:pt x="143255" y="0"/>
                  </a:moveTo>
                  <a:lnTo>
                    <a:pt x="0" y="0"/>
                  </a:lnTo>
                  <a:lnTo>
                    <a:pt x="0" y="705612"/>
                  </a:lnTo>
                  <a:lnTo>
                    <a:pt x="143255" y="705612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005827" y="1011936"/>
              <a:ext cx="143510" cy="706120"/>
            </a:xfrm>
            <a:custGeom>
              <a:avLst/>
              <a:gdLst/>
              <a:ahLst/>
              <a:cxnLst/>
              <a:rect l="l" t="t" r="r" b="b"/>
              <a:pathLst>
                <a:path w="143509" h="706119">
                  <a:moveTo>
                    <a:pt x="0" y="705612"/>
                  </a:moveTo>
                  <a:lnTo>
                    <a:pt x="143255" y="705612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705612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149083" y="1534667"/>
              <a:ext cx="142240" cy="182880"/>
            </a:xfrm>
            <a:custGeom>
              <a:avLst/>
              <a:gdLst/>
              <a:ahLst/>
              <a:cxnLst/>
              <a:rect l="l" t="t" r="r" b="b"/>
              <a:pathLst>
                <a:path w="142240" h="182880">
                  <a:moveTo>
                    <a:pt x="141731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141731" y="182879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149083" y="1534667"/>
              <a:ext cx="142240" cy="182880"/>
            </a:xfrm>
            <a:custGeom>
              <a:avLst/>
              <a:gdLst/>
              <a:ahLst/>
              <a:cxnLst/>
              <a:rect l="l" t="t" r="r" b="b"/>
              <a:pathLst>
                <a:path w="142240" h="182880">
                  <a:moveTo>
                    <a:pt x="0" y="182879"/>
                  </a:moveTo>
                  <a:lnTo>
                    <a:pt x="141731" y="182879"/>
                  </a:lnTo>
                  <a:lnTo>
                    <a:pt x="141731" y="0"/>
                  </a:lnTo>
                  <a:lnTo>
                    <a:pt x="0" y="0"/>
                  </a:lnTo>
                  <a:lnTo>
                    <a:pt x="0" y="182879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290815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290815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4340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14325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43255" y="8686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434071" y="1630680"/>
              <a:ext cx="143510" cy="86995"/>
            </a:xfrm>
            <a:custGeom>
              <a:avLst/>
              <a:gdLst/>
              <a:ahLst/>
              <a:cxnLst/>
              <a:rect l="l" t="t" r="r" b="b"/>
              <a:pathLst>
                <a:path w="143509" h="86994">
                  <a:moveTo>
                    <a:pt x="0" y="86867"/>
                  </a:moveTo>
                  <a:lnTo>
                    <a:pt x="143255" y="8686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575803" y="1403604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09" h="314325">
                  <a:moveTo>
                    <a:pt x="143255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143255" y="31394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575803" y="1403604"/>
              <a:ext cx="143510" cy="314325"/>
            </a:xfrm>
            <a:custGeom>
              <a:avLst/>
              <a:gdLst/>
              <a:ahLst/>
              <a:cxnLst/>
              <a:rect l="l" t="t" r="r" b="b"/>
              <a:pathLst>
                <a:path w="143509" h="314325">
                  <a:moveTo>
                    <a:pt x="0" y="313944"/>
                  </a:moveTo>
                  <a:lnTo>
                    <a:pt x="143255" y="31394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7719059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143255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43255" y="29108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719059" y="1426463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09" h="291464">
                  <a:moveTo>
                    <a:pt x="0" y="291084"/>
                  </a:moveTo>
                  <a:lnTo>
                    <a:pt x="143255" y="29108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8004047" y="1584960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1432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43255" y="1325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004047" y="1584960"/>
              <a:ext cx="143510" cy="132715"/>
            </a:xfrm>
            <a:custGeom>
              <a:avLst/>
              <a:gdLst/>
              <a:ahLst/>
              <a:cxnLst/>
              <a:rect l="l" t="t" r="r" b="b"/>
              <a:pathLst>
                <a:path w="143509" h="132714">
                  <a:moveTo>
                    <a:pt x="0" y="132587"/>
                  </a:moveTo>
                  <a:lnTo>
                    <a:pt x="143255" y="1325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147303" y="1479804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143255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143255" y="237744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147303" y="1479804"/>
              <a:ext cx="143510" cy="238125"/>
            </a:xfrm>
            <a:custGeom>
              <a:avLst/>
              <a:gdLst/>
              <a:ahLst/>
              <a:cxnLst/>
              <a:rect l="l" t="t" r="r" b="b"/>
              <a:pathLst>
                <a:path w="143509" h="238125">
                  <a:moveTo>
                    <a:pt x="0" y="237744"/>
                  </a:moveTo>
                  <a:lnTo>
                    <a:pt x="143255" y="237744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237744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290559" y="1395983"/>
              <a:ext cx="143510" cy="321945"/>
            </a:xfrm>
            <a:custGeom>
              <a:avLst/>
              <a:gdLst/>
              <a:ahLst/>
              <a:cxnLst/>
              <a:rect l="l" t="t" r="r" b="b"/>
              <a:pathLst>
                <a:path w="143509" h="321944">
                  <a:moveTo>
                    <a:pt x="143255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143255" y="32156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290559" y="1395983"/>
              <a:ext cx="143510" cy="321945"/>
            </a:xfrm>
            <a:custGeom>
              <a:avLst/>
              <a:gdLst/>
              <a:ahLst/>
              <a:cxnLst/>
              <a:rect l="l" t="t" r="r" b="b"/>
              <a:pathLst>
                <a:path w="143509" h="321944">
                  <a:moveTo>
                    <a:pt x="0" y="321563"/>
                  </a:moveTo>
                  <a:lnTo>
                    <a:pt x="143255" y="321563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321563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432291" y="1661160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143255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143255" y="5638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432291" y="1661160"/>
              <a:ext cx="143510" cy="56515"/>
            </a:xfrm>
            <a:custGeom>
              <a:avLst/>
              <a:gdLst/>
              <a:ahLst/>
              <a:cxnLst/>
              <a:rect l="l" t="t" r="r" b="b"/>
              <a:pathLst>
                <a:path w="143509" h="56514">
                  <a:moveTo>
                    <a:pt x="0" y="56387"/>
                  </a:moveTo>
                  <a:lnTo>
                    <a:pt x="143255" y="5638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638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6863333" y="1762505"/>
              <a:ext cx="1713230" cy="76200"/>
            </a:xfrm>
            <a:custGeom>
              <a:avLst/>
              <a:gdLst/>
              <a:ahLst/>
              <a:cxnLst/>
              <a:rect l="l" t="t" r="r" b="b"/>
              <a:pathLst>
                <a:path w="171322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6"/>
                  </a:lnTo>
                  <a:lnTo>
                    <a:pt x="63500" y="48006"/>
                  </a:lnTo>
                  <a:lnTo>
                    <a:pt x="63500" y="28194"/>
                  </a:lnTo>
                  <a:lnTo>
                    <a:pt x="76200" y="28194"/>
                  </a:lnTo>
                  <a:lnTo>
                    <a:pt x="76200" y="0"/>
                  </a:lnTo>
                  <a:close/>
                </a:path>
                <a:path w="1713229" h="76200">
                  <a:moveTo>
                    <a:pt x="1636649" y="0"/>
                  </a:moveTo>
                  <a:lnTo>
                    <a:pt x="1636649" y="76200"/>
                  </a:lnTo>
                  <a:lnTo>
                    <a:pt x="1693036" y="48006"/>
                  </a:lnTo>
                  <a:lnTo>
                    <a:pt x="1649349" y="48006"/>
                  </a:lnTo>
                  <a:lnTo>
                    <a:pt x="1649349" y="28194"/>
                  </a:lnTo>
                  <a:lnTo>
                    <a:pt x="1693037" y="28194"/>
                  </a:lnTo>
                  <a:lnTo>
                    <a:pt x="1636649" y="0"/>
                  </a:lnTo>
                  <a:close/>
                </a:path>
                <a:path w="1713229" h="76200">
                  <a:moveTo>
                    <a:pt x="76200" y="28194"/>
                  </a:moveTo>
                  <a:lnTo>
                    <a:pt x="63500" y="28194"/>
                  </a:lnTo>
                  <a:lnTo>
                    <a:pt x="63500" y="48006"/>
                  </a:lnTo>
                  <a:lnTo>
                    <a:pt x="76200" y="48006"/>
                  </a:lnTo>
                  <a:lnTo>
                    <a:pt x="76200" y="28194"/>
                  </a:lnTo>
                  <a:close/>
                </a:path>
                <a:path w="1713229" h="76200">
                  <a:moveTo>
                    <a:pt x="1636649" y="28194"/>
                  </a:moveTo>
                  <a:lnTo>
                    <a:pt x="76200" y="28194"/>
                  </a:lnTo>
                  <a:lnTo>
                    <a:pt x="76200" y="48006"/>
                  </a:lnTo>
                  <a:lnTo>
                    <a:pt x="1636649" y="48006"/>
                  </a:lnTo>
                  <a:lnTo>
                    <a:pt x="1636649" y="28194"/>
                  </a:lnTo>
                  <a:close/>
                </a:path>
                <a:path w="1713229" h="76200">
                  <a:moveTo>
                    <a:pt x="1693037" y="28194"/>
                  </a:moveTo>
                  <a:lnTo>
                    <a:pt x="1649349" y="28194"/>
                  </a:lnTo>
                  <a:lnTo>
                    <a:pt x="1649349" y="48006"/>
                  </a:lnTo>
                  <a:lnTo>
                    <a:pt x="1693036" y="48006"/>
                  </a:lnTo>
                  <a:lnTo>
                    <a:pt x="1712849" y="38100"/>
                  </a:lnTo>
                  <a:lnTo>
                    <a:pt x="1693037" y="28194"/>
                  </a:lnTo>
                  <a:close/>
                </a:path>
              </a:pathLst>
            </a:custGeom>
            <a:solidFill>
              <a:srgbClr val="1771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895843" y="955547"/>
              <a:ext cx="76200" cy="2331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299736" y="1917954"/>
            <a:ext cx="5082540" cy="3733165"/>
            <a:chOff x="3299736" y="1917954"/>
            <a:chExt cx="5082540" cy="3733165"/>
          </a:xfrm>
        </p:grpSpPr>
        <p:sp>
          <p:nvSpPr>
            <p:cNvPr id="45" name="object 45"/>
            <p:cNvSpPr/>
            <p:nvPr/>
          </p:nvSpPr>
          <p:spPr>
            <a:xfrm>
              <a:off x="5319098" y="4558439"/>
              <a:ext cx="328619" cy="2045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791199" y="4329683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791199" y="4536948"/>
              <a:ext cx="166115" cy="1569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5791199" y="4744211"/>
              <a:ext cx="166115" cy="1569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791199" y="4951476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685281" y="4246626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59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5812408" y="5203698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38061"/>
                  </a:lnTo>
                  <a:lnTo>
                    <a:pt x="65658" y="43806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6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6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599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438150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438150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43815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891783" y="5317236"/>
              <a:ext cx="236220" cy="2773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919509" y="3965697"/>
              <a:ext cx="327219" cy="2023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812408" y="3819905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722875" y="4297680"/>
              <a:ext cx="166115" cy="1584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722875" y="4504944"/>
              <a:ext cx="166115" cy="1584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722875" y="4712208"/>
              <a:ext cx="166115" cy="15849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722875" y="4919472"/>
              <a:ext cx="166115" cy="15849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16957" y="4216146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896111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1"/>
                  </a:lnTo>
                  <a:lnTo>
                    <a:pt x="60959" y="957071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1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744084" y="5173218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438061"/>
                  </a:lnTo>
                  <a:lnTo>
                    <a:pt x="65659" y="43806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6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6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599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43815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43815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3815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838699" y="5317236"/>
              <a:ext cx="236220" cy="2773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851332" y="3965697"/>
              <a:ext cx="328522" cy="2023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447275" y="2530150"/>
              <a:ext cx="318272" cy="1859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722875" y="2810256"/>
              <a:ext cx="166115" cy="1737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722875" y="304190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722875" y="3275076"/>
              <a:ext cx="166115" cy="17373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722875" y="350672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4616957" y="2716530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3918966" y="3230752"/>
              <a:ext cx="936625" cy="986155"/>
            </a:xfrm>
            <a:custGeom>
              <a:avLst/>
              <a:gdLst/>
              <a:ahLst/>
              <a:cxnLst/>
              <a:rect l="l" t="t" r="r" b="b"/>
              <a:pathLst>
                <a:path w="936625" h="986154">
                  <a:moveTo>
                    <a:pt x="699262" y="55753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39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39" y="65659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62" y="55753"/>
                  </a:lnTo>
                  <a:close/>
                </a:path>
                <a:path w="936625" h="986154">
                  <a:moveTo>
                    <a:pt x="936625" y="654177"/>
                  </a:moveTo>
                  <a:lnTo>
                    <a:pt x="933831" y="649478"/>
                  </a:lnTo>
                  <a:lnTo>
                    <a:pt x="892276" y="578231"/>
                  </a:lnTo>
                  <a:lnTo>
                    <a:pt x="880872" y="558673"/>
                  </a:lnTo>
                  <a:lnTo>
                    <a:pt x="827913" y="649478"/>
                  </a:lnTo>
                  <a:lnTo>
                    <a:pt x="825119" y="654177"/>
                  </a:lnTo>
                  <a:lnTo>
                    <a:pt x="826643" y="660273"/>
                  </a:lnTo>
                  <a:lnTo>
                    <a:pt x="831469" y="663067"/>
                  </a:lnTo>
                  <a:lnTo>
                    <a:pt x="836168" y="665861"/>
                  </a:lnTo>
                  <a:lnTo>
                    <a:pt x="842264" y="664210"/>
                  </a:lnTo>
                  <a:lnTo>
                    <a:pt x="844931" y="659511"/>
                  </a:lnTo>
                  <a:lnTo>
                    <a:pt x="870953" y="614883"/>
                  </a:lnTo>
                  <a:lnTo>
                    <a:pt x="870966" y="578231"/>
                  </a:lnTo>
                  <a:lnTo>
                    <a:pt x="870966" y="614883"/>
                  </a:lnTo>
                  <a:lnTo>
                    <a:pt x="870966" y="985647"/>
                  </a:lnTo>
                  <a:lnTo>
                    <a:pt x="890778" y="985647"/>
                  </a:lnTo>
                  <a:lnTo>
                    <a:pt x="890778" y="614883"/>
                  </a:lnTo>
                  <a:lnTo>
                    <a:pt x="916813" y="659511"/>
                  </a:lnTo>
                  <a:lnTo>
                    <a:pt x="919480" y="664210"/>
                  </a:lnTo>
                  <a:lnTo>
                    <a:pt x="925576" y="665861"/>
                  </a:lnTo>
                  <a:lnTo>
                    <a:pt x="930275" y="663067"/>
                  </a:lnTo>
                  <a:lnTo>
                    <a:pt x="935101" y="660273"/>
                  </a:lnTo>
                  <a:lnTo>
                    <a:pt x="936625" y="65417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4032503" y="2959608"/>
              <a:ext cx="426720" cy="2926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3299736" y="2548300"/>
              <a:ext cx="308976" cy="17482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3649979" y="281330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3649979" y="3046476"/>
              <a:ext cx="166115" cy="17373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3649979" y="327812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3649979" y="3511296"/>
              <a:ext cx="166115" cy="1737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3544061" y="2721102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4985765" y="3227705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099303" y="2959608"/>
              <a:ext cx="426720" cy="2926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465216" y="2511552"/>
              <a:ext cx="327317" cy="21387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91199" y="2840736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91199" y="307238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791199" y="3305556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791199" y="353720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85281" y="2747010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6519762" y="2511552"/>
              <a:ext cx="330490" cy="21387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6742938" y="275615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6043421" y="3236849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8" y="105155"/>
                  </a:lnTo>
                  <a:lnTo>
                    <a:pt x="597661" y="109981"/>
                  </a:lnTo>
                  <a:lnTo>
                    <a:pt x="603757" y="111505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2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1" y="55752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6155435" y="2959608"/>
              <a:ext cx="428243" cy="2926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6387247" y="4558439"/>
              <a:ext cx="330490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6847332" y="4338827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6847332" y="4546092"/>
              <a:ext cx="166115" cy="1569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6847332" y="4753355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847332" y="4960620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6742938" y="4257294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59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894587"/>
                  </a:lnTo>
                  <a:lnTo>
                    <a:pt x="360967" y="918311"/>
                  </a:lnTo>
                  <a:lnTo>
                    <a:pt x="347900" y="937688"/>
                  </a:lnTo>
                  <a:lnTo>
                    <a:pt x="328523" y="950755"/>
                  </a:lnTo>
                  <a:lnTo>
                    <a:pt x="304800" y="955547"/>
                  </a:lnTo>
                  <a:lnTo>
                    <a:pt x="60959" y="955547"/>
                  </a:lnTo>
                  <a:lnTo>
                    <a:pt x="37236" y="950755"/>
                  </a:lnTo>
                  <a:lnTo>
                    <a:pt x="17859" y="937688"/>
                  </a:lnTo>
                  <a:lnTo>
                    <a:pt x="4792" y="918311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1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6870064" y="5212842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59" h="43815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38061"/>
                  </a:lnTo>
                  <a:lnTo>
                    <a:pt x="65658" y="43806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59" h="43815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6"/>
                  </a:lnTo>
                  <a:lnTo>
                    <a:pt x="19811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438150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0" y="105536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599"/>
                  </a:lnTo>
                  <a:lnTo>
                    <a:pt x="111505" y="95503"/>
                  </a:lnTo>
                  <a:lnTo>
                    <a:pt x="108711" y="90804"/>
                  </a:lnTo>
                  <a:lnTo>
                    <a:pt x="67159" y="19557"/>
                  </a:lnTo>
                  <a:close/>
                </a:path>
                <a:path w="111759" h="438150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59" h="438150">
                  <a:moveTo>
                    <a:pt x="65658" y="24637"/>
                  </a:moveTo>
                  <a:lnTo>
                    <a:pt x="64261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59" h="438150">
                  <a:moveTo>
                    <a:pt x="64261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1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6949439" y="5317236"/>
              <a:ext cx="236220" cy="2773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6977165" y="3965697"/>
              <a:ext cx="327219" cy="2023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6870064" y="3829050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59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59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1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427354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1" y="90805"/>
                  </a:lnTo>
                  <a:lnTo>
                    <a:pt x="67159" y="19557"/>
                  </a:lnTo>
                  <a:close/>
                </a:path>
                <a:path w="111759" h="427354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59" h="427354">
                  <a:moveTo>
                    <a:pt x="65658" y="24637"/>
                  </a:moveTo>
                  <a:lnTo>
                    <a:pt x="64261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59" h="427354">
                  <a:moveTo>
                    <a:pt x="64261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1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6847332" y="2849880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6847332" y="3081528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6847332" y="3314700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6847332" y="3546348"/>
              <a:ext cx="166115" cy="17525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7119365" y="3227705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7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3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3" y="47244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7232903" y="2959608"/>
              <a:ext cx="426720" cy="2926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7946008" y="1917954"/>
              <a:ext cx="111760" cy="829310"/>
            </a:xfrm>
            <a:custGeom>
              <a:avLst/>
              <a:gdLst/>
              <a:ahLst/>
              <a:cxnLst/>
              <a:rect l="l" t="t" r="r" b="b"/>
              <a:pathLst>
                <a:path w="111759" h="82931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829310"/>
                  </a:lnTo>
                  <a:lnTo>
                    <a:pt x="65659" y="829310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59" h="829310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59" h="829310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9855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59" h="829310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59" h="82931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59" h="829310">
                  <a:moveTo>
                    <a:pt x="64262" y="24637"/>
                  </a:moveTo>
                  <a:lnTo>
                    <a:pt x="47244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8101583" y="2219178"/>
              <a:ext cx="205740" cy="17945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7600336" y="2534799"/>
              <a:ext cx="321340" cy="19062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7924800" y="2840736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7924800" y="307238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7924800" y="3305556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7924800" y="3537204"/>
              <a:ext cx="166115" cy="1752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7466349" y="4558439"/>
              <a:ext cx="331649" cy="20457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24800" y="4329683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7924800" y="4536948"/>
              <a:ext cx="166115" cy="1569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24800" y="4744211"/>
              <a:ext cx="166115" cy="1569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7924800" y="4951476"/>
              <a:ext cx="166115" cy="1569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18882" y="4246626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59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1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7946008" y="5203698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59" h="43815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438061"/>
                  </a:lnTo>
                  <a:lnTo>
                    <a:pt x="65659" y="43806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59" h="438150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599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6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59" h="43815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6"/>
                  </a:lnTo>
                  <a:lnTo>
                    <a:pt x="100457" y="107187"/>
                  </a:lnTo>
                  <a:lnTo>
                    <a:pt x="109855" y="101599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59" h="43815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59" h="43815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59" h="438150">
                  <a:moveTo>
                    <a:pt x="64262" y="24637"/>
                  </a:moveTo>
                  <a:lnTo>
                    <a:pt x="47244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8025383" y="5317236"/>
              <a:ext cx="236220" cy="2773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8053256" y="3965697"/>
              <a:ext cx="328522" cy="2023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7946008" y="3819905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59" h="427354">
                  <a:moveTo>
                    <a:pt x="55752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59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5" y="105537"/>
                  </a:lnTo>
                  <a:lnTo>
                    <a:pt x="19812" y="100838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59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8"/>
                  </a:lnTo>
                  <a:lnTo>
                    <a:pt x="94361" y="105537"/>
                  </a:lnTo>
                  <a:lnTo>
                    <a:pt x="100457" y="107188"/>
                  </a:lnTo>
                  <a:lnTo>
                    <a:pt x="109855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59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4" y="24638"/>
                  </a:lnTo>
                  <a:lnTo>
                    <a:pt x="65659" y="24638"/>
                  </a:lnTo>
                  <a:lnTo>
                    <a:pt x="65659" y="19558"/>
                  </a:lnTo>
                  <a:close/>
                </a:path>
                <a:path w="111759" h="427354">
                  <a:moveTo>
                    <a:pt x="65659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8"/>
                  </a:lnTo>
                  <a:close/>
                </a:path>
                <a:path w="111759" h="427354">
                  <a:moveTo>
                    <a:pt x="64262" y="24638"/>
                  </a:moveTo>
                  <a:lnTo>
                    <a:pt x="47244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7818882" y="2747010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3" name="object 123"/>
          <p:cNvSpPr/>
          <p:nvPr/>
        </p:nvSpPr>
        <p:spPr>
          <a:xfrm>
            <a:off x="5888755" y="198319"/>
            <a:ext cx="3169879" cy="2068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871207" y="1784731"/>
            <a:ext cx="111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376666" y="1788413"/>
            <a:ext cx="279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z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7857743" y="1184147"/>
            <a:ext cx="152400" cy="538480"/>
            <a:chOff x="7857743" y="1184147"/>
            <a:chExt cx="152400" cy="538480"/>
          </a:xfrm>
        </p:grpSpPr>
        <p:sp>
          <p:nvSpPr>
            <p:cNvPr id="127" name="object 127"/>
            <p:cNvSpPr/>
            <p:nvPr/>
          </p:nvSpPr>
          <p:spPr>
            <a:xfrm>
              <a:off x="7862315" y="1188719"/>
              <a:ext cx="143510" cy="528955"/>
            </a:xfrm>
            <a:custGeom>
              <a:avLst/>
              <a:gdLst/>
              <a:ahLst/>
              <a:cxnLst/>
              <a:rect l="l" t="t" r="r" b="b"/>
              <a:pathLst>
                <a:path w="143509" h="528955">
                  <a:moveTo>
                    <a:pt x="143255" y="0"/>
                  </a:moveTo>
                  <a:lnTo>
                    <a:pt x="0" y="0"/>
                  </a:lnTo>
                  <a:lnTo>
                    <a:pt x="0" y="528827"/>
                  </a:lnTo>
                  <a:lnTo>
                    <a:pt x="143255" y="528827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7862315" y="1188719"/>
              <a:ext cx="143510" cy="528955"/>
            </a:xfrm>
            <a:custGeom>
              <a:avLst/>
              <a:gdLst/>
              <a:ahLst/>
              <a:cxnLst/>
              <a:rect l="l" t="t" r="r" b="b"/>
              <a:pathLst>
                <a:path w="143509" h="528955">
                  <a:moveTo>
                    <a:pt x="0" y="528827"/>
                  </a:moveTo>
                  <a:lnTo>
                    <a:pt x="143255" y="528827"/>
                  </a:lnTo>
                  <a:lnTo>
                    <a:pt x="143255" y="0"/>
                  </a:lnTo>
                  <a:lnTo>
                    <a:pt x="0" y="0"/>
                  </a:lnTo>
                  <a:lnTo>
                    <a:pt x="0" y="528827"/>
                  </a:lnTo>
                  <a:close/>
                </a:path>
              </a:pathLst>
            </a:custGeom>
            <a:ln w="9144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288747" y="1025778"/>
            <a:ext cx="1661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Advantages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88748" y="1299794"/>
            <a:ext cx="3083102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process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29337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Computation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step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(in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theory)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information from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many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steps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back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size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doesn’t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increase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longer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Same weights applied on  every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timestep,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 there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symmetry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how inputs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processed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88747" y="4867147"/>
            <a:ext cx="19265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Disadvantages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88747" y="5141467"/>
            <a:ext cx="3701846" cy="987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Recurrent computation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slow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9085" marR="11112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practice, difficult to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access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information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many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07314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FFECCD1-26A8-4567-A2B0-F5D9B819A1CA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39" y="249377"/>
            <a:ext cx="765924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5" dirty="0"/>
              <a:t>Recall: </a:t>
            </a:r>
            <a:r>
              <a:rPr spc="-5" dirty="0"/>
              <a:t>Training </a:t>
            </a:r>
            <a:r>
              <a:rPr dirty="0"/>
              <a:t>a RNN Language</a:t>
            </a:r>
            <a:r>
              <a:rPr spc="-13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40790"/>
            <a:ext cx="8579485" cy="2307042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big corpus of text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which is a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sequence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2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6383655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Feed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into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RNN-LM;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</a:t>
            </a:r>
            <a:r>
              <a:rPr kumimoji="0" sz="22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output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distribution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every </a:t>
            </a:r>
            <a:r>
              <a:rPr kumimoji="0" sz="2200" b="0" i="1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</a:t>
            </a:r>
            <a:r>
              <a:rPr kumimoji="0" sz="2200" b="0" i="1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i.e.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predict probability dist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ribution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every word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given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</a:t>
            </a:r>
            <a:r>
              <a:rPr kumimoji="0" sz="22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far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2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 function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cross-entropy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between predicted</a:t>
            </a:r>
            <a:r>
              <a:rPr kumimoji="0" sz="22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probability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78050" algn="l"/>
                <a:tab pos="5444490" algn="l"/>
                <a:tab pos="752729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distribution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and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true</a:t>
            </a:r>
            <a:r>
              <a:rPr kumimoji="0" sz="2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(one-hot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	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):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461713"/>
            <a:ext cx="63887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Average this to get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overall loss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entire training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set: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27751" y="5052223"/>
            <a:ext cx="4279343" cy="712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98872" y="1539529"/>
            <a:ext cx="394489" cy="310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99433" y="1173362"/>
            <a:ext cx="1361708" cy="265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17333" y="3653109"/>
            <a:ext cx="6300183" cy="559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77211" y="3006851"/>
            <a:ext cx="463295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49240" y="3006851"/>
            <a:ext cx="463296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40523" y="3006851"/>
            <a:ext cx="669035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49A976-123C-486F-A090-73C4BAA44E9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24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Training </a:t>
            </a:r>
            <a:r>
              <a:rPr dirty="0"/>
              <a:t>a RNN Language</a:t>
            </a:r>
            <a:r>
              <a:rPr spc="-13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334910" y="6358525"/>
            <a:ext cx="371617" cy="21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6691" y="6372440"/>
            <a:ext cx="384048" cy="22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0875" y="6372440"/>
            <a:ext cx="385381" cy="222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2776" y="6367802"/>
            <a:ext cx="385303" cy="22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3737" y="2582417"/>
            <a:ext cx="5589270" cy="3483610"/>
            <a:chOff x="1013737" y="2582417"/>
            <a:chExt cx="5589270" cy="3483610"/>
          </a:xfrm>
        </p:grpSpPr>
        <p:sp>
          <p:nvSpPr>
            <p:cNvPr id="8" name="object 8"/>
            <p:cNvSpPr/>
            <p:nvPr/>
          </p:nvSpPr>
          <p:spPr>
            <a:xfrm>
              <a:off x="3025478" y="4972966"/>
              <a:ext cx="328619" cy="204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4975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4975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975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975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1661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5187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1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509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264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29255" y="4713732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429255" y="4920995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429255" y="5128260"/>
              <a:ext cx="166116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429255" y="5335523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323337" y="4630673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452115" y="5587745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00"/>
                  </a:moveTo>
                  <a:lnTo>
                    <a:pt x="45199" y="56397"/>
                  </a:lnTo>
                  <a:lnTo>
                    <a:pt x="51688" y="438226"/>
                  </a:lnTo>
                  <a:lnTo>
                    <a:pt x="71500" y="437895"/>
                  </a:lnTo>
                  <a:lnTo>
                    <a:pt x="65013" y="56161"/>
                  </a:lnTo>
                  <a:lnTo>
                    <a:pt x="54792" y="39300"/>
                  </a:lnTo>
                  <a:close/>
                </a:path>
                <a:path w="111760" h="438785">
                  <a:moveTo>
                    <a:pt x="54101" y="0"/>
                  </a:moveTo>
                  <a:lnTo>
                    <a:pt x="0" y="96481"/>
                  </a:lnTo>
                  <a:lnTo>
                    <a:pt x="1650" y="102527"/>
                  </a:lnTo>
                  <a:lnTo>
                    <a:pt x="6476" y="105194"/>
                  </a:lnTo>
                  <a:lnTo>
                    <a:pt x="11175" y="107873"/>
                  </a:lnTo>
                  <a:lnTo>
                    <a:pt x="17271" y="106171"/>
                  </a:lnTo>
                  <a:lnTo>
                    <a:pt x="45199" y="56397"/>
                  </a:lnTo>
                  <a:lnTo>
                    <a:pt x="44576" y="19773"/>
                  </a:lnTo>
                  <a:lnTo>
                    <a:pt x="64388" y="19443"/>
                  </a:lnTo>
                  <a:lnTo>
                    <a:pt x="65885" y="19443"/>
                  </a:lnTo>
                  <a:lnTo>
                    <a:pt x="54101" y="0"/>
                  </a:lnTo>
                  <a:close/>
                </a:path>
                <a:path w="111760" h="438785">
                  <a:moveTo>
                    <a:pt x="65885" y="19443"/>
                  </a:moveTo>
                  <a:lnTo>
                    <a:pt x="64388" y="19443"/>
                  </a:lnTo>
                  <a:lnTo>
                    <a:pt x="65013" y="56161"/>
                  </a:lnTo>
                  <a:lnTo>
                    <a:pt x="91693" y="100177"/>
                  </a:lnTo>
                  <a:lnTo>
                    <a:pt x="94487" y="104851"/>
                  </a:lnTo>
                  <a:lnTo>
                    <a:pt x="100583" y="106349"/>
                  </a:lnTo>
                  <a:lnTo>
                    <a:pt x="109981" y="100672"/>
                  </a:lnTo>
                  <a:lnTo>
                    <a:pt x="111506" y="94589"/>
                  </a:lnTo>
                  <a:lnTo>
                    <a:pt x="108584" y="89903"/>
                  </a:lnTo>
                  <a:lnTo>
                    <a:pt x="65885" y="19443"/>
                  </a:lnTo>
                  <a:close/>
                </a:path>
                <a:path w="111760" h="438785">
                  <a:moveTo>
                    <a:pt x="64388" y="19443"/>
                  </a:moveTo>
                  <a:lnTo>
                    <a:pt x="44576" y="19773"/>
                  </a:lnTo>
                  <a:lnTo>
                    <a:pt x="45199" y="56397"/>
                  </a:lnTo>
                  <a:lnTo>
                    <a:pt x="54792" y="39300"/>
                  </a:lnTo>
                  <a:lnTo>
                    <a:pt x="45973" y="24752"/>
                  </a:lnTo>
                  <a:lnTo>
                    <a:pt x="63118" y="24460"/>
                  </a:lnTo>
                  <a:lnTo>
                    <a:pt x="64474" y="24460"/>
                  </a:lnTo>
                  <a:lnTo>
                    <a:pt x="64388" y="19443"/>
                  </a:lnTo>
                  <a:close/>
                </a:path>
                <a:path w="111760" h="438785">
                  <a:moveTo>
                    <a:pt x="64474" y="24460"/>
                  </a:moveTo>
                  <a:lnTo>
                    <a:pt x="63118" y="24460"/>
                  </a:lnTo>
                  <a:lnTo>
                    <a:pt x="54792" y="39300"/>
                  </a:lnTo>
                  <a:lnTo>
                    <a:pt x="65013" y="56161"/>
                  </a:lnTo>
                  <a:lnTo>
                    <a:pt x="64474" y="24460"/>
                  </a:lnTo>
                  <a:close/>
                </a:path>
                <a:path w="111760" h="438785">
                  <a:moveTo>
                    <a:pt x="63118" y="24460"/>
                  </a:moveTo>
                  <a:lnTo>
                    <a:pt x="45973" y="24752"/>
                  </a:lnTo>
                  <a:lnTo>
                    <a:pt x="54792" y="39300"/>
                  </a:lnTo>
                  <a:lnTo>
                    <a:pt x="63118" y="2446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46603" y="5731763"/>
              <a:ext cx="234695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65332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161275" y="2944677"/>
              <a:ext cx="318272" cy="1859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36875" y="3224783"/>
              <a:ext cx="166116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36875" y="3456431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436875" y="3689603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436875" y="3921251"/>
              <a:ext cx="166116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330958" y="3131057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632966" y="3645280"/>
              <a:ext cx="935355" cy="986155"/>
            </a:xfrm>
            <a:custGeom>
              <a:avLst/>
              <a:gdLst/>
              <a:ahLst/>
              <a:cxnLst/>
              <a:rect l="l" t="t" r="r" b="b"/>
              <a:pathLst>
                <a:path w="935355" h="986154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5355" h="986154">
                  <a:moveTo>
                    <a:pt x="934847" y="655193"/>
                  </a:moveTo>
                  <a:lnTo>
                    <a:pt x="932180" y="650367"/>
                  </a:lnTo>
                  <a:lnTo>
                    <a:pt x="891641" y="578104"/>
                  </a:lnTo>
                  <a:lnTo>
                    <a:pt x="880745" y="558673"/>
                  </a:lnTo>
                  <a:lnTo>
                    <a:pt x="826135" y="648589"/>
                  </a:lnTo>
                  <a:lnTo>
                    <a:pt x="823341" y="653288"/>
                  </a:lnTo>
                  <a:lnTo>
                    <a:pt x="824738" y="659384"/>
                  </a:lnTo>
                  <a:lnTo>
                    <a:pt x="834136" y="664972"/>
                  </a:lnTo>
                  <a:lnTo>
                    <a:pt x="840232" y="663575"/>
                  </a:lnTo>
                  <a:lnTo>
                    <a:pt x="843026" y="658876"/>
                  </a:lnTo>
                  <a:lnTo>
                    <a:pt x="869810" y="614794"/>
                  </a:lnTo>
                  <a:lnTo>
                    <a:pt x="863346" y="985393"/>
                  </a:lnTo>
                  <a:lnTo>
                    <a:pt x="883158" y="985774"/>
                  </a:lnTo>
                  <a:lnTo>
                    <a:pt x="889622" y="615188"/>
                  </a:lnTo>
                  <a:lnTo>
                    <a:pt x="914781" y="660146"/>
                  </a:lnTo>
                  <a:lnTo>
                    <a:pt x="917575" y="664845"/>
                  </a:lnTo>
                  <a:lnTo>
                    <a:pt x="923544" y="666623"/>
                  </a:lnTo>
                  <a:lnTo>
                    <a:pt x="928370" y="663829"/>
                  </a:lnTo>
                  <a:lnTo>
                    <a:pt x="933069" y="661162"/>
                  </a:lnTo>
                  <a:lnTo>
                    <a:pt x="934847" y="65519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465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13737" y="2963001"/>
              <a:ext cx="308976" cy="1759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63979" y="3227831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363979" y="346100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63979" y="3692651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979" y="392582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258061" y="3135629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6997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3" y="91694"/>
                  </a:lnTo>
                  <a:lnTo>
                    <a:pt x="593724" y="94361"/>
                  </a:lnTo>
                  <a:lnTo>
                    <a:pt x="592073" y="100457"/>
                  </a:lnTo>
                  <a:lnTo>
                    <a:pt x="594868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3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3" y="47244"/>
                  </a:moveTo>
                  <a:lnTo>
                    <a:pt x="660037" y="55753"/>
                  </a:lnTo>
                  <a:lnTo>
                    <a:pt x="674623" y="64262"/>
                  </a:lnTo>
                  <a:lnTo>
                    <a:pt x="674623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3" y="47244"/>
                  </a:lnTo>
                  <a:lnTo>
                    <a:pt x="674623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3" y="11049"/>
                  </a:lnTo>
                  <a:lnTo>
                    <a:pt x="593724" y="17145"/>
                  </a:lnTo>
                  <a:lnTo>
                    <a:pt x="598423" y="19812"/>
                  </a:lnTo>
                  <a:lnTo>
                    <a:pt x="660037" y="55753"/>
                  </a:lnTo>
                  <a:lnTo>
                    <a:pt x="674623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8133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179216" y="2926079"/>
              <a:ext cx="327317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505199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505199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505199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505199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399281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233762" y="2926079"/>
              <a:ext cx="330490" cy="2138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56938" y="317220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757421" y="365290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7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869436" y="3374135"/>
              <a:ext cx="428243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094987" y="4972966"/>
              <a:ext cx="329184" cy="2045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553712" y="4753355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553712" y="496061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553712" y="516788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553712" y="5375147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449318" y="4671822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576444" y="5627319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0" y="105587"/>
                  </a:lnTo>
                  <a:lnTo>
                    <a:pt x="100456" y="107175"/>
                  </a:lnTo>
                  <a:lnTo>
                    <a:pt x="105155" y="104419"/>
                  </a:lnTo>
                  <a:lnTo>
                    <a:pt x="109981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55819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691165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584064" y="4245101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561332" y="3264407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561332" y="3497579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561332" y="3729227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561332" y="3962400"/>
              <a:ext cx="166115" cy="173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8333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946903" y="3374135"/>
              <a:ext cx="426720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314336" y="2949327"/>
              <a:ext cx="321340" cy="1906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638800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638800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638800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638800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172730" y="4972966"/>
              <a:ext cx="331649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6311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6311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6311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6311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525262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6523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317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67256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6600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32882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6000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5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5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5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5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5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815583" y="2700527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584064" y="2582417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748783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53148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6291" y="39284"/>
                  </a:moveTo>
                  <a:lnTo>
                    <a:pt x="46226" y="56165"/>
                  </a:lnTo>
                  <a:lnTo>
                    <a:pt x="40766" y="579247"/>
                  </a:lnTo>
                  <a:lnTo>
                    <a:pt x="60578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5">
                  <a:moveTo>
                    <a:pt x="67921" y="19558"/>
                  </a:moveTo>
                  <a:lnTo>
                    <a:pt x="46609" y="19558"/>
                  </a:lnTo>
                  <a:lnTo>
                    <a:pt x="66421" y="19685"/>
                  </a:lnTo>
                  <a:lnTo>
                    <a:pt x="66037" y="56400"/>
                  </a:lnTo>
                  <a:lnTo>
                    <a:pt x="94234" y="105918"/>
                  </a:lnTo>
                  <a:lnTo>
                    <a:pt x="100330" y="107569"/>
                  </a:lnTo>
                  <a:lnTo>
                    <a:pt x="105028" y="104902"/>
                  </a:lnTo>
                  <a:lnTo>
                    <a:pt x="109855" y="102235"/>
                  </a:lnTo>
                  <a:lnTo>
                    <a:pt x="111506" y="96139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5">
                  <a:moveTo>
                    <a:pt x="56769" y="0"/>
                  </a:moveTo>
                  <a:lnTo>
                    <a:pt x="0" y="94996"/>
                  </a:lnTo>
                  <a:lnTo>
                    <a:pt x="1524" y="101092"/>
                  </a:lnTo>
                  <a:lnTo>
                    <a:pt x="10922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9" y="19558"/>
                  </a:lnTo>
                  <a:lnTo>
                    <a:pt x="67921" y="19558"/>
                  </a:lnTo>
                  <a:lnTo>
                    <a:pt x="56769" y="0"/>
                  </a:lnTo>
                  <a:close/>
                </a:path>
                <a:path w="111760" h="579755">
                  <a:moveTo>
                    <a:pt x="66370" y="24511"/>
                  </a:moveTo>
                  <a:lnTo>
                    <a:pt x="47878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5">
                  <a:moveTo>
                    <a:pt x="46609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8" y="24511"/>
                  </a:lnTo>
                  <a:lnTo>
                    <a:pt x="66370" y="24511"/>
                  </a:lnTo>
                  <a:lnTo>
                    <a:pt x="66421" y="19685"/>
                  </a:lnTo>
                  <a:lnTo>
                    <a:pt x="46609" y="19558"/>
                  </a:lnTo>
                  <a:close/>
                </a:path>
                <a:path w="111760" h="579755">
                  <a:moveTo>
                    <a:pt x="47878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8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688080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463800" y="2582417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7" y="101219"/>
                  </a:lnTo>
                  <a:lnTo>
                    <a:pt x="94233" y="106045"/>
                  </a:lnTo>
                  <a:lnTo>
                    <a:pt x="100330" y="107696"/>
                  </a:lnTo>
                  <a:lnTo>
                    <a:pt x="105156" y="105029"/>
                  </a:lnTo>
                  <a:lnTo>
                    <a:pt x="109855" y="102235"/>
                  </a:lnTo>
                  <a:lnTo>
                    <a:pt x="111506" y="96266"/>
                  </a:lnTo>
                  <a:lnTo>
                    <a:pt x="108838" y="91440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3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5"/>
                  </a:lnTo>
                  <a:lnTo>
                    <a:pt x="10922" y="106553"/>
                  </a:lnTo>
                  <a:lnTo>
                    <a:pt x="17018" y="105029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3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5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5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621279" y="2699003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903213" y="3657472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015227" y="3389375"/>
              <a:ext cx="428244" cy="2910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object 94"/>
          <p:cNvSpPr/>
          <p:nvPr/>
        </p:nvSpPr>
        <p:spPr>
          <a:xfrm>
            <a:off x="1940374" y="4996214"/>
            <a:ext cx="327157" cy="2045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94394" y="2280301"/>
            <a:ext cx="335020" cy="2411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585786" y="2280301"/>
            <a:ext cx="331796" cy="2411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21988" y="2280301"/>
            <a:ext cx="336313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455060" y="2280301"/>
            <a:ext cx="339581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434658" y="1428297"/>
            <a:ext cx="573405" cy="792480"/>
            <a:chOff x="5434658" y="1428297"/>
            <a:chExt cx="573405" cy="792480"/>
          </a:xfrm>
        </p:grpSpPr>
        <p:sp>
          <p:nvSpPr>
            <p:cNvPr id="100" name="object 100"/>
            <p:cNvSpPr/>
            <p:nvPr/>
          </p:nvSpPr>
          <p:spPr>
            <a:xfrm>
              <a:off x="5434658" y="1428297"/>
              <a:ext cx="572832" cy="2324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40196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4375610" y="1428297"/>
            <a:ext cx="575945" cy="792480"/>
            <a:chOff x="4375610" y="1428297"/>
            <a:chExt cx="575945" cy="792480"/>
          </a:xfrm>
        </p:grpSpPr>
        <p:sp>
          <p:nvSpPr>
            <p:cNvPr id="103" name="object 103"/>
            <p:cNvSpPr/>
            <p:nvPr/>
          </p:nvSpPr>
          <p:spPr>
            <a:xfrm>
              <a:off x="4375610" y="1428297"/>
              <a:ext cx="575796" cy="2324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71873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3313254" y="1428297"/>
            <a:ext cx="573405" cy="792480"/>
            <a:chOff x="3313254" y="1428297"/>
            <a:chExt cx="573405" cy="792480"/>
          </a:xfrm>
        </p:grpSpPr>
        <p:sp>
          <p:nvSpPr>
            <p:cNvPr id="106" name="object 106"/>
            <p:cNvSpPr/>
            <p:nvPr/>
          </p:nvSpPr>
          <p:spPr>
            <a:xfrm>
              <a:off x="3313254" y="1428297"/>
              <a:ext cx="572900" cy="23247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3518788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2132076" y="1348739"/>
            <a:ext cx="746760" cy="871855"/>
            <a:chOff x="2132076" y="1348739"/>
            <a:chExt cx="746760" cy="871855"/>
          </a:xfrm>
        </p:grpSpPr>
        <p:sp>
          <p:nvSpPr>
            <p:cNvPr id="109" name="object 109"/>
            <p:cNvSpPr/>
            <p:nvPr/>
          </p:nvSpPr>
          <p:spPr>
            <a:xfrm>
              <a:off x="2222112" y="1428297"/>
              <a:ext cx="572870" cy="23247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2447417" y="1684781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6" y="56206"/>
                  </a:lnTo>
                  <a:lnTo>
                    <a:pt x="45846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6" y="104393"/>
                  </a:lnTo>
                  <a:lnTo>
                    <a:pt x="109981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3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2141982" y="1358645"/>
              <a:ext cx="727075" cy="326390"/>
            </a:xfrm>
            <a:custGeom>
              <a:avLst/>
              <a:gdLst/>
              <a:ahLst/>
              <a:cxnLst/>
              <a:rect l="l" t="t" r="r" b="b"/>
              <a:pathLst>
                <a:path w="727075" h="326389">
                  <a:moveTo>
                    <a:pt x="0" y="326136"/>
                  </a:moveTo>
                  <a:lnTo>
                    <a:pt x="726948" y="326136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" name="object 112"/>
          <p:cNvSpPr/>
          <p:nvPr/>
        </p:nvSpPr>
        <p:spPr>
          <a:xfrm>
            <a:off x="1320546" y="6169152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5">
                <a:moveTo>
                  <a:pt x="726947" y="0"/>
                </a:moveTo>
                <a:lnTo>
                  <a:pt x="726947" y="86868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6"/>
                </a:lnTo>
                <a:lnTo>
                  <a:pt x="784860" y="28956"/>
                </a:lnTo>
                <a:lnTo>
                  <a:pt x="726947" y="0"/>
                </a:lnTo>
                <a:close/>
              </a:path>
              <a:path w="814069" h="86995">
                <a:moveTo>
                  <a:pt x="7269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6"/>
                </a:lnTo>
                <a:close/>
              </a:path>
              <a:path w="814069" h="86995">
                <a:moveTo>
                  <a:pt x="784860" y="28956"/>
                </a:moveTo>
                <a:lnTo>
                  <a:pt x="741426" y="28956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60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320546" y="1478280"/>
            <a:ext cx="694690" cy="86995"/>
          </a:xfrm>
          <a:custGeom>
            <a:avLst/>
            <a:gdLst/>
            <a:ahLst/>
            <a:cxnLst/>
            <a:rect l="l" t="t" r="r" b="b"/>
            <a:pathLst>
              <a:path w="694689" h="86994">
                <a:moveTo>
                  <a:pt x="607441" y="0"/>
                </a:moveTo>
                <a:lnTo>
                  <a:pt x="607441" y="86868"/>
                </a:lnTo>
                <a:lnTo>
                  <a:pt x="665353" y="57912"/>
                </a:lnTo>
                <a:lnTo>
                  <a:pt x="621918" y="57912"/>
                </a:lnTo>
                <a:lnTo>
                  <a:pt x="621918" y="28956"/>
                </a:lnTo>
                <a:lnTo>
                  <a:pt x="665353" y="28956"/>
                </a:lnTo>
                <a:lnTo>
                  <a:pt x="607441" y="0"/>
                </a:lnTo>
                <a:close/>
              </a:path>
              <a:path w="694689" h="86994">
                <a:moveTo>
                  <a:pt x="60744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607441" y="57912"/>
                </a:lnTo>
                <a:lnTo>
                  <a:pt x="607441" y="28956"/>
                </a:lnTo>
                <a:close/>
              </a:path>
              <a:path w="694689" h="86994">
                <a:moveTo>
                  <a:pt x="665353" y="28956"/>
                </a:moveTo>
                <a:lnTo>
                  <a:pt x="621918" y="28956"/>
                </a:lnTo>
                <a:lnTo>
                  <a:pt x="621918" y="57912"/>
                </a:lnTo>
                <a:lnTo>
                  <a:pt x="665353" y="57912"/>
                </a:lnTo>
                <a:lnTo>
                  <a:pt x="694309" y="43434"/>
                </a:lnTo>
                <a:lnTo>
                  <a:pt x="665353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98831" y="852296"/>
            <a:ext cx="3008630" cy="185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9893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negative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log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6002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“students”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1971039" lvl="0" indent="0" algn="r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1972310" lvl="0" indent="285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edic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868414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320546" y="2363723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4">
                <a:moveTo>
                  <a:pt x="726947" y="0"/>
                </a:moveTo>
                <a:lnTo>
                  <a:pt x="726947" y="86867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5"/>
                </a:lnTo>
                <a:lnTo>
                  <a:pt x="784859" y="28955"/>
                </a:lnTo>
                <a:lnTo>
                  <a:pt x="726947" y="0"/>
                </a:lnTo>
                <a:close/>
              </a:path>
              <a:path w="814069" h="86994">
                <a:moveTo>
                  <a:pt x="726947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5"/>
                </a:lnTo>
                <a:close/>
              </a:path>
              <a:path w="814069" h="86994">
                <a:moveTo>
                  <a:pt x="784859" y="28955"/>
                </a:moveTo>
                <a:lnTo>
                  <a:pt x="741426" y="28955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59" y="28955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58140" y="6092367"/>
            <a:ext cx="88201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0" lvl="0" indent="0" algn="l" defTabSz="914400" rtl="0" eaLnBrk="1" fontAlgn="auto" latinLnBrk="0" hangingPunct="1">
              <a:lnSpc>
                <a:spcPts val="2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Corpus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348864" y="6101435"/>
            <a:ext cx="328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143250" y="6101435"/>
            <a:ext cx="812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281296" y="6101435"/>
            <a:ext cx="714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496305" y="6101435"/>
            <a:ext cx="4591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521957" y="6101435"/>
            <a:ext cx="6127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642352" y="6101435"/>
            <a:ext cx="183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995F8B7-A39B-4152-BFCC-F7341C5E06A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24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Training </a:t>
            </a:r>
            <a:r>
              <a:rPr dirty="0"/>
              <a:t>a RNN Language</a:t>
            </a:r>
            <a:r>
              <a:rPr spc="-13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334910" y="6358525"/>
            <a:ext cx="371617" cy="21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6691" y="6372440"/>
            <a:ext cx="384048" cy="22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0875" y="6372440"/>
            <a:ext cx="385381" cy="222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2776" y="6367802"/>
            <a:ext cx="385303" cy="22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3737" y="2582417"/>
            <a:ext cx="5589270" cy="3483610"/>
            <a:chOff x="1013737" y="2582417"/>
            <a:chExt cx="5589270" cy="3483610"/>
          </a:xfrm>
        </p:grpSpPr>
        <p:sp>
          <p:nvSpPr>
            <p:cNvPr id="8" name="object 8"/>
            <p:cNvSpPr/>
            <p:nvPr/>
          </p:nvSpPr>
          <p:spPr>
            <a:xfrm>
              <a:off x="3025478" y="4972966"/>
              <a:ext cx="328619" cy="204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4975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4975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975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975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1661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5187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1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509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264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29255" y="4713732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429255" y="4920995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429255" y="5128260"/>
              <a:ext cx="166116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429255" y="5335523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323337" y="4630673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452115" y="5587745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00"/>
                  </a:moveTo>
                  <a:lnTo>
                    <a:pt x="45199" y="56397"/>
                  </a:lnTo>
                  <a:lnTo>
                    <a:pt x="51688" y="438226"/>
                  </a:lnTo>
                  <a:lnTo>
                    <a:pt x="71500" y="437895"/>
                  </a:lnTo>
                  <a:lnTo>
                    <a:pt x="65013" y="56161"/>
                  </a:lnTo>
                  <a:lnTo>
                    <a:pt x="54792" y="39300"/>
                  </a:lnTo>
                  <a:close/>
                </a:path>
                <a:path w="111760" h="438785">
                  <a:moveTo>
                    <a:pt x="54101" y="0"/>
                  </a:moveTo>
                  <a:lnTo>
                    <a:pt x="0" y="96481"/>
                  </a:lnTo>
                  <a:lnTo>
                    <a:pt x="1650" y="102527"/>
                  </a:lnTo>
                  <a:lnTo>
                    <a:pt x="6476" y="105194"/>
                  </a:lnTo>
                  <a:lnTo>
                    <a:pt x="11175" y="107873"/>
                  </a:lnTo>
                  <a:lnTo>
                    <a:pt x="17271" y="106171"/>
                  </a:lnTo>
                  <a:lnTo>
                    <a:pt x="45199" y="56397"/>
                  </a:lnTo>
                  <a:lnTo>
                    <a:pt x="44576" y="19773"/>
                  </a:lnTo>
                  <a:lnTo>
                    <a:pt x="64388" y="19443"/>
                  </a:lnTo>
                  <a:lnTo>
                    <a:pt x="65885" y="19443"/>
                  </a:lnTo>
                  <a:lnTo>
                    <a:pt x="54101" y="0"/>
                  </a:lnTo>
                  <a:close/>
                </a:path>
                <a:path w="111760" h="438785">
                  <a:moveTo>
                    <a:pt x="65885" y="19443"/>
                  </a:moveTo>
                  <a:lnTo>
                    <a:pt x="64388" y="19443"/>
                  </a:lnTo>
                  <a:lnTo>
                    <a:pt x="65013" y="56161"/>
                  </a:lnTo>
                  <a:lnTo>
                    <a:pt x="91693" y="100177"/>
                  </a:lnTo>
                  <a:lnTo>
                    <a:pt x="94487" y="104851"/>
                  </a:lnTo>
                  <a:lnTo>
                    <a:pt x="100583" y="106349"/>
                  </a:lnTo>
                  <a:lnTo>
                    <a:pt x="109981" y="100672"/>
                  </a:lnTo>
                  <a:lnTo>
                    <a:pt x="111506" y="94589"/>
                  </a:lnTo>
                  <a:lnTo>
                    <a:pt x="108584" y="89903"/>
                  </a:lnTo>
                  <a:lnTo>
                    <a:pt x="65885" y="19443"/>
                  </a:lnTo>
                  <a:close/>
                </a:path>
                <a:path w="111760" h="438785">
                  <a:moveTo>
                    <a:pt x="64388" y="19443"/>
                  </a:moveTo>
                  <a:lnTo>
                    <a:pt x="44576" y="19773"/>
                  </a:lnTo>
                  <a:lnTo>
                    <a:pt x="45199" y="56397"/>
                  </a:lnTo>
                  <a:lnTo>
                    <a:pt x="54792" y="39300"/>
                  </a:lnTo>
                  <a:lnTo>
                    <a:pt x="45973" y="24752"/>
                  </a:lnTo>
                  <a:lnTo>
                    <a:pt x="63118" y="24460"/>
                  </a:lnTo>
                  <a:lnTo>
                    <a:pt x="64474" y="24460"/>
                  </a:lnTo>
                  <a:lnTo>
                    <a:pt x="64388" y="19443"/>
                  </a:lnTo>
                  <a:close/>
                </a:path>
                <a:path w="111760" h="438785">
                  <a:moveTo>
                    <a:pt x="64474" y="24460"/>
                  </a:moveTo>
                  <a:lnTo>
                    <a:pt x="63118" y="24460"/>
                  </a:lnTo>
                  <a:lnTo>
                    <a:pt x="54792" y="39300"/>
                  </a:lnTo>
                  <a:lnTo>
                    <a:pt x="65013" y="56161"/>
                  </a:lnTo>
                  <a:lnTo>
                    <a:pt x="64474" y="24460"/>
                  </a:lnTo>
                  <a:close/>
                </a:path>
                <a:path w="111760" h="438785">
                  <a:moveTo>
                    <a:pt x="63118" y="24460"/>
                  </a:moveTo>
                  <a:lnTo>
                    <a:pt x="45973" y="24752"/>
                  </a:lnTo>
                  <a:lnTo>
                    <a:pt x="54792" y="39300"/>
                  </a:lnTo>
                  <a:lnTo>
                    <a:pt x="63118" y="2446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46603" y="5731763"/>
              <a:ext cx="234695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65332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161275" y="2944677"/>
              <a:ext cx="318272" cy="1859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36875" y="3224783"/>
              <a:ext cx="166116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36875" y="3456431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436875" y="3689603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436875" y="3921251"/>
              <a:ext cx="166116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330958" y="3131057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632966" y="3645280"/>
              <a:ext cx="935355" cy="986155"/>
            </a:xfrm>
            <a:custGeom>
              <a:avLst/>
              <a:gdLst/>
              <a:ahLst/>
              <a:cxnLst/>
              <a:rect l="l" t="t" r="r" b="b"/>
              <a:pathLst>
                <a:path w="935355" h="986154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5355" h="986154">
                  <a:moveTo>
                    <a:pt x="934847" y="655193"/>
                  </a:moveTo>
                  <a:lnTo>
                    <a:pt x="932180" y="650367"/>
                  </a:lnTo>
                  <a:lnTo>
                    <a:pt x="891641" y="578104"/>
                  </a:lnTo>
                  <a:lnTo>
                    <a:pt x="880745" y="558673"/>
                  </a:lnTo>
                  <a:lnTo>
                    <a:pt x="826135" y="648589"/>
                  </a:lnTo>
                  <a:lnTo>
                    <a:pt x="823341" y="653288"/>
                  </a:lnTo>
                  <a:lnTo>
                    <a:pt x="824738" y="659384"/>
                  </a:lnTo>
                  <a:lnTo>
                    <a:pt x="834136" y="664972"/>
                  </a:lnTo>
                  <a:lnTo>
                    <a:pt x="840232" y="663575"/>
                  </a:lnTo>
                  <a:lnTo>
                    <a:pt x="843026" y="658876"/>
                  </a:lnTo>
                  <a:lnTo>
                    <a:pt x="869810" y="614794"/>
                  </a:lnTo>
                  <a:lnTo>
                    <a:pt x="863346" y="985393"/>
                  </a:lnTo>
                  <a:lnTo>
                    <a:pt x="883158" y="985774"/>
                  </a:lnTo>
                  <a:lnTo>
                    <a:pt x="889622" y="615188"/>
                  </a:lnTo>
                  <a:lnTo>
                    <a:pt x="914781" y="660146"/>
                  </a:lnTo>
                  <a:lnTo>
                    <a:pt x="917575" y="664845"/>
                  </a:lnTo>
                  <a:lnTo>
                    <a:pt x="923544" y="666623"/>
                  </a:lnTo>
                  <a:lnTo>
                    <a:pt x="928370" y="663829"/>
                  </a:lnTo>
                  <a:lnTo>
                    <a:pt x="933069" y="661162"/>
                  </a:lnTo>
                  <a:lnTo>
                    <a:pt x="934847" y="65519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465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13737" y="2963001"/>
              <a:ext cx="308976" cy="1759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63979" y="3227831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363979" y="346100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63979" y="3692651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979" y="392582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258061" y="3135629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6997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3" y="91694"/>
                  </a:lnTo>
                  <a:lnTo>
                    <a:pt x="593724" y="94361"/>
                  </a:lnTo>
                  <a:lnTo>
                    <a:pt x="592073" y="100457"/>
                  </a:lnTo>
                  <a:lnTo>
                    <a:pt x="594868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3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3" y="47244"/>
                  </a:moveTo>
                  <a:lnTo>
                    <a:pt x="660037" y="55753"/>
                  </a:lnTo>
                  <a:lnTo>
                    <a:pt x="674623" y="64262"/>
                  </a:lnTo>
                  <a:lnTo>
                    <a:pt x="674623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3" y="47244"/>
                  </a:lnTo>
                  <a:lnTo>
                    <a:pt x="674623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3" y="11049"/>
                  </a:lnTo>
                  <a:lnTo>
                    <a:pt x="593724" y="17145"/>
                  </a:lnTo>
                  <a:lnTo>
                    <a:pt x="598423" y="19812"/>
                  </a:lnTo>
                  <a:lnTo>
                    <a:pt x="660037" y="55753"/>
                  </a:lnTo>
                  <a:lnTo>
                    <a:pt x="674623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8133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179216" y="2926079"/>
              <a:ext cx="327317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505199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505199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505199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505199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399281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233762" y="2926079"/>
              <a:ext cx="330490" cy="2138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56938" y="317220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757421" y="365290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7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869436" y="3374135"/>
              <a:ext cx="428243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094987" y="4972966"/>
              <a:ext cx="329184" cy="2045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553712" y="4753355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553712" y="496061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553712" y="516788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553712" y="5375147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449318" y="4671822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576444" y="5627319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0" y="105587"/>
                  </a:lnTo>
                  <a:lnTo>
                    <a:pt x="100456" y="107175"/>
                  </a:lnTo>
                  <a:lnTo>
                    <a:pt x="105155" y="104419"/>
                  </a:lnTo>
                  <a:lnTo>
                    <a:pt x="109981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55819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691165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584064" y="4245101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561332" y="3264407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561332" y="3497579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561332" y="3729227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561332" y="3962400"/>
              <a:ext cx="166115" cy="173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8333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946903" y="3374135"/>
              <a:ext cx="426720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314336" y="2949327"/>
              <a:ext cx="321340" cy="1906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638800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638800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638800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638800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172730" y="4972966"/>
              <a:ext cx="331649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6311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6311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6311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6311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525262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6523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317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67256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6600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32882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6000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5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5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5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5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5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815583" y="2700527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584064" y="2582417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748783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53148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6291" y="39284"/>
                  </a:moveTo>
                  <a:lnTo>
                    <a:pt x="46226" y="56165"/>
                  </a:lnTo>
                  <a:lnTo>
                    <a:pt x="40766" y="579247"/>
                  </a:lnTo>
                  <a:lnTo>
                    <a:pt x="60578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5">
                  <a:moveTo>
                    <a:pt x="67921" y="19558"/>
                  </a:moveTo>
                  <a:lnTo>
                    <a:pt x="46609" y="19558"/>
                  </a:lnTo>
                  <a:lnTo>
                    <a:pt x="66421" y="19685"/>
                  </a:lnTo>
                  <a:lnTo>
                    <a:pt x="66037" y="56400"/>
                  </a:lnTo>
                  <a:lnTo>
                    <a:pt x="94234" y="105918"/>
                  </a:lnTo>
                  <a:lnTo>
                    <a:pt x="100330" y="107569"/>
                  </a:lnTo>
                  <a:lnTo>
                    <a:pt x="105028" y="104902"/>
                  </a:lnTo>
                  <a:lnTo>
                    <a:pt x="109855" y="102235"/>
                  </a:lnTo>
                  <a:lnTo>
                    <a:pt x="111506" y="96139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5">
                  <a:moveTo>
                    <a:pt x="56769" y="0"/>
                  </a:moveTo>
                  <a:lnTo>
                    <a:pt x="0" y="94996"/>
                  </a:lnTo>
                  <a:lnTo>
                    <a:pt x="1524" y="101092"/>
                  </a:lnTo>
                  <a:lnTo>
                    <a:pt x="10922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9" y="19558"/>
                  </a:lnTo>
                  <a:lnTo>
                    <a:pt x="67921" y="19558"/>
                  </a:lnTo>
                  <a:lnTo>
                    <a:pt x="56769" y="0"/>
                  </a:lnTo>
                  <a:close/>
                </a:path>
                <a:path w="111760" h="579755">
                  <a:moveTo>
                    <a:pt x="66370" y="24511"/>
                  </a:moveTo>
                  <a:lnTo>
                    <a:pt x="47878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5">
                  <a:moveTo>
                    <a:pt x="46609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8" y="24511"/>
                  </a:lnTo>
                  <a:lnTo>
                    <a:pt x="66370" y="24511"/>
                  </a:lnTo>
                  <a:lnTo>
                    <a:pt x="66421" y="19685"/>
                  </a:lnTo>
                  <a:lnTo>
                    <a:pt x="46609" y="19558"/>
                  </a:lnTo>
                  <a:close/>
                </a:path>
                <a:path w="111760" h="579755">
                  <a:moveTo>
                    <a:pt x="47878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8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688080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463800" y="2582417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7" y="101219"/>
                  </a:lnTo>
                  <a:lnTo>
                    <a:pt x="94233" y="106045"/>
                  </a:lnTo>
                  <a:lnTo>
                    <a:pt x="100330" y="107696"/>
                  </a:lnTo>
                  <a:lnTo>
                    <a:pt x="105156" y="105029"/>
                  </a:lnTo>
                  <a:lnTo>
                    <a:pt x="109855" y="102235"/>
                  </a:lnTo>
                  <a:lnTo>
                    <a:pt x="111506" y="96266"/>
                  </a:lnTo>
                  <a:lnTo>
                    <a:pt x="108838" y="91440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3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5"/>
                  </a:lnTo>
                  <a:lnTo>
                    <a:pt x="10922" y="106553"/>
                  </a:lnTo>
                  <a:lnTo>
                    <a:pt x="17018" y="105029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3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5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5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621279" y="2699003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903213" y="3657472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015227" y="3389375"/>
              <a:ext cx="428244" cy="2910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object 94"/>
          <p:cNvSpPr/>
          <p:nvPr/>
        </p:nvSpPr>
        <p:spPr>
          <a:xfrm>
            <a:off x="1940374" y="4996214"/>
            <a:ext cx="327157" cy="2045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94394" y="2280301"/>
            <a:ext cx="335020" cy="2411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585786" y="2280301"/>
            <a:ext cx="331796" cy="2411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21988" y="2280301"/>
            <a:ext cx="336313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455060" y="2280301"/>
            <a:ext cx="339581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434658" y="1428297"/>
            <a:ext cx="573405" cy="792480"/>
            <a:chOff x="5434658" y="1428297"/>
            <a:chExt cx="573405" cy="792480"/>
          </a:xfrm>
        </p:grpSpPr>
        <p:sp>
          <p:nvSpPr>
            <p:cNvPr id="100" name="object 100"/>
            <p:cNvSpPr/>
            <p:nvPr/>
          </p:nvSpPr>
          <p:spPr>
            <a:xfrm>
              <a:off x="5434658" y="1428297"/>
              <a:ext cx="572832" cy="2324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40196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4375610" y="1428297"/>
            <a:ext cx="575945" cy="792480"/>
            <a:chOff x="4375610" y="1428297"/>
            <a:chExt cx="575945" cy="792480"/>
          </a:xfrm>
        </p:grpSpPr>
        <p:sp>
          <p:nvSpPr>
            <p:cNvPr id="103" name="object 103"/>
            <p:cNvSpPr/>
            <p:nvPr/>
          </p:nvSpPr>
          <p:spPr>
            <a:xfrm>
              <a:off x="4375610" y="1428297"/>
              <a:ext cx="575796" cy="2324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71873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3232404" y="1348739"/>
            <a:ext cx="746760" cy="871855"/>
            <a:chOff x="3232404" y="1348739"/>
            <a:chExt cx="746760" cy="871855"/>
          </a:xfrm>
        </p:grpSpPr>
        <p:sp>
          <p:nvSpPr>
            <p:cNvPr id="106" name="object 106"/>
            <p:cNvSpPr/>
            <p:nvPr/>
          </p:nvSpPr>
          <p:spPr>
            <a:xfrm>
              <a:off x="3313254" y="1428297"/>
              <a:ext cx="572900" cy="23247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3518789" y="1684781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3242310" y="1358645"/>
              <a:ext cx="727075" cy="326390"/>
            </a:xfrm>
            <a:custGeom>
              <a:avLst/>
              <a:gdLst/>
              <a:ahLst/>
              <a:cxnLst/>
              <a:rect l="l" t="t" r="r" b="b"/>
              <a:pathLst>
                <a:path w="727075" h="326389">
                  <a:moveTo>
                    <a:pt x="0" y="326136"/>
                  </a:moveTo>
                  <a:lnTo>
                    <a:pt x="726948" y="326136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2222112" y="1428297"/>
            <a:ext cx="573405" cy="792480"/>
            <a:chOff x="2222112" y="1428297"/>
            <a:chExt cx="573405" cy="792480"/>
          </a:xfrm>
        </p:grpSpPr>
        <p:sp>
          <p:nvSpPr>
            <p:cNvPr id="110" name="object 110"/>
            <p:cNvSpPr/>
            <p:nvPr/>
          </p:nvSpPr>
          <p:spPr>
            <a:xfrm>
              <a:off x="2222112" y="1428297"/>
              <a:ext cx="572870" cy="23247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47417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6" y="56206"/>
                  </a:lnTo>
                  <a:lnTo>
                    <a:pt x="45846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6" y="104393"/>
                  </a:lnTo>
                  <a:lnTo>
                    <a:pt x="109981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3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2897885" y="852296"/>
            <a:ext cx="14097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negative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log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“opened”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868414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320546" y="6169152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5">
                <a:moveTo>
                  <a:pt x="726947" y="0"/>
                </a:moveTo>
                <a:lnTo>
                  <a:pt x="726947" y="86868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6"/>
                </a:lnTo>
                <a:lnTo>
                  <a:pt x="784860" y="28956"/>
                </a:lnTo>
                <a:lnTo>
                  <a:pt x="726947" y="0"/>
                </a:lnTo>
                <a:close/>
              </a:path>
              <a:path w="814069" h="86995">
                <a:moveTo>
                  <a:pt x="7269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6"/>
                </a:lnTo>
                <a:close/>
              </a:path>
              <a:path w="814069" h="86995">
                <a:moveTo>
                  <a:pt x="784860" y="28956"/>
                </a:moveTo>
                <a:lnTo>
                  <a:pt x="741426" y="28956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60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98831" y="1337818"/>
            <a:ext cx="1042035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5715" lvl="0" indent="285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edic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320546" y="1478280"/>
            <a:ext cx="694690" cy="86995"/>
          </a:xfrm>
          <a:custGeom>
            <a:avLst/>
            <a:gdLst/>
            <a:ahLst/>
            <a:cxnLst/>
            <a:rect l="l" t="t" r="r" b="b"/>
            <a:pathLst>
              <a:path w="694689" h="86994">
                <a:moveTo>
                  <a:pt x="607441" y="0"/>
                </a:moveTo>
                <a:lnTo>
                  <a:pt x="607441" y="86868"/>
                </a:lnTo>
                <a:lnTo>
                  <a:pt x="665353" y="57912"/>
                </a:lnTo>
                <a:lnTo>
                  <a:pt x="621918" y="57912"/>
                </a:lnTo>
                <a:lnTo>
                  <a:pt x="621918" y="28956"/>
                </a:lnTo>
                <a:lnTo>
                  <a:pt x="665353" y="28956"/>
                </a:lnTo>
                <a:lnTo>
                  <a:pt x="607441" y="0"/>
                </a:lnTo>
                <a:close/>
              </a:path>
              <a:path w="694689" h="86994">
                <a:moveTo>
                  <a:pt x="60744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607441" y="57912"/>
                </a:lnTo>
                <a:lnTo>
                  <a:pt x="607441" y="28956"/>
                </a:lnTo>
                <a:close/>
              </a:path>
              <a:path w="694689" h="86994">
                <a:moveTo>
                  <a:pt x="665353" y="28956"/>
                </a:moveTo>
                <a:lnTo>
                  <a:pt x="621918" y="28956"/>
                </a:lnTo>
                <a:lnTo>
                  <a:pt x="621918" y="57912"/>
                </a:lnTo>
                <a:lnTo>
                  <a:pt x="665353" y="57912"/>
                </a:lnTo>
                <a:lnTo>
                  <a:pt x="694309" y="43434"/>
                </a:lnTo>
                <a:lnTo>
                  <a:pt x="665353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320546" y="2363723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4">
                <a:moveTo>
                  <a:pt x="726947" y="0"/>
                </a:moveTo>
                <a:lnTo>
                  <a:pt x="726947" y="86867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5"/>
                </a:lnTo>
                <a:lnTo>
                  <a:pt x="784859" y="28955"/>
                </a:lnTo>
                <a:lnTo>
                  <a:pt x="726947" y="0"/>
                </a:lnTo>
                <a:close/>
              </a:path>
              <a:path w="814069" h="86994">
                <a:moveTo>
                  <a:pt x="726947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5"/>
                </a:lnTo>
                <a:close/>
              </a:path>
              <a:path w="814069" h="86994">
                <a:moveTo>
                  <a:pt x="784859" y="28955"/>
                </a:moveTo>
                <a:lnTo>
                  <a:pt x="741426" y="28955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59" y="28955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58140" y="6092367"/>
            <a:ext cx="88201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0" lvl="0" indent="0" algn="l" defTabSz="914400" rtl="0" eaLnBrk="1" fontAlgn="auto" latinLnBrk="0" hangingPunct="1">
              <a:lnSpc>
                <a:spcPts val="2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Corpus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348864" y="6101435"/>
            <a:ext cx="328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143250" y="6101435"/>
            <a:ext cx="812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281296" y="6101435"/>
            <a:ext cx="714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496305" y="6101435"/>
            <a:ext cx="4591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521957" y="6101435"/>
            <a:ext cx="6127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642352" y="6101435"/>
            <a:ext cx="183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9EA7110-E9BE-4FAD-B684-1A293E6AA663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24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Training </a:t>
            </a:r>
            <a:r>
              <a:rPr dirty="0"/>
              <a:t>a RNN Language</a:t>
            </a:r>
            <a:r>
              <a:rPr spc="-13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334910" y="6358525"/>
            <a:ext cx="371617" cy="21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6691" y="6372440"/>
            <a:ext cx="384048" cy="22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0875" y="6372440"/>
            <a:ext cx="385381" cy="222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2776" y="6367802"/>
            <a:ext cx="385303" cy="22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3737" y="2582417"/>
            <a:ext cx="5589270" cy="3483610"/>
            <a:chOff x="1013737" y="2582417"/>
            <a:chExt cx="5589270" cy="3483610"/>
          </a:xfrm>
        </p:grpSpPr>
        <p:sp>
          <p:nvSpPr>
            <p:cNvPr id="8" name="object 8"/>
            <p:cNvSpPr/>
            <p:nvPr/>
          </p:nvSpPr>
          <p:spPr>
            <a:xfrm>
              <a:off x="3025478" y="4972966"/>
              <a:ext cx="328619" cy="204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4975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4975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975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975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1661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5187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1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509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264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29255" y="4713732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429255" y="4920995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429255" y="5128260"/>
              <a:ext cx="166116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429255" y="5335523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323337" y="4630673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452115" y="5587745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00"/>
                  </a:moveTo>
                  <a:lnTo>
                    <a:pt x="45199" y="56397"/>
                  </a:lnTo>
                  <a:lnTo>
                    <a:pt x="51688" y="438226"/>
                  </a:lnTo>
                  <a:lnTo>
                    <a:pt x="71500" y="437895"/>
                  </a:lnTo>
                  <a:lnTo>
                    <a:pt x="65013" y="56161"/>
                  </a:lnTo>
                  <a:lnTo>
                    <a:pt x="54792" y="39300"/>
                  </a:lnTo>
                  <a:close/>
                </a:path>
                <a:path w="111760" h="438785">
                  <a:moveTo>
                    <a:pt x="54101" y="0"/>
                  </a:moveTo>
                  <a:lnTo>
                    <a:pt x="0" y="96481"/>
                  </a:lnTo>
                  <a:lnTo>
                    <a:pt x="1650" y="102527"/>
                  </a:lnTo>
                  <a:lnTo>
                    <a:pt x="6476" y="105194"/>
                  </a:lnTo>
                  <a:lnTo>
                    <a:pt x="11175" y="107873"/>
                  </a:lnTo>
                  <a:lnTo>
                    <a:pt x="17271" y="106171"/>
                  </a:lnTo>
                  <a:lnTo>
                    <a:pt x="45199" y="56397"/>
                  </a:lnTo>
                  <a:lnTo>
                    <a:pt x="44576" y="19773"/>
                  </a:lnTo>
                  <a:lnTo>
                    <a:pt x="64388" y="19443"/>
                  </a:lnTo>
                  <a:lnTo>
                    <a:pt x="65885" y="19443"/>
                  </a:lnTo>
                  <a:lnTo>
                    <a:pt x="54101" y="0"/>
                  </a:lnTo>
                  <a:close/>
                </a:path>
                <a:path w="111760" h="438785">
                  <a:moveTo>
                    <a:pt x="65885" y="19443"/>
                  </a:moveTo>
                  <a:lnTo>
                    <a:pt x="64388" y="19443"/>
                  </a:lnTo>
                  <a:lnTo>
                    <a:pt x="65013" y="56161"/>
                  </a:lnTo>
                  <a:lnTo>
                    <a:pt x="91693" y="100177"/>
                  </a:lnTo>
                  <a:lnTo>
                    <a:pt x="94487" y="104851"/>
                  </a:lnTo>
                  <a:lnTo>
                    <a:pt x="100583" y="106349"/>
                  </a:lnTo>
                  <a:lnTo>
                    <a:pt x="109981" y="100672"/>
                  </a:lnTo>
                  <a:lnTo>
                    <a:pt x="111506" y="94589"/>
                  </a:lnTo>
                  <a:lnTo>
                    <a:pt x="108584" y="89903"/>
                  </a:lnTo>
                  <a:lnTo>
                    <a:pt x="65885" y="19443"/>
                  </a:lnTo>
                  <a:close/>
                </a:path>
                <a:path w="111760" h="438785">
                  <a:moveTo>
                    <a:pt x="64388" y="19443"/>
                  </a:moveTo>
                  <a:lnTo>
                    <a:pt x="44576" y="19773"/>
                  </a:lnTo>
                  <a:lnTo>
                    <a:pt x="45199" y="56397"/>
                  </a:lnTo>
                  <a:lnTo>
                    <a:pt x="54792" y="39300"/>
                  </a:lnTo>
                  <a:lnTo>
                    <a:pt x="45973" y="24752"/>
                  </a:lnTo>
                  <a:lnTo>
                    <a:pt x="63118" y="24460"/>
                  </a:lnTo>
                  <a:lnTo>
                    <a:pt x="64474" y="24460"/>
                  </a:lnTo>
                  <a:lnTo>
                    <a:pt x="64388" y="19443"/>
                  </a:lnTo>
                  <a:close/>
                </a:path>
                <a:path w="111760" h="438785">
                  <a:moveTo>
                    <a:pt x="64474" y="24460"/>
                  </a:moveTo>
                  <a:lnTo>
                    <a:pt x="63118" y="24460"/>
                  </a:lnTo>
                  <a:lnTo>
                    <a:pt x="54792" y="39300"/>
                  </a:lnTo>
                  <a:lnTo>
                    <a:pt x="65013" y="56161"/>
                  </a:lnTo>
                  <a:lnTo>
                    <a:pt x="64474" y="24460"/>
                  </a:lnTo>
                  <a:close/>
                </a:path>
                <a:path w="111760" h="438785">
                  <a:moveTo>
                    <a:pt x="63118" y="24460"/>
                  </a:moveTo>
                  <a:lnTo>
                    <a:pt x="45973" y="24752"/>
                  </a:lnTo>
                  <a:lnTo>
                    <a:pt x="54792" y="39300"/>
                  </a:lnTo>
                  <a:lnTo>
                    <a:pt x="63118" y="2446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46603" y="5731763"/>
              <a:ext cx="234695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65332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161275" y="2944677"/>
              <a:ext cx="318272" cy="1859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36875" y="3224783"/>
              <a:ext cx="166116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36875" y="3456431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436875" y="3689603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436875" y="3921251"/>
              <a:ext cx="166116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330958" y="3131057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632966" y="3645280"/>
              <a:ext cx="935355" cy="986155"/>
            </a:xfrm>
            <a:custGeom>
              <a:avLst/>
              <a:gdLst/>
              <a:ahLst/>
              <a:cxnLst/>
              <a:rect l="l" t="t" r="r" b="b"/>
              <a:pathLst>
                <a:path w="935355" h="986154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5355" h="986154">
                  <a:moveTo>
                    <a:pt x="934847" y="655193"/>
                  </a:moveTo>
                  <a:lnTo>
                    <a:pt x="932180" y="650367"/>
                  </a:lnTo>
                  <a:lnTo>
                    <a:pt x="891641" y="578104"/>
                  </a:lnTo>
                  <a:lnTo>
                    <a:pt x="880745" y="558673"/>
                  </a:lnTo>
                  <a:lnTo>
                    <a:pt x="826135" y="648589"/>
                  </a:lnTo>
                  <a:lnTo>
                    <a:pt x="823341" y="653288"/>
                  </a:lnTo>
                  <a:lnTo>
                    <a:pt x="824738" y="659384"/>
                  </a:lnTo>
                  <a:lnTo>
                    <a:pt x="834136" y="664972"/>
                  </a:lnTo>
                  <a:lnTo>
                    <a:pt x="840232" y="663575"/>
                  </a:lnTo>
                  <a:lnTo>
                    <a:pt x="843026" y="658876"/>
                  </a:lnTo>
                  <a:lnTo>
                    <a:pt x="869810" y="614794"/>
                  </a:lnTo>
                  <a:lnTo>
                    <a:pt x="863346" y="985393"/>
                  </a:lnTo>
                  <a:lnTo>
                    <a:pt x="883158" y="985774"/>
                  </a:lnTo>
                  <a:lnTo>
                    <a:pt x="889622" y="615188"/>
                  </a:lnTo>
                  <a:lnTo>
                    <a:pt x="914781" y="660146"/>
                  </a:lnTo>
                  <a:lnTo>
                    <a:pt x="917575" y="664845"/>
                  </a:lnTo>
                  <a:lnTo>
                    <a:pt x="923544" y="666623"/>
                  </a:lnTo>
                  <a:lnTo>
                    <a:pt x="928370" y="663829"/>
                  </a:lnTo>
                  <a:lnTo>
                    <a:pt x="933069" y="661162"/>
                  </a:lnTo>
                  <a:lnTo>
                    <a:pt x="934847" y="65519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465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13737" y="2963001"/>
              <a:ext cx="308976" cy="1759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63979" y="3227831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363979" y="346100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63979" y="3692651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979" y="392582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258061" y="3135629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6997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3" y="91694"/>
                  </a:lnTo>
                  <a:lnTo>
                    <a:pt x="593724" y="94361"/>
                  </a:lnTo>
                  <a:lnTo>
                    <a:pt x="592073" y="100457"/>
                  </a:lnTo>
                  <a:lnTo>
                    <a:pt x="594868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3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3" y="47244"/>
                  </a:moveTo>
                  <a:lnTo>
                    <a:pt x="660037" y="55753"/>
                  </a:lnTo>
                  <a:lnTo>
                    <a:pt x="674623" y="64262"/>
                  </a:lnTo>
                  <a:lnTo>
                    <a:pt x="674623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3" y="47244"/>
                  </a:lnTo>
                  <a:lnTo>
                    <a:pt x="674623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3" y="11049"/>
                  </a:lnTo>
                  <a:lnTo>
                    <a:pt x="593724" y="17145"/>
                  </a:lnTo>
                  <a:lnTo>
                    <a:pt x="598423" y="19812"/>
                  </a:lnTo>
                  <a:lnTo>
                    <a:pt x="660037" y="55753"/>
                  </a:lnTo>
                  <a:lnTo>
                    <a:pt x="674623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8133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179216" y="2926079"/>
              <a:ext cx="327317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505199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505199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505199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505199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399281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233762" y="2926079"/>
              <a:ext cx="330490" cy="2138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56938" y="317220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757421" y="365290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7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869436" y="3374135"/>
              <a:ext cx="428243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094987" y="4972966"/>
              <a:ext cx="329184" cy="2045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553712" y="4753355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553712" y="496061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553712" y="516788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553712" y="5375147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449318" y="4671822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576444" y="5627319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0" y="105587"/>
                  </a:lnTo>
                  <a:lnTo>
                    <a:pt x="100456" y="107175"/>
                  </a:lnTo>
                  <a:lnTo>
                    <a:pt x="105155" y="104419"/>
                  </a:lnTo>
                  <a:lnTo>
                    <a:pt x="109981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55819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691165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584064" y="4245101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561332" y="3264407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561332" y="3497579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561332" y="3729227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561332" y="3962400"/>
              <a:ext cx="166115" cy="173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8333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946903" y="3374135"/>
              <a:ext cx="426720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314336" y="2949327"/>
              <a:ext cx="321340" cy="1906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638800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638800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638800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638800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172730" y="4972966"/>
              <a:ext cx="331649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6311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6311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6311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6311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525262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6523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317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67256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6600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32882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6000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5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5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5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5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5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815583" y="2700527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584064" y="2582417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748783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53148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6291" y="39284"/>
                  </a:moveTo>
                  <a:lnTo>
                    <a:pt x="46226" y="56165"/>
                  </a:lnTo>
                  <a:lnTo>
                    <a:pt x="40766" y="579247"/>
                  </a:lnTo>
                  <a:lnTo>
                    <a:pt x="60578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5">
                  <a:moveTo>
                    <a:pt x="67921" y="19558"/>
                  </a:moveTo>
                  <a:lnTo>
                    <a:pt x="46609" y="19558"/>
                  </a:lnTo>
                  <a:lnTo>
                    <a:pt x="66421" y="19685"/>
                  </a:lnTo>
                  <a:lnTo>
                    <a:pt x="66037" y="56400"/>
                  </a:lnTo>
                  <a:lnTo>
                    <a:pt x="94234" y="105918"/>
                  </a:lnTo>
                  <a:lnTo>
                    <a:pt x="100330" y="107569"/>
                  </a:lnTo>
                  <a:lnTo>
                    <a:pt x="105028" y="104902"/>
                  </a:lnTo>
                  <a:lnTo>
                    <a:pt x="109855" y="102235"/>
                  </a:lnTo>
                  <a:lnTo>
                    <a:pt x="111506" y="96139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5">
                  <a:moveTo>
                    <a:pt x="56769" y="0"/>
                  </a:moveTo>
                  <a:lnTo>
                    <a:pt x="0" y="94996"/>
                  </a:lnTo>
                  <a:lnTo>
                    <a:pt x="1524" y="101092"/>
                  </a:lnTo>
                  <a:lnTo>
                    <a:pt x="10922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9" y="19558"/>
                  </a:lnTo>
                  <a:lnTo>
                    <a:pt x="67921" y="19558"/>
                  </a:lnTo>
                  <a:lnTo>
                    <a:pt x="56769" y="0"/>
                  </a:lnTo>
                  <a:close/>
                </a:path>
                <a:path w="111760" h="579755">
                  <a:moveTo>
                    <a:pt x="66370" y="24511"/>
                  </a:moveTo>
                  <a:lnTo>
                    <a:pt x="47878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5">
                  <a:moveTo>
                    <a:pt x="46609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8" y="24511"/>
                  </a:lnTo>
                  <a:lnTo>
                    <a:pt x="66370" y="24511"/>
                  </a:lnTo>
                  <a:lnTo>
                    <a:pt x="66421" y="19685"/>
                  </a:lnTo>
                  <a:lnTo>
                    <a:pt x="46609" y="19558"/>
                  </a:lnTo>
                  <a:close/>
                </a:path>
                <a:path w="111760" h="579755">
                  <a:moveTo>
                    <a:pt x="47878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8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688080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463800" y="2582417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7" y="101219"/>
                  </a:lnTo>
                  <a:lnTo>
                    <a:pt x="94233" y="106045"/>
                  </a:lnTo>
                  <a:lnTo>
                    <a:pt x="100330" y="107696"/>
                  </a:lnTo>
                  <a:lnTo>
                    <a:pt x="105156" y="105029"/>
                  </a:lnTo>
                  <a:lnTo>
                    <a:pt x="109855" y="102235"/>
                  </a:lnTo>
                  <a:lnTo>
                    <a:pt x="111506" y="96266"/>
                  </a:lnTo>
                  <a:lnTo>
                    <a:pt x="108838" y="91440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3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5"/>
                  </a:lnTo>
                  <a:lnTo>
                    <a:pt x="10922" y="106553"/>
                  </a:lnTo>
                  <a:lnTo>
                    <a:pt x="17018" y="105029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3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5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5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621279" y="2699003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903213" y="3657472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015227" y="3389375"/>
              <a:ext cx="428244" cy="2910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object 94"/>
          <p:cNvSpPr/>
          <p:nvPr/>
        </p:nvSpPr>
        <p:spPr>
          <a:xfrm>
            <a:off x="1940374" y="4996214"/>
            <a:ext cx="327157" cy="2045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94394" y="2280301"/>
            <a:ext cx="335020" cy="2411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585786" y="2280301"/>
            <a:ext cx="331796" cy="2411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21988" y="2280301"/>
            <a:ext cx="336313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455060" y="2280301"/>
            <a:ext cx="339581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434658" y="1428297"/>
            <a:ext cx="573405" cy="792480"/>
            <a:chOff x="5434658" y="1428297"/>
            <a:chExt cx="573405" cy="792480"/>
          </a:xfrm>
        </p:grpSpPr>
        <p:sp>
          <p:nvSpPr>
            <p:cNvPr id="100" name="object 100"/>
            <p:cNvSpPr/>
            <p:nvPr/>
          </p:nvSpPr>
          <p:spPr>
            <a:xfrm>
              <a:off x="5434658" y="1428297"/>
              <a:ext cx="572832" cy="2324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40196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4280915" y="1348739"/>
            <a:ext cx="746760" cy="871855"/>
            <a:chOff x="4280915" y="1348739"/>
            <a:chExt cx="746760" cy="871855"/>
          </a:xfrm>
        </p:grpSpPr>
        <p:sp>
          <p:nvSpPr>
            <p:cNvPr id="103" name="object 103"/>
            <p:cNvSpPr/>
            <p:nvPr/>
          </p:nvSpPr>
          <p:spPr>
            <a:xfrm>
              <a:off x="4375610" y="1428297"/>
              <a:ext cx="575796" cy="2324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71872" y="1684781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4290821" y="1358645"/>
              <a:ext cx="727075" cy="326390"/>
            </a:xfrm>
            <a:custGeom>
              <a:avLst/>
              <a:gdLst/>
              <a:ahLst/>
              <a:cxnLst/>
              <a:rect l="l" t="t" r="r" b="b"/>
              <a:pathLst>
                <a:path w="727075" h="326389">
                  <a:moveTo>
                    <a:pt x="0" y="326136"/>
                  </a:moveTo>
                  <a:lnTo>
                    <a:pt x="726948" y="326136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3313254" y="1428297"/>
            <a:ext cx="573405" cy="792480"/>
            <a:chOff x="3313254" y="1428297"/>
            <a:chExt cx="573405" cy="792480"/>
          </a:xfrm>
        </p:grpSpPr>
        <p:sp>
          <p:nvSpPr>
            <p:cNvPr id="107" name="object 107"/>
            <p:cNvSpPr/>
            <p:nvPr/>
          </p:nvSpPr>
          <p:spPr>
            <a:xfrm>
              <a:off x="3313254" y="1428297"/>
              <a:ext cx="572900" cy="23247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3518788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2222112" y="1428297"/>
            <a:ext cx="573405" cy="792480"/>
            <a:chOff x="2222112" y="1428297"/>
            <a:chExt cx="573405" cy="792480"/>
          </a:xfrm>
        </p:grpSpPr>
        <p:sp>
          <p:nvSpPr>
            <p:cNvPr id="110" name="object 110"/>
            <p:cNvSpPr/>
            <p:nvPr/>
          </p:nvSpPr>
          <p:spPr>
            <a:xfrm>
              <a:off x="2222112" y="1428297"/>
              <a:ext cx="572870" cy="23247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47417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6" y="56206"/>
                  </a:lnTo>
                  <a:lnTo>
                    <a:pt x="45846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6" y="104393"/>
                  </a:lnTo>
                  <a:lnTo>
                    <a:pt x="109981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3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3946652" y="852296"/>
            <a:ext cx="14097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negative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log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“their”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868414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320546" y="6169152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5">
                <a:moveTo>
                  <a:pt x="726947" y="0"/>
                </a:moveTo>
                <a:lnTo>
                  <a:pt x="726947" y="86868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6"/>
                </a:lnTo>
                <a:lnTo>
                  <a:pt x="784860" y="28956"/>
                </a:lnTo>
                <a:lnTo>
                  <a:pt x="726947" y="0"/>
                </a:lnTo>
                <a:close/>
              </a:path>
              <a:path w="814069" h="86995">
                <a:moveTo>
                  <a:pt x="7269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6"/>
                </a:lnTo>
                <a:close/>
              </a:path>
              <a:path w="814069" h="86995">
                <a:moveTo>
                  <a:pt x="784860" y="28956"/>
                </a:moveTo>
                <a:lnTo>
                  <a:pt x="741426" y="28956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60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98831" y="1337818"/>
            <a:ext cx="1042035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5715" lvl="0" indent="285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edic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320546" y="1478280"/>
            <a:ext cx="694690" cy="86995"/>
          </a:xfrm>
          <a:custGeom>
            <a:avLst/>
            <a:gdLst/>
            <a:ahLst/>
            <a:cxnLst/>
            <a:rect l="l" t="t" r="r" b="b"/>
            <a:pathLst>
              <a:path w="694689" h="86994">
                <a:moveTo>
                  <a:pt x="607441" y="0"/>
                </a:moveTo>
                <a:lnTo>
                  <a:pt x="607441" y="86868"/>
                </a:lnTo>
                <a:lnTo>
                  <a:pt x="665353" y="57912"/>
                </a:lnTo>
                <a:lnTo>
                  <a:pt x="621918" y="57912"/>
                </a:lnTo>
                <a:lnTo>
                  <a:pt x="621918" y="28956"/>
                </a:lnTo>
                <a:lnTo>
                  <a:pt x="665353" y="28956"/>
                </a:lnTo>
                <a:lnTo>
                  <a:pt x="607441" y="0"/>
                </a:lnTo>
                <a:close/>
              </a:path>
              <a:path w="694689" h="86994">
                <a:moveTo>
                  <a:pt x="60744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607441" y="57912"/>
                </a:lnTo>
                <a:lnTo>
                  <a:pt x="607441" y="28956"/>
                </a:lnTo>
                <a:close/>
              </a:path>
              <a:path w="694689" h="86994">
                <a:moveTo>
                  <a:pt x="665353" y="28956"/>
                </a:moveTo>
                <a:lnTo>
                  <a:pt x="621918" y="28956"/>
                </a:lnTo>
                <a:lnTo>
                  <a:pt x="621918" y="57912"/>
                </a:lnTo>
                <a:lnTo>
                  <a:pt x="665353" y="57912"/>
                </a:lnTo>
                <a:lnTo>
                  <a:pt x="694309" y="43434"/>
                </a:lnTo>
                <a:lnTo>
                  <a:pt x="665353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320546" y="2363723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4">
                <a:moveTo>
                  <a:pt x="726947" y="0"/>
                </a:moveTo>
                <a:lnTo>
                  <a:pt x="726947" y="86867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5"/>
                </a:lnTo>
                <a:lnTo>
                  <a:pt x="784859" y="28955"/>
                </a:lnTo>
                <a:lnTo>
                  <a:pt x="726947" y="0"/>
                </a:lnTo>
                <a:close/>
              </a:path>
              <a:path w="814069" h="86994">
                <a:moveTo>
                  <a:pt x="726947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5"/>
                </a:lnTo>
                <a:close/>
              </a:path>
              <a:path w="814069" h="86994">
                <a:moveTo>
                  <a:pt x="784859" y="28955"/>
                </a:moveTo>
                <a:lnTo>
                  <a:pt x="741426" y="28955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59" y="28955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58140" y="6092367"/>
            <a:ext cx="88201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0" lvl="0" indent="0" algn="l" defTabSz="914400" rtl="0" eaLnBrk="1" fontAlgn="auto" latinLnBrk="0" hangingPunct="1">
              <a:lnSpc>
                <a:spcPts val="2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Corpus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348864" y="6101435"/>
            <a:ext cx="328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143250" y="6101435"/>
            <a:ext cx="812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281296" y="6101435"/>
            <a:ext cx="714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496305" y="6101435"/>
            <a:ext cx="4591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521957" y="6101435"/>
            <a:ext cx="6127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642352" y="6101435"/>
            <a:ext cx="183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0346221-C8B3-43B7-9F6B-767441B7189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24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Training </a:t>
            </a:r>
            <a:r>
              <a:rPr dirty="0"/>
              <a:t>a RNN Language</a:t>
            </a:r>
            <a:r>
              <a:rPr spc="-13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334910" y="6358525"/>
            <a:ext cx="371617" cy="21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6691" y="6372440"/>
            <a:ext cx="384048" cy="22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0875" y="6372440"/>
            <a:ext cx="385381" cy="222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2776" y="6367802"/>
            <a:ext cx="385303" cy="22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3737" y="2582417"/>
            <a:ext cx="5589270" cy="3483610"/>
            <a:chOff x="1013737" y="2582417"/>
            <a:chExt cx="5589270" cy="3483610"/>
          </a:xfrm>
        </p:grpSpPr>
        <p:sp>
          <p:nvSpPr>
            <p:cNvPr id="8" name="object 8"/>
            <p:cNvSpPr/>
            <p:nvPr/>
          </p:nvSpPr>
          <p:spPr>
            <a:xfrm>
              <a:off x="3025478" y="4972966"/>
              <a:ext cx="328619" cy="204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4975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4975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975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975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1661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5187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1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509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264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29255" y="4713732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429255" y="4920995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429255" y="5128260"/>
              <a:ext cx="166116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429255" y="5335523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323337" y="4630673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452115" y="5587745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00"/>
                  </a:moveTo>
                  <a:lnTo>
                    <a:pt x="45199" y="56397"/>
                  </a:lnTo>
                  <a:lnTo>
                    <a:pt x="51688" y="438226"/>
                  </a:lnTo>
                  <a:lnTo>
                    <a:pt x="71500" y="437895"/>
                  </a:lnTo>
                  <a:lnTo>
                    <a:pt x="65013" y="56161"/>
                  </a:lnTo>
                  <a:lnTo>
                    <a:pt x="54792" y="39300"/>
                  </a:lnTo>
                  <a:close/>
                </a:path>
                <a:path w="111760" h="438785">
                  <a:moveTo>
                    <a:pt x="54101" y="0"/>
                  </a:moveTo>
                  <a:lnTo>
                    <a:pt x="0" y="96481"/>
                  </a:lnTo>
                  <a:lnTo>
                    <a:pt x="1650" y="102527"/>
                  </a:lnTo>
                  <a:lnTo>
                    <a:pt x="6476" y="105194"/>
                  </a:lnTo>
                  <a:lnTo>
                    <a:pt x="11175" y="107873"/>
                  </a:lnTo>
                  <a:lnTo>
                    <a:pt x="17271" y="106171"/>
                  </a:lnTo>
                  <a:lnTo>
                    <a:pt x="45199" y="56397"/>
                  </a:lnTo>
                  <a:lnTo>
                    <a:pt x="44576" y="19773"/>
                  </a:lnTo>
                  <a:lnTo>
                    <a:pt x="64388" y="19443"/>
                  </a:lnTo>
                  <a:lnTo>
                    <a:pt x="65885" y="19443"/>
                  </a:lnTo>
                  <a:lnTo>
                    <a:pt x="54101" y="0"/>
                  </a:lnTo>
                  <a:close/>
                </a:path>
                <a:path w="111760" h="438785">
                  <a:moveTo>
                    <a:pt x="65885" y="19443"/>
                  </a:moveTo>
                  <a:lnTo>
                    <a:pt x="64388" y="19443"/>
                  </a:lnTo>
                  <a:lnTo>
                    <a:pt x="65013" y="56161"/>
                  </a:lnTo>
                  <a:lnTo>
                    <a:pt x="91693" y="100177"/>
                  </a:lnTo>
                  <a:lnTo>
                    <a:pt x="94487" y="104851"/>
                  </a:lnTo>
                  <a:lnTo>
                    <a:pt x="100583" y="106349"/>
                  </a:lnTo>
                  <a:lnTo>
                    <a:pt x="109981" y="100672"/>
                  </a:lnTo>
                  <a:lnTo>
                    <a:pt x="111506" y="94589"/>
                  </a:lnTo>
                  <a:lnTo>
                    <a:pt x="108584" y="89903"/>
                  </a:lnTo>
                  <a:lnTo>
                    <a:pt x="65885" y="19443"/>
                  </a:lnTo>
                  <a:close/>
                </a:path>
                <a:path w="111760" h="438785">
                  <a:moveTo>
                    <a:pt x="64388" y="19443"/>
                  </a:moveTo>
                  <a:lnTo>
                    <a:pt x="44576" y="19773"/>
                  </a:lnTo>
                  <a:lnTo>
                    <a:pt x="45199" y="56397"/>
                  </a:lnTo>
                  <a:lnTo>
                    <a:pt x="54792" y="39300"/>
                  </a:lnTo>
                  <a:lnTo>
                    <a:pt x="45973" y="24752"/>
                  </a:lnTo>
                  <a:lnTo>
                    <a:pt x="63118" y="24460"/>
                  </a:lnTo>
                  <a:lnTo>
                    <a:pt x="64474" y="24460"/>
                  </a:lnTo>
                  <a:lnTo>
                    <a:pt x="64388" y="19443"/>
                  </a:lnTo>
                  <a:close/>
                </a:path>
                <a:path w="111760" h="438785">
                  <a:moveTo>
                    <a:pt x="64474" y="24460"/>
                  </a:moveTo>
                  <a:lnTo>
                    <a:pt x="63118" y="24460"/>
                  </a:lnTo>
                  <a:lnTo>
                    <a:pt x="54792" y="39300"/>
                  </a:lnTo>
                  <a:lnTo>
                    <a:pt x="65013" y="56161"/>
                  </a:lnTo>
                  <a:lnTo>
                    <a:pt x="64474" y="24460"/>
                  </a:lnTo>
                  <a:close/>
                </a:path>
                <a:path w="111760" h="438785">
                  <a:moveTo>
                    <a:pt x="63118" y="24460"/>
                  </a:moveTo>
                  <a:lnTo>
                    <a:pt x="45973" y="24752"/>
                  </a:lnTo>
                  <a:lnTo>
                    <a:pt x="54792" y="39300"/>
                  </a:lnTo>
                  <a:lnTo>
                    <a:pt x="63118" y="2446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46603" y="5731763"/>
              <a:ext cx="234695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65332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161275" y="2944677"/>
              <a:ext cx="318272" cy="1859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36875" y="3224783"/>
              <a:ext cx="166116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36875" y="3456431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436875" y="3689603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436875" y="3921251"/>
              <a:ext cx="166116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330958" y="3131057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632966" y="3645280"/>
              <a:ext cx="935355" cy="986155"/>
            </a:xfrm>
            <a:custGeom>
              <a:avLst/>
              <a:gdLst/>
              <a:ahLst/>
              <a:cxnLst/>
              <a:rect l="l" t="t" r="r" b="b"/>
              <a:pathLst>
                <a:path w="935355" h="986154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5355" h="986154">
                  <a:moveTo>
                    <a:pt x="934847" y="655193"/>
                  </a:moveTo>
                  <a:lnTo>
                    <a:pt x="932180" y="650367"/>
                  </a:lnTo>
                  <a:lnTo>
                    <a:pt x="891641" y="578104"/>
                  </a:lnTo>
                  <a:lnTo>
                    <a:pt x="880745" y="558673"/>
                  </a:lnTo>
                  <a:lnTo>
                    <a:pt x="826135" y="648589"/>
                  </a:lnTo>
                  <a:lnTo>
                    <a:pt x="823341" y="653288"/>
                  </a:lnTo>
                  <a:lnTo>
                    <a:pt x="824738" y="659384"/>
                  </a:lnTo>
                  <a:lnTo>
                    <a:pt x="834136" y="664972"/>
                  </a:lnTo>
                  <a:lnTo>
                    <a:pt x="840232" y="663575"/>
                  </a:lnTo>
                  <a:lnTo>
                    <a:pt x="843026" y="658876"/>
                  </a:lnTo>
                  <a:lnTo>
                    <a:pt x="869810" y="614794"/>
                  </a:lnTo>
                  <a:lnTo>
                    <a:pt x="863346" y="985393"/>
                  </a:lnTo>
                  <a:lnTo>
                    <a:pt x="883158" y="985774"/>
                  </a:lnTo>
                  <a:lnTo>
                    <a:pt x="889622" y="615188"/>
                  </a:lnTo>
                  <a:lnTo>
                    <a:pt x="914781" y="660146"/>
                  </a:lnTo>
                  <a:lnTo>
                    <a:pt x="917575" y="664845"/>
                  </a:lnTo>
                  <a:lnTo>
                    <a:pt x="923544" y="666623"/>
                  </a:lnTo>
                  <a:lnTo>
                    <a:pt x="928370" y="663829"/>
                  </a:lnTo>
                  <a:lnTo>
                    <a:pt x="933069" y="661162"/>
                  </a:lnTo>
                  <a:lnTo>
                    <a:pt x="934847" y="65519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465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13737" y="2963001"/>
              <a:ext cx="308976" cy="1759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63979" y="3227831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363979" y="346100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63979" y="3692651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979" y="392582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258061" y="3135629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6997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3" y="91694"/>
                  </a:lnTo>
                  <a:lnTo>
                    <a:pt x="593724" y="94361"/>
                  </a:lnTo>
                  <a:lnTo>
                    <a:pt x="592073" y="100457"/>
                  </a:lnTo>
                  <a:lnTo>
                    <a:pt x="594868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3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3" y="47244"/>
                  </a:moveTo>
                  <a:lnTo>
                    <a:pt x="660037" y="55753"/>
                  </a:lnTo>
                  <a:lnTo>
                    <a:pt x="674623" y="64262"/>
                  </a:lnTo>
                  <a:lnTo>
                    <a:pt x="674623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3" y="47244"/>
                  </a:lnTo>
                  <a:lnTo>
                    <a:pt x="674623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3" y="11049"/>
                  </a:lnTo>
                  <a:lnTo>
                    <a:pt x="593724" y="17145"/>
                  </a:lnTo>
                  <a:lnTo>
                    <a:pt x="598423" y="19812"/>
                  </a:lnTo>
                  <a:lnTo>
                    <a:pt x="660037" y="55753"/>
                  </a:lnTo>
                  <a:lnTo>
                    <a:pt x="674623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8133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179216" y="2926079"/>
              <a:ext cx="327317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505199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505199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505199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505199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399281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233762" y="2926079"/>
              <a:ext cx="330490" cy="2138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56938" y="317220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757421" y="365290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7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869436" y="3374135"/>
              <a:ext cx="428243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094987" y="4972966"/>
              <a:ext cx="329184" cy="2045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553712" y="4753355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553712" y="496061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553712" y="516788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553712" y="5375147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449318" y="4671822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576444" y="5627319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0" y="105587"/>
                  </a:lnTo>
                  <a:lnTo>
                    <a:pt x="100456" y="107175"/>
                  </a:lnTo>
                  <a:lnTo>
                    <a:pt x="105155" y="104419"/>
                  </a:lnTo>
                  <a:lnTo>
                    <a:pt x="109981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55819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691165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584064" y="4245101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561332" y="3264407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561332" y="3497579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561332" y="3729227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561332" y="3962400"/>
              <a:ext cx="166115" cy="173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8333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946903" y="3374135"/>
              <a:ext cx="426720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314336" y="2949327"/>
              <a:ext cx="321340" cy="1906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638800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638800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638800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638800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172730" y="4972966"/>
              <a:ext cx="331649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6311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6311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6311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6311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525262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6523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317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67256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6600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32882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6000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5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5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5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5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5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815583" y="2700527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584064" y="2582417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748783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53148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6291" y="39284"/>
                  </a:moveTo>
                  <a:lnTo>
                    <a:pt x="46226" y="56165"/>
                  </a:lnTo>
                  <a:lnTo>
                    <a:pt x="40766" y="579247"/>
                  </a:lnTo>
                  <a:lnTo>
                    <a:pt x="60578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5">
                  <a:moveTo>
                    <a:pt x="67921" y="19558"/>
                  </a:moveTo>
                  <a:lnTo>
                    <a:pt x="46609" y="19558"/>
                  </a:lnTo>
                  <a:lnTo>
                    <a:pt x="66421" y="19685"/>
                  </a:lnTo>
                  <a:lnTo>
                    <a:pt x="66037" y="56400"/>
                  </a:lnTo>
                  <a:lnTo>
                    <a:pt x="94234" y="105918"/>
                  </a:lnTo>
                  <a:lnTo>
                    <a:pt x="100330" y="107569"/>
                  </a:lnTo>
                  <a:lnTo>
                    <a:pt x="105028" y="104902"/>
                  </a:lnTo>
                  <a:lnTo>
                    <a:pt x="109855" y="102235"/>
                  </a:lnTo>
                  <a:lnTo>
                    <a:pt x="111506" y="96139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5">
                  <a:moveTo>
                    <a:pt x="56769" y="0"/>
                  </a:moveTo>
                  <a:lnTo>
                    <a:pt x="0" y="94996"/>
                  </a:lnTo>
                  <a:lnTo>
                    <a:pt x="1524" y="101092"/>
                  </a:lnTo>
                  <a:lnTo>
                    <a:pt x="10922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9" y="19558"/>
                  </a:lnTo>
                  <a:lnTo>
                    <a:pt x="67921" y="19558"/>
                  </a:lnTo>
                  <a:lnTo>
                    <a:pt x="56769" y="0"/>
                  </a:lnTo>
                  <a:close/>
                </a:path>
                <a:path w="111760" h="579755">
                  <a:moveTo>
                    <a:pt x="66370" y="24511"/>
                  </a:moveTo>
                  <a:lnTo>
                    <a:pt x="47878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5">
                  <a:moveTo>
                    <a:pt x="46609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8" y="24511"/>
                  </a:lnTo>
                  <a:lnTo>
                    <a:pt x="66370" y="24511"/>
                  </a:lnTo>
                  <a:lnTo>
                    <a:pt x="66421" y="19685"/>
                  </a:lnTo>
                  <a:lnTo>
                    <a:pt x="46609" y="19558"/>
                  </a:lnTo>
                  <a:close/>
                </a:path>
                <a:path w="111760" h="579755">
                  <a:moveTo>
                    <a:pt x="47878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8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688080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463800" y="2582417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7" y="101219"/>
                  </a:lnTo>
                  <a:lnTo>
                    <a:pt x="94233" y="106045"/>
                  </a:lnTo>
                  <a:lnTo>
                    <a:pt x="100330" y="107696"/>
                  </a:lnTo>
                  <a:lnTo>
                    <a:pt x="105156" y="105029"/>
                  </a:lnTo>
                  <a:lnTo>
                    <a:pt x="109855" y="102235"/>
                  </a:lnTo>
                  <a:lnTo>
                    <a:pt x="111506" y="96266"/>
                  </a:lnTo>
                  <a:lnTo>
                    <a:pt x="108838" y="91440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3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5"/>
                  </a:lnTo>
                  <a:lnTo>
                    <a:pt x="10922" y="106553"/>
                  </a:lnTo>
                  <a:lnTo>
                    <a:pt x="17018" y="105029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3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5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5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621279" y="2699003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903213" y="3657472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015227" y="3389375"/>
              <a:ext cx="428244" cy="2910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object 94"/>
          <p:cNvSpPr/>
          <p:nvPr/>
        </p:nvSpPr>
        <p:spPr>
          <a:xfrm>
            <a:off x="1940374" y="4996214"/>
            <a:ext cx="327157" cy="2045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94394" y="2280301"/>
            <a:ext cx="335020" cy="2411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585786" y="2280301"/>
            <a:ext cx="331796" cy="2411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21988" y="2280301"/>
            <a:ext cx="336313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455060" y="2280301"/>
            <a:ext cx="339581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358384" y="1348739"/>
            <a:ext cx="746760" cy="871855"/>
            <a:chOff x="5358384" y="1348739"/>
            <a:chExt cx="746760" cy="871855"/>
          </a:xfrm>
        </p:grpSpPr>
        <p:sp>
          <p:nvSpPr>
            <p:cNvPr id="100" name="object 100"/>
            <p:cNvSpPr/>
            <p:nvPr/>
          </p:nvSpPr>
          <p:spPr>
            <a:xfrm>
              <a:off x="5434658" y="1428297"/>
              <a:ext cx="572832" cy="2324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40197" y="1684781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5368290" y="1358645"/>
              <a:ext cx="727075" cy="326390"/>
            </a:xfrm>
            <a:custGeom>
              <a:avLst/>
              <a:gdLst/>
              <a:ahLst/>
              <a:cxnLst/>
              <a:rect l="l" t="t" r="r" b="b"/>
              <a:pathLst>
                <a:path w="727075" h="326389">
                  <a:moveTo>
                    <a:pt x="0" y="326136"/>
                  </a:moveTo>
                  <a:lnTo>
                    <a:pt x="726948" y="326136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4375610" y="1428297"/>
            <a:ext cx="575945" cy="792480"/>
            <a:chOff x="4375610" y="1428297"/>
            <a:chExt cx="575945" cy="792480"/>
          </a:xfrm>
        </p:grpSpPr>
        <p:sp>
          <p:nvSpPr>
            <p:cNvPr id="104" name="object 104"/>
            <p:cNvSpPr/>
            <p:nvPr/>
          </p:nvSpPr>
          <p:spPr>
            <a:xfrm>
              <a:off x="4375610" y="1428297"/>
              <a:ext cx="575796" cy="2324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4571873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3313254" y="1428297"/>
            <a:ext cx="573405" cy="792480"/>
            <a:chOff x="3313254" y="1428297"/>
            <a:chExt cx="573405" cy="792480"/>
          </a:xfrm>
        </p:grpSpPr>
        <p:sp>
          <p:nvSpPr>
            <p:cNvPr id="107" name="object 107"/>
            <p:cNvSpPr/>
            <p:nvPr/>
          </p:nvSpPr>
          <p:spPr>
            <a:xfrm>
              <a:off x="3313254" y="1428297"/>
              <a:ext cx="572900" cy="23247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3518788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2222112" y="1428297"/>
            <a:ext cx="573405" cy="792480"/>
            <a:chOff x="2222112" y="1428297"/>
            <a:chExt cx="573405" cy="792480"/>
          </a:xfrm>
        </p:grpSpPr>
        <p:sp>
          <p:nvSpPr>
            <p:cNvPr id="110" name="object 110"/>
            <p:cNvSpPr/>
            <p:nvPr/>
          </p:nvSpPr>
          <p:spPr>
            <a:xfrm>
              <a:off x="2222112" y="1428297"/>
              <a:ext cx="572870" cy="23247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47417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6" y="56206"/>
                  </a:lnTo>
                  <a:lnTo>
                    <a:pt x="45846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6" y="104393"/>
                  </a:lnTo>
                  <a:lnTo>
                    <a:pt x="109981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3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5023230" y="852296"/>
            <a:ext cx="14097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negative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log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“exams”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868414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320546" y="6169152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5">
                <a:moveTo>
                  <a:pt x="726947" y="0"/>
                </a:moveTo>
                <a:lnTo>
                  <a:pt x="726947" y="86868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6"/>
                </a:lnTo>
                <a:lnTo>
                  <a:pt x="784860" y="28956"/>
                </a:lnTo>
                <a:lnTo>
                  <a:pt x="726947" y="0"/>
                </a:lnTo>
                <a:close/>
              </a:path>
              <a:path w="814069" h="86995">
                <a:moveTo>
                  <a:pt x="7269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6"/>
                </a:lnTo>
                <a:close/>
              </a:path>
              <a:path w="814069" h="86995">
                <a:moveTo>
                  <a:pt x="784860" y="28956"/>
                </a:moveTo>
                <a:lnTo>
                  <a:pt x="741426" y="28956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60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98831" y="1337818"/>
            <a:ext cx="1042035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5715" lvl="0" indent="285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edic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320546" y="1478280"/>
            <a:ext cx="694690" cy="86995"/>
          </a:xfrm>
          <a:custGeom>
            <a:avLst/>
            <a:gdLst/>
            <a:ahLst/>
            <a:cxnLst/>
            <a:rect l="l" t="t" r="r" b="b"/>
            <a:pathLst>
              <a:path w="694689" h="86994">
                <a:moveTo>
                  <a:pt x="607441" y="0"/>
                </a:moveTo>
                <a:lnTo>
                  <a:pt x="607441" y="86868"/>
                </a:lnTo>
                <a:lnTo>
                  <a:pt x="665353" y="57912"/>
                </a:lnTo>
                <a:lnTo>
                  <a:pt x="621918" y="57912"/>
                </a:lnTo>
                <a:lnTo>
                  <a:pt x="621918" y="28956"/>
                </a:lnTo>
                <a:lnTo>
                  <a:pt x="665353" y="28956"/>
                </a:lnTo>
                <a:lnTo>
                  <a:pt x="607441" y="0"/>
                </a:lnTo>
                <a:close/>
              </a:path>
              <a:path w="694689" h="86994">
                <a:moveTo>
                  <a:pt x="60744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607441" y="57912"/>
                </a:lnTo>
                <a:lnTo>
                  <a:pt x="607441" y="28956"/>
                </a:lnTo>
                <a:close/>
              </a:path>
              <a:path w="694689" h="86994">
                <a:moveTo>
                  <a:pt x="665353" y="28956"/>
                </a:moveTo>
                <a:lnTo>
                  <a:pt x="621918" y="28956"/>
                </a:lnTo>
                <a:lnTo>
                  <a:pt x="621918" y="57912"/>
                </a:lnTo>
                <a:lnTo>
                  <a:pt x="665353" y="57912"/>
                </a:lnTo>
                <a:lnTo>
                  <a:pt x="694309" y="43434"/>
                </a:lnTo>
                <a:lnTo>
                  <a:pt x="665353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320546" y="2363723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4">
                <a:moveTo>
                  <a:pt x="726947" y="0"/>
                </a:moveTo>
                <a:lnTo>
                  <a:pt x="726947" y="86867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5"/>
                </a:lnTo>
                <a:lnTo>
                  <a:pt x="784859" y="28955"/>
                </a:lnTo>
                <a:lnTo>
                  <a:pt x="726947" y="0"/>
                </a:lnTo>
                <a:close/>
              </a:path>
              <a:path w="814069" h="86994">
                <a:moveTo>
                  <a:pt x="726947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5"/>
                </a:lnTo>
                <a:close/>
              </a:path>
              <a:path w="814069" h="86994">
                <a:moveTo>
                  <a:pt x="784859" y="28955"/>
                </a:moveTo>
                <a:lnTo>
                  <a:pt x="741426" y="28955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59" y="28955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58140" y="6092367"/>
            <a:ext cx="88201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0" lvl="0" indent="0" algn="l" defTabSz="914400" rtl="0" eaLnBrk="1" fontAlgn="auto" latinLnBrk="0" hangingPunct="1">
              <a:lnSpc>
                <a:spcPts val="2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Corpus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348864" y="6101435"/>
            <a:ext cx="328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143250" y="6101435"/>
            <a:ext cx="812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281296" y="6101435"/>
            <a:ext cx="714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496305" y="6101435"/>
            <a:ext cx="4591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521957" y="6101435"/>
            <a:ext cx="6127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642352" y="6101435"/>
            <a:ext cx="183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0606823-9998-4226-BFB6-7D8A5A61F880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24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Training </a:t>
            </a:r>
            <a:r>
              <a:rPr dirty="0"/>
              <a:t>a RNN Language</a:t>
            </a:r>
            <a:r>
              <a:rPr spc="-135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334910" y="6358525"/>
            <a:ext cx="371617" cy="21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6691" y="6372440"/>
            <a:ext cx="384048" cy="22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0875" y="6372440"/>
            <a:ext cx="385381" cy="222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2776" y="6367802"/>
            <a:ext cx="385303" cy="22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3737" y="2582417"/>
            <a:ext cx="5589270" cy="3483610"/>
            <a:chOff x="1013737" y="2582417"/>
            <a:chExt cx="5589270" cy="3483610"/>
          </a:xfrm>
        </p:grpSpPr>
        <p:sp>
          <p:nvSpPr>
            <p:cNvPr id="8" name="object 8"/>
            <p:cNvSpPr/>
            <p:nvPr/>
          </p:nvSpPr>
          <p:spPr>
            <a:xfrm>
              <a:off x="3025478" y="4972966"/>
              <a:ext cx="328619" cy="204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4975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4975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975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975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1661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5187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1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509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264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29255" y="4713732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429255" y="4920995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429255" y="5128260"/>
              <a:ext cx="166116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429255" y="5335523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323337" y="4630673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452115" y="5587745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00"/>
                  </a:moveTo>
                  <a:lnTo>
                    <a:pt x="45199" y="56397"/>
                  </a:lnTo>
                  <a:lnTo>
                    <a:pt x="51688" y="438226"/>
                  </a:lnTo>
                  <a:lnTo>
                    <a:pt x="71500" y="437895"/>
                  </a:lnTo>
                  <a:lnTo>
                    <a:pt x="65013" y="56161"/>
                  </a:lnTo>
                  <a:lnTo>
                    <a:pt x="54792" y="39300"/>
                  </a:lnTo>
                  <a:close/>
                </a:path>
                <a:path w="111760" h="438785">
                  <a:moveTo>
                    <a:pt x="54101" y="0"/>
                  </a:moveTo>
                  <a:lnTo>
                    <a:pt x="0" y="96481"/>
                  </a:lnTo>
                  <a:lnTo>
                    <a:pt x="1650" y="102527"/>
                  </a:lnTo>
                  <a:lnTo>
                    <a:pt x="6476" y="105194"/>
                  </a:lnTo>
                  <a:lnTo>
                    <a:pt x="11175" y="107873"/>
                  </a:lnTo>
                  <a:lnTo>
                    <a:pt x="17271" y="106171"/>
                  </a:lnTo>
                  <a:lnTo>
                    <a:pt x="45199" y="56397"/>
                  </a:lnTo>
                  <a:lnTo>
                    <a:pt x="44576" y="19773"/>
                  </a:lnTo>
                  <a:lnTo>
                    <a:pt x="64388" y="19443"/>
                  </a:lnTo>
                  <a:lnTo>
                    <a:pt x="65885" y="19443"/>
                  </a:lnTo>
                  <a:lnTo>
                    <a:pt x="54101" y="0"/>
                  </a:lnTo>
                  <a:close/>
                </a:path>
                <a:path w="111760" h="438785">
                  <a:moveTo>
                    <a:pt x="65885" y="19443"/>
                  </a:moveTo>
                  <a:lnTo>
                    <a:pt x="64388" y="19443"/>
                  </a:lnTo>
                  <a:lnTo>
                    <a:pt x="65013" y="56161"/>
                  </a:lnTo>
                  <a:lnTo>
                    <a:pt x="91693" y="100177"/>
                  </a:lnTo>
                  <a:lnTo>
                    <a:pt x="94487" y="104851"/>
                  </a:lnTo>
                  <a:lnTo>
                    <a:pt x="100583" y="106349"/>
                  </a:lnTo>
                  <a:lnTo>
                    <a:pt x="109981" y="100672"/>
                  </a:lnTo>
                  <a:lnTo>
                    <a:pt x="111506" y="94589"/>
                  </a:lnTo>
                  <a:lnTo>
                    <a:pt x="108584" y="89903"/>
                  </a:lnTo>
                  <a:lnTo>
                    <a:pt x="65885" y="19443"/>
                  </a:lnTo>
                  <a:close/>
                </a:path>
                <a:path w="111760" h="438785">
                  <a:moveTo>
                    <a:pt x="64388" y="19443"/>
                  </a:moveTo>
                  <a:lnTo>
                    <a:pt x="44576" y="19773"/>
                  </a:lnTo>
                  <a:lnTo>
                    <a:pt x="45199" y="56397"/>
                  </a:lnTo>
                  <a:lnTo>
                    <a:pt x="54792" y="39300"/>
                  </a:lnTo>
                  <a:lnTo>
                    <a:pt x="45973" y="24752"/>
                  </a:lnTo>
                  <a:lnTo>
                    <a:pt x="63118" y="24460"/>
                  </a:lnTo>
                  <a:lnTo>
                    <a:pt x="64474" y="24460"/>
                  </a:lnTo>
                  <a:lnTo>
                    <a:pt x="64388" y="19443"/>
                  </a:lnTo>
                  <a:close/>
                </a:path>
                <a:path w="111760" h="438785">
                  <a:moveTo>
                    <a:pt x="64474" y="24460"/>
                  </a:moveTo>
                  <a:lnTo>
                    <a:pt x="63118" y="24460"/>
                  </a:lnTo>
                  <a:lnTo>
                    <a:pt x="54792" y="39300"/>
                  </a:lnTo>
                  <a:lnTo>
                    <a:pt x="65013" y="56161"/>
                  </a:lnTo>
                  <a:lnTo>
                    <a:pt x="64474" y="24460"/>
                  </a:lnTo>
                  <a:close/>
                </a:path>
                <a:path w="111760" h="438785">
                  <a:moveTo>
                    <a:pt x="63118" y="24460"/>
                  </a:moveTo>
                  <a:lnTo>
                    <a:pt x="45973" y="24752"/>
                  </a:lnTo>
                  <a:lnTo>
                    <a:pt x="54792" y="39300"/>
                  </a:lnTo>
                  <a:lnTo>
                    <a:pt x="63118" y="2446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46603" y="5731763"/>
              <a:ext cx="234695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65332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161275" y="2944677"/>
              <a:ext cx="318272" cy="1859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36875" y="3224783"/>
              <a:ext cx="166116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36875" y="3456431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436875" y="3689603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436875" y="3921251"/>
              <a:ext cx="166116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330958" y="3131057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632966" y="3645280"/>
              <a:ext cx="935355" cy="986155"/>
            </a:xfrm>
            <a:custGeom>
              <a:avLst/>
              <a:gdLst/>
              <a:ahLst/>
              <a:cxnLst/>
              <a:rect l="l" t="t" r="r" b="b"/>
              <a:pathLst>
                <a:path w="935355" h="986154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5355" h="986154">
                  <a:moveTo>
                    <a:pt x="934847" y="655193"/>
                  </a:moveTo>
                  <a:lnTo>
                    <a:pt x="932180" y="650367"/>
                  </a:lnTo>
                  <a:lnTo>
                    <a:pt x="891641" y="578104"/>
                  </a:lnTo>
                  <a:lnTo>
                    <a:pt x="880745" y="558673"/>
                  </a:lnTo>
                  <a:lnTo>
                    <a:pt x="826135" y="648589"/>
                  </a:lnTo>
                  <a:lnTo>
                    <a:pt x="823341" y="653288"/>
                  </a:lnTo>
                  <a:lnTo>
                    <a:pt x="824738" y="659384"/>
                  </a:lnTo>
                  <a:lnTo>
                    <a:pt x="834136" y="664972"/>
                  </a:lnTo>
                  <a:lnTo>
                    <a:pt x="840232" y="663575"/>
                  </a:lnTo>
                  <a:lnTo>
                    <a:pt x="843026" y="658876"/>
                  </a:lnTo>
                  <a:lnTo>
                    <a:pt x="869810" y="614794"/>
                  </a:lnTo>
                  <a:lnTo>
                    <a:pt x="863346" y="985393"/>
                  </a:lnTo>
                  <a:lnTo>
                    <a:pt x="883158" y="985774"/>
                  </a:lnTo>
                  <a:lnTo>
                    <a:pt x="889622" y="615188"/>
                  </a:lnTo>
                  <a:lnTo>
                    <a:pt x="914781" y="660146"/>
                  </a:lnTo>
                  <a:lnTo>
                    <a:pt x="917575" y="664845"/>
                  </a:lnTo>
                  <a:lnTo>
                    <a:pt x="923544" y="666623"/>
                  </a:lnTo>
                  <a:lnTo>
                    <a:pt x="928370" y="663829"/>
                  </a:lnTo>
                  <a:lnTo>
                    <a:pt x="933069" y="661162"/>
                  </a:lnTo>
                  <a:lnTo>
                    <a:pt x="934847" y="65519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465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13737" y="2963001"/>
              <a:ext cx="308976" cy="1759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63979" y="3227831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363979" y="346100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63979" y="3692651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979" y="392582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258061" y="3135629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6997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3" y="91694"/>
                  </a:lnTo>
                  <a:lnTo>
                    <a:pt x="593724" y="94361"/>
                  </a:lnTo>
                  <a:lnTo>
                    <a:pt x="592073" y="100457"/>
                  </a:lnTo>
                  <a:lnTo>
                    <a:pt x="594868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3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3" y="47244"/>
                  </a:moveTo>
                  <a:lnTo>
                    <a:pt x="660037" y="55753"/>
                  </a:lnTo>
                  <a:lnTo>
                    <a:pt x="674623" y="64262"/>
                  </a:lnTo>
                  <a:lnTo>
                    <a:pt x="674623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3" y="47244"/>
                  </a:lnTo>
                  <a:lnTo>
                    <a:pt x="674623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3" y="11049"/>
                  </a:lnTo>
                  <a:lnTo>
                    <a:pt x="593724" y="17145"/>
                  </a:lnTo>
                  <a:lnTo>
                    <a:pt x="598423" y="19812"/>
                  </a:lnTo>
                  <a:lnTo>
                    <a:pt x="660037" y="55753"/>
                  </a:lnTo>
                  <a:lnTo>
                    <a:pt x="674623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8133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179216" y="2926079"/>
              <a:ext cx="327317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505199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505199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505199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505199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399281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233762" y="2926079"/>
              <a:ext cx="330490" cy="2138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56938" y="317220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757421" y="365290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7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869436" y="3374135"/>
              <a:ext cx="428243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094987" y="4972966"/>
              <a:ext cx="329184" cy="2045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553712" y="4753355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553712" y="496061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553712" y="516788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553712" y="5375147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449318" y="4671822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576444" y="5627319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0" y="105587"/>
                  </a:lnTo>
                  <a:lnTo>
                    <a:pt x="100456" y="107175"/>
                  </a:lnTo>
                  <a:lnTo>
                    <a:pt x="105155" y="104419"/>
                  </a:lnTo>
                  <a:lnTo>
                    <a:pt x="109981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55819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691165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584064" y="4245101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561332" y="3264407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561332" y="3497579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561332" y="3729227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561332" y="3962400"/>
              <a:ext cx="166115" cy="173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8333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946903" y="3374135"/>
              <a:ext cx="426720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314336" y="2949327"/>
              <a:ext cx="321340" cy="1906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638800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638800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638800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638800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172730" y="4972966"/>
              <a:ext cx="331649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6311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6311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6311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6311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525262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6523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317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67256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6600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32882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6000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5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5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5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5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5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815583" y="2700527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584064" y="2582417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748783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53148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6291" y="39284"/>
                  </a:moveTo>
                  <a:lnTo>
                    <a:pt x="46226" y="56165"/>
                  </a:lnTo>
                  <a:lnTo>
                    <a:pt x="40766" y="579247"/>
                  </a:lnTo>
                  <a:lnTo>
                    <a:pt x="60578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5">
                  <a:moveTo>
                    <a:pt x="67921" y="19558"/>
                  </a:moveTo>
                  <a:lnTo>
                    <a:pt x="46609" y="19558"/>
                  </a:lnTo>
                  <a:lnTo>
                    <a:pt x="66421" y="19685"/>
                  </a:lnTo>
                  <a:lnTo>
                    <a:pt x="66037" y="56400"/>
                  </a:lnTo>
                  <a:lnTo>
                    <a:pt x="94234" y="105918"/>
                  </a:lnTo>
                  <a:lnTo>
                    <a:pt x="100330" y="107569"/>
                  </a:lnTo>
                  <a:lnTo>
                    <a:pt x="105028" y="104902"/>
                  </a:lnTo>
                  <a:lnTo>
                    <a:pt x="109855" y="102235"/>
                  </a:lnTo>
                  <a:lnTo>
                    <a:pt x="111506" y="96139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5">
                  <a:moveTo>
                    <a:pt x="56769" y="0"/>
                  </a:moveTo>
                  <a:lnTo>
                    <a:pt x="0" y="94996"/>
                  </a:lnTo>
                  <a:lnTo>
                    <a:pt x="1524" y="101092"/>
                  </a:lnTo>
                  <a:lnTo>
                    <a:pt x="10922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9" y="19558"/>
                  </a:lnTo>
                  <a:lnTo>
                    <a:pt x="67921" y="19558"/>
                  </a:lnTo>
                  <a:lnTo>
                    <a:pt x="56769" y="0"/>
                  </a:lnTo>
                  <a:close/>
                </a:path>
                <a:path w="111760" h="579755">
                  <a:moveTo>
                    <a:pt x="66370" y="24511"/>
                  </a:moveTo>
                  <a:lnTo>
                    <a:pt x="47878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5">
                  <a:moveTo>
                    <a:pt x="46609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8" y="24511"/>
                  </a:lnTo>
                  <a:lnTo>
                    <a:pt x="66370" y="24511"/>
                  </a:lnTo>
                  <a:lnTo>
                    <a:pt x="66421" y="19685"/>
                  </a:lnTo>
                  <a:lnTo>
                    <a:pt x="46609" y="19558"/>
                  </a:lnTo>
                  <a:close/>
                </a:path>
                <a:path w="111760" h="579755">
                  <a:moveTo>
                    <a:pt x="47878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8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688080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463800" y="2582417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7" y="101219"/>
                  </a:lnTo>
                  <a:lnTo>
                    <a:pt x="94233" y="106045"/>
                  </a:lnTo>
                  <a:lnTo>
                    <a:pt x="100330" y="107696"/>
                  </a:lnTo>
                  <a:lnTo>
                    <a:pt x="105156" y="105029"/>
                  </a:lnTo>
                  <a:lnTo>
                    <a:pt x="109855" y="102235"/>
                  </a:lnTo>
                  <a:lnTo>
                    <a:pt x="111506" y="96266"/>
                  </a:lnTo>
                  <a:lnTo>
                    <a:pt x="108838" y="91440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3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5"/>
                  </a:lnTo>
                  <a:lnTo>
                    <a:pt x="10922" y="106553"/>
                  </a:lnTo>
                  <a:lnTo>
                    <a:pt x="17018" y="105029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3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5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5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621279" y="2699003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903213" y="3657472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015227" y="3389375"/>
              <a:ext cx="428244" cy="2910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object 94"/>
          <p:cNvSpPr/>
          <p:nvPr/>
        </p:nvSpPr>
        <p:spPr>
          <a:xfrm>
            <a:off x="1940374" y="4996214"/>
            <a:ext cx="327157" cy="2045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94394" y="2280301"/>
            <a:ext cx="335020" cy="2411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585786" y="2280301"/>
            <a:ext cx="331796" cy="2411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21988" y="2280301"/>
            <a:ext cx="336313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455060" y="2280301"/>
            <a:ext cx="339581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434658" y="1428297"/>
            <a:ext cx="573405" cy="792480"/>
            <a:chOff x="5434658" y="1428297"/>
            <a:chExt cx="573405" cy="792480"/>
          </a:xfrm>
        </p:grpSpPr>
        <p:sp>
          <p:nvSpPr>
            <p:cNvPr id="100" name="object 100"/>
            <p:cNvSpPr/>
            <p:nvPr/>
          </p:nvSpPr>
          <p:spPr>
            <a:xfrm>
              <a:off x="5434658" y="1428297"/>
              <a:ext cx="572832" cy="2324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40196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4375610" y="1428297"/>
            <a:ext cx="575945" cy="792480"/>
            <a:chOff x="4375610" y="1428297"/>
            <a:chExt cx="575945" cy="792480"/>
          </a:xfrm>
        </p:grpSpPr>
        <p:sp>
          <p:nvSpPr>
            <p:cNvPr id="103" name="object 103"/>
            <p:cNvSpPr/>
            <p:nvPr/>
          </p:nvSpPr>
          <p:spPr>
            <a:xfrm>
              <a:off x="4375610" y="1428297"/>
              <a:ext cx="575796" cy="2324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71873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3313254" y="1428297"/>
            <a:ext cx="573405" cy="792480"/>
            <a:chOff x="3313254" y="1428297"/>
            <a:chExt cx="573405" cy="792480"/>
          </a:xfrm>
        </p:grpSpPr>
        <p:sp>
          <p:nvSpPr>
            <p:cNvPr id="106" name="object 106"/>
            <p:cNvSpPr/>
            <p:nvPr/>
          </p:nvSpPr>
          <p:spPr>
            <a:xfrm>
              <a:off x="3313254" y="1428297"/>
              <a:ext cx="572900" cy="23247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3518788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2222112" y="1428297"/>
            <a:ext cx="573405" cy="792480"/>
            <a:chOff x="2222112" y="1428297"/>
            <a:chExt cx="573405" cy="792480"/>
          </a:xfrm>
        </p:grpSpPr>
        <p:sp>
          <p:nvSpPr>
            <p:cNvPr id="109" name="object 109"/>
            <p:cNvSpPr/>
            <p:nvPr/>
          </p:nvSpPr>
          <p:spPr>
            <a:xfrm>
              <a:off x="2222112" y="1428297"/>
              <a:ext cx="572870" cy="23247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2447417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6" y="56206"/>
                  </a:lnTo>
                  <a:lnTo>
                    <a:pt x="45846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6" y="104393"/>
                  </a:lnTo>
                  <a:lnTo>
                    <a:pt x="109981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3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1" name="object 111"/>
          <p:cNvSpPr/>
          <p:nvPr/>
        </p:nvSpPr>
        <p:spPr>
          <a:xfrm>
            <a:off x="7295390" y="1274669"/>
            <a:ext cx="1606098" cy="5377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991357" y="1365326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+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047514" y="1365326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+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155173" y="1365326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+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211329" y="1365326"/>
            <a:ext cx="775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897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+ …	=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868414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320546" y="6169152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5">
                <a:moveTo>
                  <a:pt x="726947" y="0"/>
                </a:moveTo>
                <a:lnTo>
                  <a:pt x="726947" y="86868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6"/>
                </a:lnTo>
                <a:lnTo>
                  <a:pt x="784860" y="28956"/>
                </a:lnTo>
                <a:lnTo>
                  <a:pt x="726947" y="0"/>
                </a:lnTo>
                <a:close/>
              </a:path>
              <a:path w="814069" h="86995">
                <a:moveTo>
                  <a:pt x="7269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6"/>
                </a:lnTo>
                <a:close/>
              </a:path>
              <a:path w="814069" h="86995">
                <a:moveTo>
                  <a:pt x="784860" y="28956"/>
                </a:moveTo>
                <a:lnTo>
                  <a:pt x="741426" y="28956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60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75512" y="1337818"/>
            <a:ext cx="465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1320546" y="1478280"/>
            <a:ext cx="694690" cy="86995"/>
          </a:xfrm>
          <a:custGeom>
            <a:avLst/>
            <a:gdLst/>
            <a:ahLst/>
            <a:cxnLst/>
            <a:rect l="l" t="t" r="r" b="b"/>
            <a:pathLst>
              <a:path w="694689" h="86994">
                <a:moveTo>
                  <a:pt x="607441" y="0"/>
                </a:moveTo>
                <a:lnTo>
                  <a:pt x="607441" y="86868"/>
                </a:lnTo>
                <a:lnTo>
                  <a:pt x="665353" y="57912"/>
                </a:lnTo>
                <a:lnTo>
                  <a:pt x="621918" y="57912"/>
                </a:lnTo>
                <a:lnTo>
                  <a:pt x="621918" y="28956"/>
                </a:lnTo>
                <a:lnTo>
                  <a:pt x="665353" y="28956"/>
                </a:lnTo>
                <a:lnTo>
                  <a:pt x="607441" y="0"/>
                </a:lnTo>
                <a:close/>
              </a:path>
              <a:path w="694689" h="86994">
                <a:moveTo>
                  <a:pt x="60744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607441" y="57912"/>
                </a:lnTo>
                <a:lnTo>
                  <a:pt x="607441" y="28956"/>
                </a:lnTo>
                <a:close/>
              </a:path>
              <a:path w="694689" h="86994">
                <a:moveTo>
                  <a:pt x="665353" y="28956"/>
                </a:moveTo>
                <a:lnTo>
                  <a:pt x="621918" y="28956"/>
                </a:lnTo>
                <a:lnTo>
                  <a:pt x="621918" y="57912"/>
                </a:lnTo>
                <a:lnTo>
                  <a:pt x="665353" y="57912"/>
                </a:lnTo>
                <a:lnTo>
                  <a:pt x="694309" y="43434"/>
                </a:lnTo>
                <a:lnTo>
                  <a:pt x="665353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98831" y="2069083"/>
            <a:ext cx="10414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2857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edic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320546" y="2363723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4">
                <a:moveTo>
                  <a:pt x="726947" y="0"/>
                </a:moveTo>
                <a:lnTo>
                  <a:pt x="726947" y="86867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5"/>
                </a:lnTo>
                <a:lnTo>
                  <a:pt x="784859" y="28955"/>
                </a:lnTo>
                <a:lnTo>
                  <a:pt x="726947" y="0"/>
                </a:lnTo>
                <a:close/>
              </a:path>
              <a:path w="814069" h="86994">
                <a:moveTo>
                  <a:pt x="726947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5"/>
                </a:lnTo>
                <a:close/>
              </a:path>
              <a:path w="814069" h="86994">
                <a:moveTo>
                  <a:pt x="784859" y="28955"/>
                </a:moveTo>
                <a:lnTo>
                  <a:pt x="741426" y="28955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59" y="28955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58140" y="6092367"/>
            <a:ext cx="88201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0" lvl="0" indent="0" algn="l" defTabSz="914400" rtl="0" eaLnBrk="1" fontAlgn="auto" latinLnBrk="0" hangingPunct="1">
              <a:lnSpc>
                <a:spcPts val="2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Corpus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348864" y="6101435"/>
            <a:ext cx="328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143250" y="6101435"/>
            <a:ext cx="812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281296" y="6101435"/>
            <a:ext cx="714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496305" y="6101435"/>
            <a:ext cx="4591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521957" y="6101435"/>
            <a:ext cx="6127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642352" y="6101435"/>
            <a:ext cx="183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CF30857-C7A5-4F67-B944-C0E2F87B293B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6189" y="1832235"/>
            <a:ext cx="496409" cy="185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4445" y="1832235"/>
            <a:ext cx="497996" cy="185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5785" y="1832235"/>
            <a:ext cx="495207" cy="185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44545" y="1498853"/>
            <a:ext cx="4968240" cy="1625600"/>
            <a:chOff x="2844545" y="1498853"/>
            <a:chExt cx="4968240" cy="1625600"/>
          </a:xfrm>
        </p:grpSpPr>
        <p:sp>
          <p:nvSpPr>
            <p:cNvPr id="6" name="object 6"/>
            <p:cNvSpPr/>
            <p:nvPr/>
          </p:nvSpPr>
          <p:spPr>
            <a:xfrm>
              <a:off x="6542958" y="1832235"/>
              <a:ext cx="291876" cy="1859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646931" y="2101595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646931" y="2334767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646931" y="2566415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646931" y="2799587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542537" y="2009393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909821" y="2520568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7" y="105155"/>
                  </a:lnTo>
                  <a:lnTo>
                    <a:pt x="597662" y="109981"/>
                  </a:lnTo>
                  <a:lnTo>
                    <a:pt x="603757" y="111505"/>
                  </a:lnTo>
                  <a:lnTo>
                    <a:pt x="608456" y="108711"/>
                  </a:lnTo>
                  <a:lnTo>
                    <a:pt x="682276" y="65658"/>
                  </a:lnTo>
                  <a:lnTo>
                    <a:pt x="679703" y="65658"/>
                  </a:lnTo>
                  <a:lnTo>
                    <a:pt x="679703" y="64261"/>
                  </a:lnTo>
                  <a:lnTo>
                    <a:pt x="674624" y="64261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3" y="45846"/>
                  </a:lnTo>
                  <a:lnTo>
                    <a:pt x="679703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1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1"/>
                  </a:lnTo>
                  <a:lnTo>
                    <a:pt x="679703" y="64261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3"/>
                  </a:lnTo>
                  <a:lnTo>
                    <a:pt x="594867" y="6350"/>
                  </a:lnTo>
                  <a:lnTo>
                    <a:pt x="592074" y="11048"/>
                  </a:lnTo>
                  <a:lnTo>
                    <a:pt x="593725" y="17144"/>
                  </a:lnTo>
                  <a:lnTo>
                    <a:pt x="598424" y="19811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6"/>
                  </a:lnTo>
                  <a:lnTo>
                    <a:pt x="682276" y="45846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023359" y="2250947"/>
              <a:ext cx="426720" cy="292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715255" y="2132075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715255" y="2365247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715255" y="2596895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715255" y="2830067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609338" y="2039873"/>
              <a:ext cx="1423670" cy="1074420"/>
            </a:xfrm>
            <a:custGeom>
              <a:avLst/>
              <a:gdLst/>
              <a:ahLst/>
              <a:cxnLst/>
              <a:rect l="l" t="t" r="r" b="b"/>
              <a:pathLst>
                <a:path w="1423670" h="107442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  <a:path w="1423670" h="1074420">
                  <a:moveTo>
                    <a:pt x="1362456" y="0"/>
                  </a:moveTo>
                  <a:lnTo>
                    <a:pt x="1386179" y="4792"/>
                  </a:lnTo>
                  <a:lnTo>
                    <a:pt x="1405556" y="17859"/>
                  </a:lnTo>
                  <a:lnTo>
                    <a:pt x="1418623" y="37236"/>
                  </a:lnTo>
                  <a:lnTo>
                    <a:pt x="1423415" y="60960"/>
                  </a:lnTo>
                  <a:lnTo>
                    <a:pt x="1423415" y="1013460"/>
                  </a:lnTo>
                  <a:lnTo>
                    <a:pt x="1418623" y="1037183"/>
                  </a:lnTo>
                  <a:lnTo>
                    <a:pt x="1405556" y="1056560"/>
                  </a:lnTo>
                  <a:lnTo>
                    <a:pt x="1386179" y="1069627"/>
                  </a:lnTo>
                  <a:lnTo>
                    <a:pt x="1362456" y="1074420"/>
                  </a:lnTo>
                  <a:lnTo>
                    <a:pt x="1118615" y="1074420"/>
                  </a:lnTo>
                  <a:lnTo>
                    <a:pt x="1094892" y="1069627"/>
                  </a:lnTo>
                  <a:lnTo>
                    <a:pt x="1075515" y="1056560"/>
                  </a:lnTo>
                  <a:lnTo>
                    <a:pt x="1062448" y="1037183"/>
                  </a:lnTo>
                  <a:lnTo>
                    <a:pt x="1057656" y="1013460"/>
                  </a:lnTo>
                  <a:lnTo>
                    <a:pt x="1057656" y="60960"/>
                  </a:lnTo>
                  <a:lnTo>
                    <a:pt x="1062448" y="37236"/>
                  </a:lnTo>
                  <a:lnTo>
                    <a:pt x="1075515" y="17859"/>
                  </a:lnTo>
                  <a:lnTo>
                    <a:pt x="1094892" y="4792"/>
                  </a:lnTo>
                  <a:lnTo>
                    <a:pt x="1118615" y="0"/>
                  </a:lnTo>
                  <a:lnTo>
                    <a:pt x="1362456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967477" y="2520568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5"/>
                  </a:lnTo>
                  <a:lnTo>
                    <a:pt x="597662" y="109981"/>
                  </a:lnTo>
                  <a:lnTo>
                    <a:pt x="603758" y="111505"/>
                  </a:lnTo>
                  <a:lnTo>
                    <a:pt x="608457" y="108711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1"/>
                  </a:lnTo>
                  <a:lnTo>
                    <a:pt x="674624" y="64261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1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1"/>
                  </a:lnTo>
                  <a:lnTo>
                    <a:pt x="679704" y="64261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3"/>
                  </a:lnTo>
                  <a:lnTo>
                    <a:pt x="594868" y="6350"/>
                  </a:lnTo>
                  <a:lnTo>
                    <a:pt x="592074" y="11048"/>
                  </a:lnTo>
                  <a:lnTo>
                    <a:pt x="593725" y="17144"/>
                  </a:lnTo>
                  <a:lnTo>
                    <a:pt x="598424" y="19811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081016" y="2243327"/>
              <a:ext cx="426720" cy="292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772911" y="2141219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772911" y="2374391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772911" y="2607563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772911" y="2839211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044945" y="2520568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5"/>
                  </a:lnTo>
                  <a:lnTo>
                    <a:pt x="597661" y="109981"/>
                  </a:lnTo>
                  <a:lnTo>
                    <a:pt x="603757" y="111505"/>
                  </a:lnTo>
                  <a:lnTo>
                    <a:pt x="608456" y="108711"/>
                  </a:lnTo>
                  <a:lnTo>
                    <a:pt x="682276" y="65658"/>
                  </a:lnTo>
                  <a:lnTo>
                    <a:pt x="679703" y="65658"/>
                  </a:lnTo>
                  <a:lnTo>
                    <a:pt x="679703" y="64261"/>
                  </a:lnTo>
                  <a:lnTo>
                    <a:pt x="674624" y="64261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3" y="45846"/>
                  </a:lnTo>
                  <a:lnTo>
                    <a:pt x="679703" y="65658"/>
                  </a:lnTo>
                  <a:lnTo>
                    <a:pt x="682276" y="65658"/>
                  </a:lnTo>
                  <a:lnTo>
                    <a:pt x="699261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1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1"/>
                  </a:lnTo>
                  <a:lnTo>
                    <a:pt x="679703" y="64261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3"/>
                  </a:lnTo>
                  <a:lnTo>
                    <a:pt x="594868" y="6350"/>
                  </a:lnTo>
                  <a:lnTo>
                    <a:pt x="592074" y="11048"/>
                  </a:lnTo>
                  <a:lnTo>
                    <a:pt x="593725" y="17144"/>
                  </a:lnTo>
                  <a:lnTo>
                    <a:pt x="598424" y="19811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6"/>
                  </a:lnTo>
                  <a:lnTo>
                    <a:pt x="682276" y="45846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156960" y="2250947"/>
              <a:ext cx="426719" cy="292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848855" y="2132075"/>
              <a:ext cx="166116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848855" y="2365247"/>
              <a:ext cx="166116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848855" y="2596895"/>
              <a:ext cx="166116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848855" y="2830067"/>
              <a:ext cx="166116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742937" y="2039873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867017" y="1498853"/>
              <a:ext cx="945515" cy="1147445"/>
            </a:xfrm>
            <a:custGeom>
              <a:avLst/>
              <a:gdLst/>
              <a:ahLst/>
              <a:cxnLst/>
              <a:rect l="l" t="t" r="r" b="b"/>
              <a:pathLst>
                <a:path w="945515" h="1147445">
                  <a:moveTo>
                    <a:pt x="111506" y="95504"/>
                  </a:moveTo>
                  <a:lnTo>
                    <a:pt x="108712" y="90805"/>
                  </a:lnTo>
                  <a:lnTo>
                    <a:pt x="67157" y="19558"/>
                  </a:lnTo>
                  <a:lnTo>
                    <a:pt x="55753" y="0"/>
                  </a:ln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5" y="105537"/>
                  </a:lnTo>
                  <a:lnTo>
                    <a:pt x="19812" y="100838"/>
                  </a:lnTo>
                  <a:lnTo>
                    <a:pt x="45834" y="56210"/>
                  </a:lnTo>
                  <a:lnTo>
                    <a:pt x="45847" y="19558"/>
                  </a:lnTo>
                  <a:lnTo>
                    <a:pt x="45847" y="56210"/>
                  </a:lnTo>
                  <a:lnTo>
                    <a:pt x="45847" y="535432"/>
                  </a:lnTo>
                  <a:lnTo>
                    <a:pt x="65659" y="535432"/>
                  </a:lnTo>
                  <a:lnTo>
                    <a:pt x="65659" y="56210"/>
                  </a:lnTo>
                  <a:lnTo>
                    <a:pt x="91694" y="100838"/>
                  </a:lnTo>
                  <a:lnTo>
                    <a:pt x="94361" y="105537"/>
                  </a:lnTo>
                  <a:lnTo>
                    <a:pt x="100457" y="107188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close/>
                </a:path>
                <a:path w="945515" h="1147445">
                  <a:moveTo>
                    <a:pt x="945515" y="1091184"/>
                  </a:moveTo>
                  <a:lnTo>
                    <a:pt x="928522" y="1081278"/>
                  </a:lnTo>
                  <a:lnTo>
                    <a:pt x="854710" y="1038225"/>
                  </a:lnTo>
                  <a:lnTo>
                    <a:pt x="850011" y="1035431"/>
                  </a:lnTo>
                  <a:lnTo>
                    <a:pt x="843915" y="1036955"/>
                  </a:lnTo>
                  <a:lnTo>
                    <a:pt x="841121" y="1041781"/>
                  </a:lnTo>
                  <a:lnTo>
                    <a:pt x="838327" y="1046480"/>
                  </a:lnTo>
                  <a:lnTo>
                    <a:pt x="839978" y="1052576"/>
                  </a:lnTo>
                  <a:lnTo>
                    <a:pt x="844677" y="1055243"/>
                  </a:lnTo>
                  <a:lnTo>
                    <a:pt x="889292" y="1081278"/>
                  </a:lnTo>
                  <a:lnTo>
                    <a:pt x="246253" y="1081278"/>
                  </a:lnTo>
                  <a:lnTo>
                    <a:pt x="246253" y="1101090"/>
                  </a:lnTo>
                  <a:lnTo>
                    <a:pt x="889292" y="1101090"/>
                  </a:lnTo>
                  <a:lnTo>
                    <a:pt x="844677" y="1127125"/>
                  </a:lnTo>
                  <a:lnTo>
                    <a:pt x="839978" y="1129792"/>
                  </a:lnTo>
                  <a:lnTo>
                    <a:pt x="838327" y="1135888"/>
                  </a:lnTo>
                  <a:lnTo>
                    <a:pt x="841121" y="1140587"/>
                  </a:lnTo>
                  <a:lnTo>
                    <a:pt x="843915" y="1145413"/>
                  </a:lnTo>
                  <a:lnTo>
                    <a:pt x="850011" y="1146937"/>
                  </a:lnTo>
                  <a:lnTo>
                    <a:pt x="854710" y="1144143"/>
                  </a:lnTo>
                  <a:lnTo>
                    <a:pt x="928522" y="1101090"/>
                  </a:lnTo>
                  <a:lnTo>
                    <a:pt x="945515" y="109118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226807" y="2266187"/>
              <a:ext cx="426720" cy="292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844545" y="251752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8" y="105155"/>
                  </a:lnTo>
                  <a:lnTo>
                    <a:pt x="597662" y="109981"/>
                  </a:lnTo>
                  <a:lnTo>
                    <a:pt x="603757" y="111505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958083" y="2246375"/>
              <a:ext cx="426719" cy="292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4932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Backpropagation </a:t>
            </a:r>
            <a:r>
              <a:rPr spc="-5" dirty="0"/>
              <a:t>for</a:t>
            </a:r>
            <a:r>
              <a:rPr spc="-110" dirty="0"/>
              <a:t> </a:t>
            </a:r>
            <a:r>
              <a:rPr dirty="0"/>
              <a:t>RNNs</a:t>
            </a:r>
          </a:p>
        </p:txBody>
      </p:sp>
      <p:grpSp>
        <p:nvGrpSpPr>
          <p:cNvPr id="37" name="object 37"/>
          <p:cNvGrpSpPr/>
          <p:nvPr/>
        </p:nvGrpSpPr>
        <p:grpSpPr>
          <a:xfrm>
            <a:off x="751609" y="1839813"/>
            <a:ext cx="1320165" cy="1256030"/>
            <a:chOff x="751609" y="1839813"/>
            <a:chExt cx="1320165" cy="1256030"/>
          </a:xfrm>
        </p:grpSpPr>
        <p:sp>
          <p:nvSpPr>
            <p:cNvPr id="38" name="object 38"/>
            <p:cNvSpPr/>
            <p:nvPr/>
          </p:nvSpPr>
          <p:spPr>
            <a:xfrm>
              <a:off x="751609" y="1839813"/>
              <a:ext cx="308976" cy="17592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372362" y="2522093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69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69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69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69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69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69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485900" y="2250948"/>
              <a:ext cx="426719" cy="2926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101852" y="2106168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101852" y="2337816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101852" y="2570988"/>
              <a:ext cx="166115" cy="17373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101852" y="2802636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997458" y="2012442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079105" y="2352294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666324" y="1222446"/>
            <a:ext cx="506759" cy="2251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301620" y="2352294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5200" y="3649471"/>
            <a:ext cx="3584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Question: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What’s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derivative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925948" y="3649471"/>
            <a:ext cx="33991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w.r.t.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repeated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weight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matrix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815362" y="3649471"/>
            <a:ext cx="143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?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226114" y="3711462"/>
            <a:ext cx="614056" cy="2689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388423" y="3734743"/>
            <a:ext cx="354567" cy="2090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67944" y="4950917"/>
            <a:ext cx="89344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An</a:t>
            </a:r>
            <a:r>
              <a:rPr kumimoji="0" sz="2000" b="1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</a:t>
            </a:r>
            <a:r>
              <a:rPr kumimoji="0" sz="2000" b="1" i="0" u="heavy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w</a:t>
            </a:r>
            <a:r>
              <a:rPr kumimoji="0" sz="20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er: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644491" y="4812873"/>
            <a:ext cx="2518988" cy="8151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37938" y="4624578"/>
            <a:ext cx="3811904" cy="923925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713105" marR="139065" lvl="0" indent="-567055" algn="l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“The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w.r.t.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repeated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weight  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sum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60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w.r.t.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 it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appears”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E83C6E9-ABD1-4764-96B0-836098F7DF3B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6187" y="1150115"/>
            <a:ext cx="3150463" cy="3392503"/>
            <a:chOff x="-170610" y="3210572"/>
            <a:chExt cx="3473167" cy="37396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738" y="3210572"/>
              <a:ext cx="2560318" cy="192023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-170610" y="5152065"/>
              <a:ext cx="3473167" cy="1798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Light"/>
                  <a:ea typeface="+mn-ea"/>
                  <a:cs typeface="+mn-cs"/>
                </a:rPr>
                <a:t>This is a picture of one sky, one road and one sheep. The gray sky is over the gray road. The gray sheep is by the gray road.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58790" y="1150115"/>
            <a:ext cx="3071827" cy="4267914"/>
            <a:chOff x="12389432" y="3285991"/>
            <a:chExt cx="3386476" cy="47045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77494" y="3285991"/>
              <a:ext cx="1522476" cy="2286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2389432" y="5513929"/>
              <a:ext cx="3386476" cy="2476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Light"/>
                  <a:ea typeface="+mn-ea"/>
                  <a:cs typeface="+mn-cs"/>
                </a:rPr>
                <a:t>Here we see one road, one sky and one bicycle. The road is near the blue sky, and near the colorful bicycle. The colorful bicycle is within the blue sky.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33613" y="4089414"/>
            <a:ext cx="3137364" cy="2724541"/>
            <a:chOff x="8382802" y="3600011"/>
            <a:chExt cx="3458726" cy="30033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32909" y="3600011"/>
              <a:ext cx="2560319" cy="192023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382802" y="5483733"/>
              <a:ext cx="3458726" cy="1119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Light"/>
                  <a:ea typeface="+mn-ea"/>
                  <a:cs typeface="+mn-cs"/>
                </a:rPr>
                <a:t>This is a picture of two dogs. The first dog is near the second furry dog.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280" y="6581001"/>
            <a:ext cx="1788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Kulkarni et al., CVPR 2011</a:t>
            </a:r>
          </a:p>
        </p:txBody>
      </p:sp>
      <p:sp>
        <p:nvSpPr>
          <p:cNvPr id="19" name="object 5"/>
          <p:cNvSpPr txBox="1">
            <a:spLocks/>
          </p:cNvSpPr>
          <p:nvPr/>
        </p:nvSpPr>
        <p:spPr>
          <a:xfrm>
            <a:off x="138324" y="130409"/>
            <a:ext cx="8867350" cy="553998"/>
          </a:xfrm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1971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Some pre-RNN captioning results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3022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1840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Multivariable Chain</a:t>
            </a:r>
            <a:r>
              <a:rPr spc="-85" dirty="0"/>
              <a:t> </a:t>
            </a:r>
            <a:r>
              <a:rPr dirty="0"/>
              <a:t>Rule</a:t>
            </a:r>
          </a:p>
        </p:txBody>
      </p:sp>
      <p:sp>
        <p:nvSpPr>
          <p:cNvPr id="3" name="object 3"/>
          <p:cNvSpPr/>
          <p:nvPr/>
        </p:nvSpPr>
        <p:spPr>
          <a:xfrm>
            <a:off x="1631623" y="1090105"/>
            <a:ext cx="6129020" cy="1501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90216" y="2996183"/>
            <a:ext cx="4150360" cy="2833370"/>
            <a:chOff x="2490216" y="2996183"/>
            <a:chExt cx="4150360" cy="2833370"/>
          </a:xfrm>
        </p:grpSpPr>
        <p:sp>
          <p:nvSpPr>
            <p:cNvPr id="5" name="object 5"/>
            <p:cNvSpPr/>
            <p:nvPr/>
          </p:nvSpPr>
          <p:spPr>
            <a:xfrm>
              <a:off x="2838685" y="3219897"/>
              <a:ext cx="3501447" cy="2198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496312" y="3002279"/>
              <a:ext cx="4137660" cy="2821305"/>
            </a:xfrm>
            <a:custGeom>
              <a:avLst/>
              <a:gdLst/>
              <a:ahLst/>
              <a:cxnLst/>
              <a:rect l="l" t="t" r="r" b="b"/>
              <a:pathLst>
                <a:path w="4137659" h="2821304">
                  <a:moveTo>
                    <a:pt x="0" y="2820924"/>
                  </a:moveTo>
                  <a:lnTo>
                    <a:pt x="4137660" y="2820924"/>
                  </a:lnTo>
                  <a:lnTo>
                    <a:pt x="4137660" y="0"/>
                  </a:lnTo>
                  <a:lnTo>
                    <a:pt x="0" y="0"/>
                  </a:lnTo>
                  <a:lnTo>
                    <a:pt x="0" y="282092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1645" y="5965875"/>
            <a:ext cx="86988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4"/>
              </a:rPr>
              <a:t>https://www.khanacademy.org/math/multivariable-calculus/multivariable-derivatives/differentiating-vector-valued-functions/a/multivariable-chain-rule-simple-version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64E67-D634-4BC0-B791-2B0B0C6B247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8084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Backpropagation </a:t>
            </a:r>
            <a:r>
              <a:rPr spc="-5" dirty="0"/>
              <a:t>for </a:t>
            </a:r>
            <a:r>
              <a:rPr dirty="0"/>
              <a:t>RNNs: </a:t>
            </a:r>
            <a:r>
              <a:rPr spc="-5" dirty="0"/>
              <a:t>Proof</a:t>
            </a:r>
            <a:r>
              <a:rPr spc="-90" dirty="0"/>
              <a:t> </a:t>
            </a:r>
            <a:r>
              <a:rPr dirty="0"/>
              <a:t>sketch</a:t>
            </a:r>
          </a:p>
        </p:txBody>
      </p:sp>
      <p:sp>
        <p:nvSpPr>
          <p:cNvPr id="3" name="object 3"/>
          <p:cNvSpPr/>
          <p:nvPr/>
        </p:nvSpPr>
        <p:spPr>
          <a:xfrm>
            <a:off x="1631623" y="1090105"/>
            <a:ext cx="6129020" cy="1501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2037" y="3179586"/>
            <a:ext cx="3930015" cy="1247140"/>
            <a:chOff x="872037" y="3179586"/>
            <a:chExt cx="3930015" cy="1247140"/>
          </a:xfrm>
        </p:grpSpPr>
        <p:sp>
          <p:nvSpPr>
            <p:cNvPr id="5" name="object 5"/>
            <p:cNvSpPr/>
            <p:nvPr/>
          </p:nvSpPr>
          <p:spPr>
            <a:xfrm>
              <a:off x="2667063" y="3179586"/>
              <a:ext cx="614056" cy="2689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083359" y="4162622"/>
              <a:ext cx="518083" cy="2639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72037" y="4162622"/>
              <a:ext cx="510135" cy="2639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303927" y="4162622"/>
              <a:ext cx="497856" cy="2639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68294" y="4134992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60703" y="3456178"/>
            <a:ext cx="3506470" cy="1929130"/>
            <a:chOff x="1060703" y="3456178"/>
            <a:chExt cx="3506470" cy="1929130"/>
          </a:xfrm>
        </p:grpSpPr>
        <p:sp>
          <p:nvSpPr>
            <p:cNvPr id="11" name="object 11"/>
            <p:cNvSpPr/>
            <p:nvPr/>
          </p:nvSpPr>
          <p:spPr>
            <a:xfrm>
              <a:off x="1104328" y="3456178"/>
              <a:ext cx="3463290" cy="667385"/>
            </a:xfrm>
            <a:custGeom>
              <a:avLst/>
              <a:gdLst/>
              <a:ahLst/>
              <a:cxnLst/>
              <a:rect l="l" t="t" r="r" b="b"/>
              <a:pathLst>
                <a:path w="3463290" h="667385">
                  <a:moveTo>
                    <a:pt x="3462718" y="654939"/>
                  </a:moveTo>
                  <a:lnTo>
                    <a:pt x="1940394" y="33870"/>
                  </a:lnTo>
                  <a:lnTo>
                    <a:pt x="1942350" y="29083"/>
                  </a:lnTo>
                  <a:lnTo>
                    <a:pt x="1952434" y="4445"/>
                  </a:lnTo>
                  <a:lnTo>
                    <a:pt x="1867623" y="10922"/>
                  </a:lnTo>
                  <a:lnTo>
                    <a:pt x="1783270" y="0"/>
                  </a:lnTo>
                  <a:lnTo>
                    <a:pt x="1793684" y="29984"/>
                  </a:lnTo>
                  <a:lnTo>
                    <a:pt x="0" y="654812"/>
                  </a:lnTo>
                  <a:lnTo>
                    <a:pt x="4178" y="666877"/>
                  </a:lnTo>
                  <a:lnTo>
                    <a:pt x="1791766" y="44183"/>
                  </a:lnTo>
                  <a:lnTo>
                    <a:pt x="1802117" y="54279"/>
                  </a:lnTo>
                  <a:lnTo>
                    <a:pt x="1805686" y="64528"/>
                  </a:lnTo>
                  <a:lnTo>
                    <a:pt x="1228915" y="656463"/>
                  </a:lnTo>
                  <a:lnTo>
                    <a:pt x="1238059" y="665226"/>
                  </a:lnTo>
                  <a:lnTo>
                    <a:pt x="1818208" y="69938"/>
                  </a:lnTo>
                  <a:lnTo>
                    <a:pt x="1840928" y="92075"/>
                  </a:lnTo>
                  <a:lnTo>
                    <a:pt x="1853730" y="51943"/>
                  </a:lnTo>
                  <a:lnTo>
                    <a:pt x="1866392" y="12293"/>
                  </a:lnTo>
                  <a:lnTo>
                    <a:pt x="1867585" y="11061"/>
                  </a:lnTo>
                  <a:lnTo>
                    <a:pt x="1923605" y="74942"/>
                  </a:lnTo>
                  <a:lnTo>
                    <a:pt x="1935607" y="45567"/>
                  </a:lnTo>
                  <a:lnTo>
                    <a:pt x="3457892" y="666750"/>
                  </a:lnTo>
                  <a:lnTo>
                    <a:pt x="3462718" y="654939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859288" y="5228155"/>
              <a:ext cx="266354" cy="1571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060704" y="4471289"/>
              <a:ext cx="3503929" cy="685165"/>
            </a:xfrm>
            <a:custGeom>
              <a:avLst/>
              <a:gdLst/>
              <a:ahLst/>
              <a:cxnLst/>
              <a:rect l="l" t="t" r="r" b="b"/>
              <a:pathLst>
                <a:path w="3503929" h="685164">
                  <a:moveTo>
                    <a:pt x="3503930" y="10795"/>
                  </a:moveTo>
                  <a:lnTo>
                    <a:pt x="3418967" y="5080"/>
                  </a:lnTo>
                  <a:lnTo>
                    <a:pt x="3431235" y="34391"/>
                  </a:lnTo>
                  <a:lnTo>
                    <a:pt x="1912188" y="671766"/>
                  </a:lnTo>
                  <a:lnTo>
                    <a:pt x="1334071" y="61760"/>
                  </a:lnTo>
                  <a:lnTo>
                    <a:pt x="1343736" y="52578"/>
                  </a:lnTo>
                  <a:lnTo>
                    <a:pt x="1357122" y="39878"/>
                  </a:lnTo>
                  <a:lnTo>
                    <a:pt x="1277112" y="10795"/>
                  </a:lnTo>
                  <a:lnTo>
                    <a:pt x="1301877" y="92329"/>
                  </a:lnTo>
                  <a:lnTo>
                    <a:pt x="1324940" y="70421"/>
                  </a:lnTo>
                  <a:lnTo>
                    <a:pt x="1887969" y="664616"/>
                  </a:lnTo>
                  <a:lnTo>
                    <a:pt x="74002" y="29984"/>
                  </a:lnTo>
                  <a:lnTo>
                    <a:pt x="75476" y="25781"/>
                  </a:lnTo>
                  <a:lnTo>
                    <a:pt x="84505" y="0"/>
                  </a:lnTo>
                  <a:lnTo>
                    <a:pt x="0" y="10795"/>
                  </a:lnTo>
                  <a:lnTo>
                    <a:pt x="59347" y="71882"/>
                  </a:lnTo>
                  <a:lnTo>
                    <a:pt x="69824" y="41922"/>
                  </a:lnTo>
                  <a:lnTo>
                    <a:pt x="1908048" y="685038"/>
                  </a:lnTo>
                  <a:lnTo>
                    <a:pt x="1909940" y="679640"/>
                  </a:lnTo>
                  <a:lnTo>
                    <a:pt x="1910930" y="678688"/>
                  </a:lnTo>
                  <a:lnTo>
                    <a:pt x="1913509" y="684911"/>
                  </a:lnTo>
                  <a:lnTo>
                    <a:pt x="3436162" y="46164"/>
                  </a:lnTo>
                  <a:lnTo>
                    <a:pt x="3448431" y="75438"/>
                  </a:lnTo>
                  <a:lnTo>
                    <a:pt x="3487890" y="29464"/>
                  </a:lnTo>
                  <a:lnTo>
                    <a:pt x="3503930" y="10795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29081" y="2967990"/>
            <a:ext cx="146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In </a:t>
            </a:r>
            <a:r>
              <a:rPr kumimoji="0" sz="18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our</a:t>
            </a:r>
            <a:r>
              <a:rPr kumimoji="0" sz="1800" b="0" i="0" u="heavy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</a:t>
            </a:r>
            <a:r>
              <a:rPr kumimoji="0" sz="1800" b="0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example: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37718" y="2872485"/>
            <a:ext cx="8308340" cy="2801620"/>
            <a:chOff x="537718" y="2872485"/>
            <a:chExt cx="8308340" cy="2801620"/>
          </a:xfrm>
        </p:grpSpPr>
        <p:sp>
          <p:nvSpPr>
            <p:cNvPr id="16" name="object 16"/>
            <p:cNvSpPr/>
            <p:nvPr/>
          </p:nvSpPr>
          <p:spPr>
            <a:xfrm>
              <a:off x="544068" y="2878835"/>
              <a:ext cx="8295640" cy="2788920"/>
            </a:xfrm>
            <a:custGeom>
              <a:avLst/>
              <a:gdLst/>
              <a:ahLst/>
              <a:cxnLst/>
              <a:rect l="l" t="t" r="r" b="b"/>
              <a:pathLst>
                <a:path w="8295640" h="2788920">
                  <a:moveTo>
                    <a:pt x="0" y="2788920"/>
                  </a:moveTo>
                  <a:lnTo>
                    <a:pt x="8295132" y="2788920"/>
                  </a:lnTo>
                  <a:lnTo>
                    <a:pt x="8295132" y="0"/>
                  </a:lnTo>
                  <a:lnTo>
                    <a:pt x="0" y="0"/>
                  </a:lnTo>
                  <a:lnTo>
                    <a:pt x="0" y="278892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93418" y="4746625"/>
              <a:ext cx="560878" cy="3136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609317" y="4772151"/>
              <a:ext cx="564414" cy="2901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557525" y="4549266"/>
              <a:ext cx="456692" cy="4673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225865" y="3738532"/>
              <a:ext cx="2744593" cy="6655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130034" y="3624833"/>
              <a:ext cx="914400" cy="835660"/>
            </a:xfrm>
            <a:custGeom>
              <a:avLst/>
              <a:gdLst/>
              <a:ahLst/>
              <a:cxnLst/>
              <a:rect l="l" t="t" r="r" b="b"/>
              <a:pathLst>
                <a:path w="914400" h="835660">
                  <a:moveTo>
                    <a:pt x="0" y="835151"/>
                  </a:moveTo>
                  <a:lnTo>
                    <a:pt x="914400" y="835151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35151"/>
                  </a:lnTo>
                  <a:close/>
                </a:path>
              </a:pathLst>
            </a:custGeom>
            <a:ln w="19811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205984" y="2963417"/>
            <a:ext cx="320992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3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Apply the </a:t>
            </a:r>
            <a:r>
              <a:rPr kumimoji="0" sz="18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multivariable chain</a:t>
            </a:r>
            <a:r>
              <a:rPr kumimoji="0" sz="1800" b="0" i="0" u="heavy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</a:t>
            </a:r>
            <a:r>
              <a:rPr kumimoji="0" sz="18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rule: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205990" marR="0" lvl="0" indent="0" algn="l" defTabSz="914400" rtl="0" eaLnBrk="1" fontAlgn="auto" latinLnBrk="0" hangingPunct="1">
              <a:lnSpc>
                <a:spcPts val="21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83933" y="4648413"/>
            <a:ext cx="1390594" cy="6622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1645" y="5965875"/>
            <a:ext cx="86988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13"/>
              </a:rPr>
              <a:t>https://www.khanacademy.org/math/multivariable-calculus/multivariable-derivatives/differentiating-vector-valued-functions/a/multivariable-chain-rule-simple-version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925880-B6EA-46A9-BEDF-07EF4C389001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6189" y="1797183"/>
            <a:ext cx="496409" cy="185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4445" y="1797183"/>
            <a:ext cx="497996" cy="185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5785" y="1797183"/>
            <a:ext cx="495207" cy="185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03398" y="1146047"/>
            <a:ext cx="5065013" cy="1936497"/>
            <a:chOff x="2803398" y="1146047"/>
            <a:chExt cx="5065013" cy="1936497"/>
          </a:xfrm>
        </p:grpSpPr>
        <p:sp>
          <p:nvSpPr>
            <p:cNvPr id="6" name="object 6"/>
            <p:cNvSpPr/>
            <p:nvPr/>
          </p:nvSpPr>
          <p:spPr>
            <a:xfrm>
              <a:off x="6542958" y="1797183"/>
              <a:ext cx="291876" cy="1859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646932" y="2101595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646932" y="2334767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646932" y="2566415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646932" y="2799587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542538" y="200939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908171" y="2484755"/>
              <a:ext cx="702310" cy="111760"/>
            </a:xfrm>
            <a:custGeom>
              <a:avLst/>
              <a:gdLst/>
              <a:ahLst/>
              <a:cxnLst/>
              <a:rect l="l" t="t" r="r" b="b"/>
              <a:pathLst>
                <a:path w="702310" h="111760">
                  <a:moveTo>
                    <a:pt x="685075" y="45212"/>
                  </a:moveTo>
                  <a:lnTo>
                    <a:pt x="682498" y="45212"/>
                  </a:lnTo>
                  <a:lnTo>
                    <a:pt x="682625" y="65024"/>
                  </a:lnTo>
                  <a:lnTo>
                    <a:pt x="646061" y="65330"/>
                  </a:lnTo>
                  <a:lnTo>
                    <a:pt x="597026" y="94487"/>
                  </a:lnTo>
                  <a:lnTo>
                    <a:pt x="595502" y="100584"/>
                  </a:lnTo>
                  <a:lnTo>
                    <a:pt x="601090" y="109982"/>
                  </a:lnTo>
                  <a:lnTo>
                    <a:pt x="607059" y="111506"/>
                  </a:lnTo>
                  <a:lnTo>
                    <a:pt x="702182" y="54991"/>
                  </a:lnTo>
                  <a:lnTo>
                    <a:pt x="685075" y="45212"/>
                  </a:lnTo>
                  <a:close/>
                </a:path>
                <a:path w="702310" h="111760">
                  <a:moveTo>
                    <a:pt x="645800" y="45519"/>
                  </a:moveTo>
                  <a:lnTo>
                    <a:pt x="0" y="50927"/>
                  </a:lnTo>
                  <a:lnTo>
                    <a:pt x="253" y="70739"/>
                  </a:lnTo>
                  <a:lnTo>
                    <a:pt x="646061" y="65330"/>
                  </a:lnTo>
                  <a:lnTo>
                    <a:pt x="662912" y="55309"/>
                  </a:lnTo>
                  <a:lnTo>
                    <a:pt x="645800" y="45519"/>
                  </a:lnTo>
                  <a:close/>
                </a:path>
                <a:path w="702310" h="111760">
                  <a:moveTo>
                    <a:pt x="662912" y="55309"/>
                  </a:moveTo>
                  <a:lnTo>
                    <a:pt x="646061" y="65330"/>
                  </a:lnTo>
                  <a:lnTo>
                    <a:pt x="682625" y="65024"/>
                  </a:lnTo>
                  <a:lnTo>
                    <a:pt x="682616" y="63754"/>
                  </a:lnTo>
                  <a:lnTo>
                    <a:pt x="677671" y="63754"/>
                  </a:lnTo>
                  <a:lnTo>
                    <a:pt x="662912" y="55309"/>
                  </a:lnTo>
                  <a:close/>
                </a:path>
                <a:path w="702310" h="111760">
                  <a:moveTo>
                    <a:pt x="677544" y="46609"/>
                  </a:moveTo>
                  <a:lnTo>
                    <a:pt x="662912" y="55309"/>
                  </a:lnTo>
                  <a:lnTo>
                    <a:pt x="677671" y="63754"/>
                  </a:lnTo>
                  <a:lnTo>
                    <a:pt x="677544" y="46609"/>
                  </a:lnTo>
                  <a:close/>
                </a:path>
                <a:path w="702310" h="111760">
                  <a:moveTo>
                    <a:pt x="682506" y="46609"/>
                  </a:moveTo>
                  <a:lnTo>
                    <a:pt x="677544" y="46609"/>
                  </a:lnTo>
                  <a:lnTo>
                    <a:pt x="677671" y="63754"/>
                  </a:lnTo>
                  <a:lnTo>
                    <a:pt x="682616" y="63754"/>
                  </a:lnTo>
                  <a:lnTo>
                    <a:pt x="682506" y="46609"/>
                  </a:lnTo>
                  <a:close/>
                </a:path>
                <a:path w="702310" h="111760">
                  <a:moveTo>
                    <a:pt x="682498" y="45212"/>
                  </a:moveTo>
                  <a:lnTo>
                    <a:pt x="645800" y="45519"/>
                  </a:lnTo>
                  <a:lnTo>
                    <a:pt x="662912" y="55309"/>
                  </a:lnTo>
                  <a:lnTo>
                    <a:pt x="677544" y="46609"/>
                  </a:lnTo>
                  <a:lnTo>
                    <a:pt x="682506" y="46609"/>
                  </a:lnTo>
                  <a:lnTo>
                    <a:pt x="682498" y="45212"/>
                  </a:lnTo>
                  <a:close/>
                </a:path>
                <a:path w="702310" h="111760">
                  <a:moveTo>
                    <a:pt x="606170" y="0"/>
                  </a:moveTo>
                  <a:lnTo>
                    <a:pt x="600075" y="1650"/>
                  </a:lnTo>
                  <a:lnTo>
                    <a:pt x="597407" y="6477"/>
                  </a:lnTo>
                  <a:lnTo>
                    <a:pt x="594740" y="11175"/>
                  </a:lnTo>
                  <a:lnTo>
                    <a:pt x="596391" y="17272"/>
                  </a:lnTo>
                  <a:lnTo>
                    <a:pt x="645800" y="45519"/>
                  </a:lnTo>
                  <a:lnTo>
                    <a:pt x="685075" y="45212"/>
                  </a:lnTo>
                  <a:lnTo>
                    <a:pt x="610869" y="2794"/>
                  </a:lnTo>
                  <a:lnTo>
                    <a:pt x="60617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069243" y="2238175"/>
              <a:ext cx="353305" cy="209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715255" y="2132075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715255" y="2365247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715255" y="2596895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715255" y="2830068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609338" y="2000250"/>
              <a:ext cx="1419225" cy="1076325"/>
            </a:xfrm>
            <a:custGeom>
              <a:avLst/>
              <a:gdLst/>
              <a:ahLst/>
              <a:cxnLst/>
              <a:rect l="l" t="t" r="r" b="b"/>
              <a:pathLst>
                <a:path w="1419225" h="1076325">
                  <a:moveTo>
                    <a:pt x="304800" y="3048"/>
                  </a:moveTo>
                  <a:lnTo>
                    <a:pt x="328523" y="7840"/>
                  </a:lnTo>
                  <a:lnTo>
                    <a:pt x="347900" y="20907"/>
                  </a:lnTo>
                  <a:lnTo>
                    <a:pt x="360967" y="40284"/>
                  </a:lnTo>
                  <a:lnTo>
                    <a:pt x="365760" y="64008"/>
                  </a:lnTo>
                  <a:lnTo>
                    <a:pt x="365760" y="1014984"/>
                  </a:lnTo>
                  <a:lnTo>
                    <a:pt x="360967" y="1038707"/>
                  </a:lnTo>
                  <a:lnTo>
                    <a:pt x="347900" y="1058084"/>
                  </a:lnTo>
                  <a:lnTo>
                    <a:pt x="328523" y="1071151"/>
                  </a:lnTo>
                  <a:lnTo>
                    <a:pt x="304800" y="1075944"/>
                  </a:lnTo>
                  <a:lnTo>
                    <a:pt x="60960" y="1075944"/>
                  </a:lnTo>
                  <a:lnTo>
                    <a:pt x="37236" y="1071151"/>
                  </a:lnTo>
                  <a:lnTo>
                    <a:pt x="17859" y="1058084"/>
                  </a:lnTo>
                  <a:lnTo>
                    <a:pt x="4792" y="1038707"/>
                  </a:lnTo>
                  <a:lnTo>
                    <a:pt x="0" y="1014984"/>
                  </a:lnTo>
                  <a:lnTo>
                    <a:pt x="0" y="64008"/>
                  </a:lnTo>
                  <a:lnTo>
                    <a:pt x="4792" y="40284"/>
                  </a:lnTo>
                  <a:lnTo>
                    <a:pt x="17859" y="20907"/>
                  </a:lnTo>
                  <a:lnTo>
                    <a:pt x="37236" y="7840"/>
                  </a:lnTo>
                  <a:lnTo>
                    <a:pt x="60960" y="3048"/>
                  </a:lnTo>
                  <a:lnTo>
                    <a:pt x="304800" y="3048"/>
                  </a:lnTo>
                  <a:close/>
                </a:path>
                <a:path w="1419225" h="1076325">
                  <a:moveTo>
                    <a:pt x="1357884" y="0"/>
                  </a:moveTo>
                  <a:lnTo>
                    <a:pt x="1381607" y="4792"/>
                  </a:lnTo>
                  <a:lnTo>
                    <a:pt x="1400984" y="17859"/>
                  </a:lnTo>
                  <a:lnTo>
                    <a:pt x="1414051" y="37236"/>
                  </a:lnTo>
                  <a:lnTo>
                    <a:pt x="1418844" y="60960"/>
                  </a:lnTo>
                  <a:lnTo>
                    <a:pt x="1418844" y="1011936"/>
                  </a:lnTo>
                  <a:lnTo>
                    <a:pt x="1414051" y="1035659"/>
                  </a:lnTo>
                  <a:lnTo>
                    <a:pt x="1400984" y="1055036"/>
                  </a:lnTo>
                  <a:lnTo>
                    <a:pt x="1381607" y="1068103"/>
                  </a:lnTo>
                  <a:lnTo>
                    <a:pt x="1357884" y="1072896"/>
                  </a:lnTo>
                  <a:lnTo>
                    <a:pt x="1114044" y="1072896"/>
                  </a:lnTo>
                  <a:lnTo>
                    <a:pt x="1090320" y="1068103"/>
                  </a:lnTo>
                  <a:lnTo>
                    <a:pt x="1070943" y="1055036"/>
                  </a:lnTo>
                  <a:lnTo>
                    <a:pt x="1057876" y="1035659"/>
                  </a:lnTo>
                  <a:lnTo>
                    <a:pt x="1053084" y="1011936"/>
                  </a:lnTo>
                  <a:lnTo>
                    <a:pt x="1053084" y="60960"/>
                  </a:lnTo>
                  <a:lnTo>
                    <a:pt x="1057876" y="37236"/>
                  </a:lnTo>
                  <a:lnTo>
                    <a:pt x="1070943" y="17859"/>
                  </a:lnTo>
                  <a:lnTo>
                    <a:pt x="1090320" y="4792"/>
                  </a:lnTo>
                  <a:lnTo>
                    <a:pt x="1114044" y="0"/>
                  </a:lnTo>
                  <a:lnTo>
                    <a:pt x="1357884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975098" y="2481325"/>
              <a:ext cx="686435" cy="111760"/>
            </a:xfrm>
            <a:custGeom>
              <a:avLst/>
              <a:gdLst/>
              <a:ahLst/>
              <a:cxnLst/>
              <a:rect l="l" t="t" r="r" b="b"/>
              <a:pathLst>
                <a:path w="686435" h="111760">
                  <a:moveTo>
                    <a:pt x="669475" y="45593"/>
                  </a:moveTo>
                  <a:lnTo>
                    <a:pt x="666750" y="45593"/>
                  </a:lnTo>
                  <a:lnTo>
                    <a:pt x="666750" y="65404"/>
                  </a:lnTo>
                  <a:lnTo>
                    <a:pt x="630175" y="65572"/>
                  </a:lnTo>
                  <a:lnTo>
                    <a:pt x="581025" y="94487"/>
                  </a:lnTo>
                  <a:lnTo>
                    <a:pt x="579501" y="100584"/>
                  </a:lnTo>
                  <a:lnTo>
                    <a:pt x="582294" y="105283"/>
                  </a:lnTo>
                  <a:lnTo>
                    <a:pt x="584962" y="109982"/>
                  </a:lnTo>
                  <a:lnTo>
                    <a:pt x="591057" y="111633"/>
                  </a:lnTo>
                  <a:lnTo>
                    <a:pt x="686435" y="55372"/>
                  </a:lnTo>
                  <a:lnTo>
                    <a:pt x="669475" y="45593"/>
                  </a:lnTo>
                  <a:close/>
                </a:path>
                <a:path w="686435" h="111760">
                  <a:moveTo>
                    <a:pt x="630191" y="45760"/>
                  </a:moveTo>
                  <a:lnTo>
                    <a:pt x="0" y="48640"/>
                  </a:lnTo>
                  <a:lnTo>
                    <a:pt x="0" y="68452"/>
                  </a:lnTo>
                  <a:lnTo>
                    <a:pt x="630175" y="65572"/>
                  </a:lnTo>
                  <a:lnTo>
                    <a:pt x="647189" y="55574"/>
                  </a:lnTo>
                  <a:lnTo>
                    <a:pt x="630191" y="45760"/>
                  </a:lnTo>
                  <a:close/>
                </a:path>
                <a:path w="686435" h="111760">
                  <a:moveTo>
                    <a:pt x="647189" y="55574"/>
                  </a:moveTo>
                  <a:lnTo>
                    <a:pt x="630175" y="65572"/>
                  </a:lnTo>
                  <a:lnTo>
                    <a:pt x="666750" y="65404"/>
                  </a:lnTo>
                  <a:lnTo>
                    <a:pt x="666750" y="64008"/>
                  </a:lnTo>
                  <a:lnTo>
                    <a:pt x="661797" y="64008"/>
                  </a:lnTo>
                  <a:lnTo>
                    <a:pt x="647189" y="55574"/>
                  </a:lnTo>
                  <a:close/>
                </a:path>
                <a:path w="686435" h="111760">
                  <a:moveTo>
                    <a:pt x="661797" y="46989"/>
                  </a:moveTo>
                  <a:lnTo>
                    <a:pt x="647189" y="55574"/>
                  </a:lnTo>
                  <a:lnTo>
                    <a:pt x="661797" y="64008"/>
                  </a:lnTo>
                  <a:lnTo>
                    <a:pt x="661797" y="46989"/>
                  </a:lnTo>
                  <a:close/>
                </a:path>
                <a:path w="686435" h="111760">
                  <a:moveTo>
                    <a:pt x="666750" y="46989"/>
                  </a:moveTo>
                  <a:lnTo>
                    <a:pt x="661797" y="46989"/>
                  </a:lnTo>
                  <a:lnTo>
                    <a:pt x="661797" y="64008"/>
                  </a:lnTo>
                  <a:lnTo>
                    <a:pt x="666750" y="64008"/>
                  </a:lnTo>
                  <a:lnTo>
                    <a:pt x="666750" y="46989"/>
                  </a:lnTo>
                  <a:close/>
                </a:path>
                <a:path w="686435" h="111760">
                  <a:moveTo>
                    <a:pt x="666750" y="45593"/>
                  </a:moveTo>
                  <a:lnTo>
                    <a:pt x="630191" y="45760"/>
                  </a:lnTo>
                  <a:lnTo>
                    <a:pt x="647189" y="55574"/>
                  </a:lnTo>
                  <a:lnTo>
                    <a:pt x="661797" y="46989"/>
                  </a:lnTo>
                  <a:lnTo>
                    <a:pt x="666750" y="46989"/>
                  </a:lnTo>
                  <a:lnTo>
                    <a:pt x="666750" y="45593"/>
                  </a:lnTo>
                  <a:close/>
                </a:path>
                <a:path w="686435" h="111760">
                  <a:moveTo>
                    <a:pt x="590550" y="0"/>
                  </a:moveTo>
                  <a:lnTo>
                    <a:pt x="584453" y="1650"/>
                  </a:lnTo>
                  <a:lnTo>
                    <a:pt x="581787" y="6476"/>
                  </a:lnTo>
                  <a:lnTo>
                    <a:pt x="578992" y="11175"/>
                  </a:lnTo>
                  <a:lnTo>
                    <a:pt x="580643" y="17272"/>
                  </a:lnTo>
                  <a:lnTo>
                    <a:pt x="585469" y="19938"/>
                  </a:lnTo>
                  <a:lnTo>
                    <a:pt x="630191" y="45760"/>
                  </a:lnTo>
                  <a:lnTo>
                    <a:pt x="669475" y="45593"/>
                  </a:lnTo>
                  <a:lnTo>
                    <a:pt x="595249" y="2794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126899" y="2238175"/>
              <a:ext cx="353305" cy="209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772912" y="2141219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772912" y="2374391"/>
              <a:ext cx="166115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772912" y="2607563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772912" y="2839212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028055" y="2475611"/>
              <a:ext cx="716280" cy="111760"/>
            </a:xfrm>
            <a:custGeom>
              <a:avLst/>
              <a:gdLst/>
              <a:ahLst/>
              <a:cxnLst/>
              <a:rect l="l" t="t" r="r" b="b"/>
              <a:pathLst>
                <a:path w="716279" h="111760">
                  <a:moveTo>
                    <a:pt x="698918" y="45212"/>
                  </a:moveTo>
                  <a:lnTo>
                    <a:pt x="696214" y="45212"/>
                  </a:lnTo>
                  <a:lnTo>
                    <a:pt x="696468" y="65024"/>
                  </a:lnTo>
                  <a:lnTo>
                    <a:pt x="659763" y="65338"/>
                  </a:lnTo>
                  <a:lnTo>
                    <a:pt x="610743" y="94487"/>
                  </a:lnTo>
                  <a:lnTo>
                    <a:pt x="609219" y="100584"/>
                  </a:lnTo>
                  <a:lnTo>
                    <a:pt x="614806" y="109981"/>
                  </a:lnTo>
                  <a:lnTo>
                    <a:pt x="620902" y="111505"/>
                  </a:lnTo>
                  <a:lnTo>
                    <a:pt x="716026" y="54990"/>
                  </a:lnTo>
                  <a:lnTo>
                    <a:pt x="698918" y="45212"/>
                  </a:lnTo>
                  <a:close/>
                </a:path>
                <a:path w="716279" h="111760">
                  <a:moveTo>
                    <a:pt x="659529" y="45526"/>
                  </a:moveTo>
                  <a:lnTo>
                    <a:pt x="0" y="51180"/>
                  </a:lnTo>
                  <a:lnTo>
                    <a:pt x="254" y="70992"/>
                  </a:lnTo>
                  <a:lnTo>
                    <a:pt x="659763" y="65338"/>
                  </a:lnTo>
                  <a:lnTo>
                    <a:pt x="676628" y="55309"/>
                  </a:lnTo>
                  <a:lnTo>
                    <a:pt x="659529" y="45526"/>
                  </a:lnTo>
                  <a:close/>
                </a:path>
                <a:path w="716279" h="111760">
                  <a:moveTo>
                    <a:pt x="676628" y="55309"/>
                  </a:moveTo>
                  <a:lnTo>
                    <a:pt x="659763" y="65338"/>
                  </a:lnTo>
                  <a:lnTo>
                    <a:pt x="696468" y="65024"/>
                  </a:lnTo>
                  <a:lnTo>
                    <a:pt x="696451" y="63753"/>
                  </a:lnTo>
                  <a:lnTo>
                    <a:pt x="691388" y="63753"/>
                  </a:lnTo>
                  <a:lnTo>
                    <a:pt x="676628" y="55309"/>
                  </a:lnTo>
                  <a:close/>
                </a:path>
                <a:path w="716279" h="111760">
                  <a:moveTo>
                    <a:pt x="691261" y="46609"/>
                  </a:moveTo>
                  <a:lnTo>
                    <a:pt x="676628" y="55309"/>
                  </a:lnTo>
                  <a:lnTo>
                    <a:pt x="691388" y="63753"/>
                  </a:lnTo>
                  <a:lnTo>
                    <a:pt x="691261" y="46609"/>
                  </a:lnTo>
                  <a:close/>
                </a:path>
                <a:path w="716279" h="111760">
                  <a:moveTo>
                    <a:pt x="696231" y="46609"/>
                  </a:moveTo>
                  <a:lnTo>
                    <a:pt x="691261" y="46609"/>
                  </a:lnTo>
                  <a:lnTo>
                    <a:pt x="691388" y="63753"/>
                  </a:lnTo>
                  <a:lnTo>
                    <a:pt x="696451" y="63753"/>
                  </a:lnTo>
                  <a:lnTo>
                    <a:pt x="696231" y="46609"/>
                  </a:lnTo>
                  <a:close/>
                </a:path>
                <a:path w="716279" h="111760">
                  <a:moveTo>
                    <a:pt x="696214" y="45212"/>
                  </a:moveTo>
                  <a:lnTo>
                    <a:pt x="659529" y="45526"/>
                  </a:lnTo>
                  <a:lnTo>
                    <a:pt x="676628" y="55309"/>
                  </a:lnTo>
                  <a:lnTo>
                    <a:pt x="691261" y="46609"/>
                  </a:lnTo>
                  <a:lnTo>
                    <a:pt x="696231" y="46609"/>
                  </a:lnTo>
                  <a:lnTo>
                    <a:pt x="696214" y="45212"/>
                  </a:lnTo>
                  <a:close/>
                </a:path>
                <a:path w="716279" h="111760">
                  <a:moveTo>
                    <a:pt x="619887" y="0"/>
                  </a:moveTo>
                  <a:lnTo>
                    <a:pt x="613918" y="1650"/>
                  </a:lnTo>
                  <a:lnTo>
                    <a:pt x="611124" y="6476"/>
                  </a:lnTo>
                  <a:lnTo>
                    <a:pt x="608456" y="11175"/>
                  </a:lnTo>
                  <a:lnTo>
                    <a:pt x="610108" y="17272"/>
                  </a:lnTo>
                  <a:lnTo>
                    <a:pt x="659529" y="45526"/>
                  </a:lnTo>
                  <a:lnTo>
                    <a:pt x="698918" y="45212"/>
                  </a:lnTo>
                  <a:lnTo>
                    <a:pt x="61988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202844" y="2238175"/>
              <a:ext cx="353305" cy="209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848856" y="2132075"/>
              <a:ext cx="166116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848856" y="2365247"/>
              <a:ext cx="166116" cy="1752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848856" y="2596895"/>
              <a:ext cx="166116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848856" y="2830068"/>
              <a:ext cx="166116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742938" y="1994153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867017" y="1498853"/>
              <a:ext cx="1001394" cy="1087755"/>
            </a:xfrm>
            <a:custGeom>
              <a:avLst/>
              <a:gdLst/>
              <a:ahLst/>
              <a:cxnLst/>
              <a:rect l="l" t="t" r="r" b="b"/>
              <a:pathLst>
                <a:path w="1001395" h="1087755">
                  <a:moveTo>
                    <a:pt x="111506" y="95504"/>
                  </a:moveTo>
                  <a:lnTo>
                    <a:pt x="108712" y="90805"/>
                  </a:lnTo>
                  <a:lnTo>
                    <a:pt x="67157" y="19558"/>
                  </a:lnTo>
                  <a:lnTo>
                    <a:pt x="55753" y="0"/>
                  </a:ln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5" y="105537"/>
                  </a:lnTo>
                  <a:lnTo>
                    <a:pt x="19812" y="100838"/>
                  </a:lnTo>
                  <a:lnTo>
                    <a:pt x="45834" y="56210"/>
                  </a:lnTo>
                  <a:lnTo>
                    <a:pt x="45847" y="19558"/>
                  </a:lnTo>
                  <a:lnTo>
                    <a:pt x="45847" y="56210"/>
                  </a:lnTo>
                  <a:lnTo>
                    <a:pt x="45847" y="535432"/>
                  </a:lnTo>
                  <a:lnTo>
                    <a:pt x="65659" y="535432"/>
                  </a:lnTo>
                  <a:lnTo>
                    <a:pt x="65659" y="56210"/>
                  </a:lnTo>
                  <a:lnTo>
                    <a:pt x="91694" y="100838"/>
                  </a:lnTo>
                  <a:lnTo>
                    <a:pt x="94361" y="105537"/>
                  </a:lnTo>
                  <a:lnTo>
                    <a:pt x="100457" y="107188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close/>
                </a:path>
                <a:path w="1001395" h="1087755">
                  <a:moveTo>
                    <a:pt x="1001014" y="1031748"/>
                  </a:moveTo>
                  <a:lnTo>
                    <a:pt x="984021" y="1021842"/>
                  </a:lnTo>
                  <a:lnTo>
                    <a:pt x="905383" y="975995"/>
                  </a:lnTo>
                  <a:lnTo>
                    <a:pt x="899414" y="977519"/>
                  </a:lnTo>
                  <a:lnTo>
                    <a:pt x="896620" y="982345"/>
                  </a:lnTo>
                  <a:lnTo>
                    <a:pt x="893826" y="987044"/>
                  </a:lnTo>
                  <a:lnTo>
                    <a:pt x="895477" y="993140"/>
                  </a:lnTo>
                  <a:lnTo>
                    <a:pt x="900176" y="995807"/>
                  </a:lnTo>
                  <a:lnTo>
                    <a:pt x="944791" y="1021842"/>
                  </a:lnTo>
                  <a:lnTo>
                    <a:pt x="241681" y="1021842"/>
                  </a:lnTo>
                  <a:lnTo>
                    <a:pt x="241681" y="1041654"/>
                  </a:lnTo>
                  <a:lnTo>
                    <a:pt x="944791" y="1041654"/>
                  </a:lnTo>
                  <a:lnTo>
                    <a:pt x="900176" y="1067689"/>
                  </a:lnTo>
                  <a:lnTo>
                    <a:pt x="895477" y="1070356"/>
                  </a:lnTo>
                  <a:lnTo>
                    <a:pt x="893826" y="1076452"/>
                  </a:lnTo>
                  <a:lnTo>
                    <a:pt x="896620" y="1081151"/>
                  </a:lnTo>
                  <a:lnTo>
                    <a:pt x="899414" y="1085977"/>
                  </a:lnTo>
                  <a:lnTo>
                    <a:pt x="905383" y="1087501"/>
                  </a:lnTo>
                  <a:lnTo>
                    <a:pt x="984021" y="1041654"/>
                  </a:lnTo>
                  <a:lnTo>
                    <a:pt x="1001014" y="103174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269644" y="2238175"/>
              <a:ext cx="353305" cy="209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841498" y="2489200"/>
              <a:ext cx="700405" cy="111760"/>
            </a:xfrm>
            <a:custGeom>
              <a:avLst/>
              <a:gdLst/>
              <a:ahLst/>
              <a:cxnLst/>
              <a:rect l="l" t="t" r="r" b="b"/>
              <a:pathLst>
                <a:path w="700404" h="111760">
                  <a:moveTo>
                    <a:pt x="604647" y="0"/>
                  </a:moveTo>
                  <a:lnTo>
                    <a:pt x="598551" y="1524"/>
                  </a:lnTo>
                  <a:lnTo>
                    <a:pt x="595884" y="6223"/>
                  </a:lnTo>
                  <a:lnTo>
                    <a:pt x="593089" y="10922"/>
                  </a:lnTo>
                  <a:lnTo>
                    <a:pt x="594613" y="17017"/>
                  </a:lnTo>
                  <a:lnTo>
                    <a:pt x="643811" y="45812"/>
                  </a:lnTo>
                  <a:lnTo>
                    <a:pt x="680592" y="45847"/>
                  </a:lnTo>
                  <a:lnTo>
                    <a:pt x="680592" y="65659"/>
                  </a:lnTo>
                  <a:lnTo>
                    <a:pt x="643853" y="65659"/>
                  </a:lnTo>
                  <a:lnTo>
                    <a:pt x="599313" y="91566"/>
                  </a:lnTo>
                  <a:lnTo>
                    <a:pt x="594613" y="94361"/>
                  </a:lnTo>
                  <a:lnTo>
                    <a:pt x="592963" y="100457"/>
                  </a:lnTo>
                  <a:lnTo>
                    <a:pt x="598551" y="109854"/>
                  </a:lnTo>
                  <a:lnTo>
                    <a:pt x="604519" y="111505"/>
                  </a:lnTo>
                  <a:lnTo>
                    <a:pt x="609218" y="108712"/>
                  </a:lnTo>
                  <a:lnTo>
                    <a:pt x="683142" y="65659"/>
                  </a:lnTo>
                  <a:lnTo>
                    <a:pt x="680592" y="65659"/>
                  </a:lnTo>
                  <a:lnTo>
                    <a:pt x="683200" y="65624"/>
                  </a:lnTo>
                  <a:lnTo>
                    <a:pt x="700151" y="55752"/>
                  </a:lnTo>
                  <a:lnTo>
                    <a:pt x="609346" y="2666"/>
                  </a:lnTo>
                  <a:lnTo>
                    <a:pt x="604647" y="0"/>
                  </a:lnTo>
                  <a:close/>
                </a:path>
                <a:path w="700404" h="111760">
                  <a:moveTo>
                    <a:pt x="660829" y="55784"/>
                  </a:moveTo>
                  <a:lnTo>
                    <a:pt x="643912" y="65624"/>
                  </a:lnTo>
                  <a:lnTo>
                    <a:pt x="680592" y="65659"/>
                  </a:lnTo>
                  <a:lnTo>
                    <a:pt x="680592" y="64388"/>
                  </a:lnTo>
                  <a:lnTo>
                    <a:pt x="675513" y="64388"/>
                  </a:lnTo>
                  <a:lnTo>
                    <a:pt x="660829" y="55784"/>
                  </a:lnTo>
                  <a:close/>
                </a:path>
                <a:path w="700404" h="111760">
                  <a:moveTo>
                    <a:pt x="0" y="45212"/>
                  </a:moveTo>
                  <a:lnTo>
                    <a:pt x="0" y="65024"/>
                  </a:lnTo>
                  <a:lnTo>
                    <a:pt x="643912" y="65624"/>
                  </a:lnTo>
                  <a:lnTo>
                    <a:pt x="660829" y="55784"/>
                  </a:lnTo>
                  <a:lnTo>
                    <a:pt x="643811" y="45812"/>
                  </a:lnTo>
                  <a:lnTo>
                    <a:pt x="0" y="45212"/>
                  </a:lnTo>
                  <a:close/>
                </a:path>
                <a:path w="700404" h="111760">
                  <a:moveTo>
                    <a:pt x="675513" y="47244"/>
                  </a:moveTo>
                  <a:lnTo>
                    <a:pt x="660829" y="55784"/>
                  </a:lnTo>
                  <a:lnTo>
                    <a:pt x="675513" y="64388"/>
                  </a:lnTo>
                  <a:lnTo>
                    <a:pt x="675513" y="47244"/>
                  </a:lnTo>
                  <a:close/>
                </a:path>
                <a:path w="700404" h="111760">
                  <a:moveTo>
                    <a:pt x="680592" y="47244"/>
                  </a:moveTo>
                  <a:lnTo>
                    <a:pt x="675513" y="47244"/>
                  </a:lnTo>
                  <a:lnTo>
                    <a:pt x="675513" y="64388"/>
                  </a:lnTo>
                  <a:lnTo>
                    <a:pt x="680592" y="64388"/>
                  </a:lnTo>
                  <a:lnTo>
                    <a:pt x="680592" y="47244"/>
                  </a:lnTo>
                  <a:close/>
                </a:path>
                <a:path w="700404" h="111760">
                  <a:moveTo>
                    <a:pt x="643811" y="45812"/>
                  </a:moveTo>
                  <a:lnTo>
                    <a:pt x="660829" y="55784"/>
                  </a:lnTo>
                  <a:lnTo>
                    <a:pt x="675513" y="47244"/>
                  </a:lnTo>
                  <a:lnTo>
                    <a:pt x="680592" y="47244"/>
                  </a:lnTo>
                  <a:lnTo>
                    <a:pt x="680592" y="45847"/>
                  </a:lnTo>
                  <a:lnTo>
                    <a:pt x="643811" y="4581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3003967" y="2238175"/>
              <a:ext cx="353305" cy="209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6666325" y="1222446"/>
              <a:ext cx="506759" cy="2251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6597396" y="1146047"/>
              <a:ext cx="662940" cy="311150"/>
            </a:xfrm>
            <a:custGeom>
              <a:avLst/>
              <a:gdLst/>
              <a:ahLst/>
              <a:cxnLst/>
              <a:rect l="l" t="t" r="r" b="b"/>
              <a:pathLst>
                <a:path w="662940" h="311150">
                  <a:moveTo>
                    <a:pt x="66294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0" y="310896"/>
                  </a:lnTo>
                  <a:lnTo>
                    <a:pt x="662940" y="310896"/>
                  </a:lnTo>
                  <a:lnTo>
                    <a:pt x="662940" y="216408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4285F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2803398" y="2247264"/>
              <a:ext cx="4194810" cy="584835"/>
            </a:xfrm>
            <a:custGeom>
              <a:avLst/>
              <a:gdLst/>
              <a:ahLst/>
              <a:cxnLst/>
              <a:rect l="l" t="t" r="r" b="b"/>
              <a:pathLst>
                <a:path w="4194809" h="584835">
                  <a:moveTo>
                    <a:pt x="1104773" y="203327"/>
                  </a:moveTo>
                  <a:lnTo>
                    <a:pt x="571500" y="203327"/>
                  </a:lnTo>
                  <a:lnTo>
                    <a:pt x="571500" y="12827"/>
                  </a:lnTo>
                  <a:lnTo>
                    <a:pt x="0" y="298577"/>
                  </a:lnTo>
                  <a:lnTo>
                    <a:pt x="571500" y="584327"/>
                  </a:lnTo>
                  <a:lnTo>
                    <a:pt x="571500" y="393827"/>
                  </a:lnTo>
                  <a:lnTo>
                    <a:pt x="1104773" y="393827"/>
                  </a:lnTo>
                  <a:lnTo>
                    <a:pt x="1104773" y="203327"/>
                  </a:lnTo>
                  <a:close/>
                </a:path>
                <a:path w="4194809" h="584835">
                  <a:moveTo>
                    <a:pt x="3224149" y="384683"/>
                  </a:moveTo>
                  <a:lnTo>
                    <a:pt x="3223514" y="194183"/>
                  </a:lnTo>
                  <a:lnTo>
                    <a:pt x="2742895" y="195668"/>
                  </a:lnTo>
                  <a:lnTo>
                    <a:pt x="2742311" y="5207"/>
                  </a:lnTo>
                  <a:lnTo>
                    <a:pt x="2172703" y="292100"/>
                  </a:lnTo>
                  <a:lnTo>
                    <a:pt x="2172208" y="197231"/>
                  </a:lnTo>
                  <a:lnTo>
                    <a:pt x="1675879" y="200012"/>
                  </a:lnTo>
                  <a:lnTo>
                    <a:pt x="1674876" y="9525"/>
                  </a:lnTo>
                  <a:lnTo>
                    <a:pt x="1104900" y="298323"/>
                  </a:lnTo>
                  <a:lnTo>
                    <a:pt x="1677924" y="581025"/>
                  </a:lnTo>
                  <a:lnTo>
                    <a:pt x="1676908" y="391033"/>
                  </a:lnTo>
                  <a:lnTo>
                    <a:pt x="1676895" y="390512"/>
                  </a:lnTo>
                  <a:lnTo>
                    <a:pt x="2173224" y="387731"/>
                  </a:lnTo>
                  <a:lnTo>
                    <a:pt x="2172716" y="293116"/>
                  </a:lnTo>
                  <a:lnTo>
                    <a:pt x="2744089" y="576707"/>
                  </a:lnTo>
                  <a:lnTo>
                    <a:pt x="2743492" y="386461"/>
                  </a:lnTo>
                  <a:lnTo>
                    <a:pt x="2743492" y="386168"/>
                  </a:lnTo>
                  <a:lnTo>
                    <a:pt x="3224149" y="384683"/>
                  </a:lnTo>
                  <a:close/>
                </a:path>
                <a:path w="4194809" h="584835">
                  <a:moveTo>
                    <a:pt x="4194429" y="378587"/>
                  </a:moveTo>
                  <a:lnTo>
                    <a:pt x="4193286" y="188087"/>
                  </a:lnTo>
                  <a:lnTo>
                    <a:pt x="3795687" y="190550"/>
                  </a:lnTo>
                  <a:lnTo>
                    <a:pt x="3794506" y="0"/>
                  </a:lnTo>
                  <a:lnTo>
                    <a:pt x="3224784" y="289306"/>
                  </a:lnTo>
                  <a:lnTo>
                    <a:pt x="3798049" y="571500"/>
                  </a:lnTo>
                  <a:lnTo>
                    <a:pt x="3796868" y="381635"/>
                  </a:lnTo>
                  <a:lnTo>
                    <a:pt x="3796868" y="381050"/>
                  </a:lnTo>
                  <a:lnTo>
                    <a:pt x="4194429" y="378587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4932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Backpropagation </a:t>
            </a:r>
            <a:r>
              <a:rPr spc="-5" dirty="0"/>
              <a:t>for</a:t>
            </a:r>
            <a:r>
              <a:rPr spc="-110" dirty="0"/>
              <a:t> </a:t>
            </a:r>
            <a:r>
              <a:rPr dirty="0"/>
              <a:t>RNNs</a:t>
            </a:r>
          </a:p>
        </p:txBody>
      </p:sp>
      <p:grpSp>
        <p:nvGrpSpPr>
          <p:cNvPr id="41" name="object 41"/>
          <p:cNvGrpSpPr/>
          <p:nvPr/>
        </p:nvGrpSpPr>
        <p:grpSpPr>
          <a:xfrm>
            <a:off x="751609" y="1801713"/>
            <a:ext cx="1536065" cy="1280160"/>
            <a:chOff x="751609" y="1801713"/>
            <a:chExt cx="1536065" cy="1280160"/>
          </a:xfrm>
        </p:grpSpPr>
        <p:sp>
          <p:nvSpPr>
            <p:cNvPr id="42" name="object 42"/>
            <p:cNvSpPr/>
            <p:nvPr/>
          </p:nvSpPr>
          <p:spPr>
            <a:xfrm>
              <a:off x="751609" y="1801713"/>
              <a:ext cx="308976" cy="17592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363218" y="2480945"/>
              <a:ext cx="739775" cy="111760"/>
            </a:xfrm>
            <a:custGeom>
              <a:avLst/>
              <a:gdLst/>
              <a:ahLst/>
              <a:cxnLst/>
              <a:rect l="l" t="t" r="r" b="b"/>
              <a:pathLst>
                <a:path w="739775" h="111760">
                  <a:moveTo>
                    <a:pt x="683415" y="65822"/>
                  </a:moveTo>
                  <a:lnTo>
                    <a:pt x="638937" y="91693"/>
                  </a:lnTo>
                  <a:lnTo>
                    <a:pt x="634111" y="94360"/>
                  </a:lnTo>
                  <a:lnTo>
                    <a:pt x="632587" y="100456"/>
                  </a:lnTo>
                  <a:lnTo>
                    <a:pt x="635254" y="105155"/>
                  </a:lnTo>
                  <a:lnTo>
                    <a:pt x="638048" y="109981"/>
                  </a:lnTo>
                  <a:lnTo>
                    <a:pt x="644144" y="111505"/>
                  </a:lnTo>
                  <a:lnTo>
                    <a:pt x="648843" y="108838"/>
                  </a:lnTo>
                  <a:lnTo>
                    <a:pt x="722725" y="65912"/>
                  </a:lnTo>
                  <a:lnTo>
                    <a:pt x="683415" y="65822"/>
                  </a:lnTo>
                  <a:close/>
                </a:path>
                <a:path w="739775" h="111760">
                  <a:moveTo>
                    <a:pt x="700453" y="55911"/>
                  </a:moveTo>
                  <a:lnTo>
                    <a:pt x="683415" y="65822"/>
                  </a:lnTo>
                  <a:lnTo>
                    <a:pt x="720089" y="65912"/>
                  </a:lnTo>
                  <a:lnTo>
                    <a:pt x="720098" y="64515"/>
                  </a:lnTo>
                  <a:lnTo>
                    <a:pt x="715137" y="64515"/>
                  </a:lnTo>
                  <a:lnTo>
                    <a:pt x="700453" y="55911"/>
                  </a:lnTo>
                  <a:close/>
                </a:path>
                <a:path w="739775" h="111760">
                  <a:moveTo>
                    <a:pt x="644398" y="0"/>
                  </a:moveTo>
                  <a:lnTo>
                    <a:pt x="638301" y="1650"/>
                  </a:lnTo>
                  <a:lnTo>
                    <a:pt x="632713" y="11049"/>
                  </a:lnTo>
                  <a:lnTo>
                    <a:pt x="634364" y="17144"/>
                  </a:lnTo>
                  <a:lnTo>
                    <a:pt x="683556" y="46010"/>
                  </a:lnTo>
                  <a:lnTo>
                    <a:pt x="720217" y="46100"/>
                  </a:lnTo>
                  <a:lnTo>
                    <a:pt x="720089" y="65912"/>
                  </a:lnTo>
                  <a:lnTo>
                    <a:pt x="722725" y="65912"/>
                  </a:lnTo>
                  <a:lnTo>
                    <a:pt x="739775" y="56006"/>
                  </a:lnTo>
                  <a:lnTo>
                    <a:pt x="644398" y="0"/>
                  </a:lnTo>
                  <a:close/>
                </a:path>
                <a:path w="739775" h="111760">
                  <a:moveTo>
                    <a:pt x="0" y="44322"/>
                  </a:moveTo>
                  <a:lnTo>
                    <a:pt x="0" y="64134"/>
                  </a:lnTo>
                  <a:lnTo>
                    <a:pt x="683415" y="65822"/>
                  </a:lnTo>
                  <a:lnTo>
                    <a:pt x="700453" y="55911"/>
                  </a:lnTo>
                  <a:lnTo>
                    <a:pt x="683556" y="46010"/>
                  </a:lnTo>
                  <a:lnTo>
                    <a:pt x="0" y="44322"/>
                  </a:lnTo>
                  <a:close/>
                </a:path>
                <a:path w="739775" h="111760">
                  <a:moveTo>
                    <a:pt x="715137" y="47370"/>
                  </a:moveTo>
                  <a:lnTo>
                    <a:pt x="700453" y="55911"/>
                  </a:lnTo>
                  <a:lnTo>
                    <a:pt x="715137" y="64515"/>
                  </a:lnTo>
                  <a:lnTo>
                    <a:pt x="715137" y="47370"/>
                  </a:lnTo>
                  <a:close/>
                </a:path>
                <a:path w="739775" h="111760">
                  <a:moveTo>
                    <a:pt x="720208" y="47370"/>
                  </a:moveTo>
                  <a:lnTo>
                    <a:pt x="715137" y="47370"/>
                  </a:lnTo>
                  <a:lnTo>
                    <a:pt x="715137" y="64515"/>
                  </a:lnTo>
                  <a:lnTo>
                    <a:pt x="720098" y="64515"/>
                  </a:lnTo>
                  <a:lnTo>
                    <a:pt x="720208" y="47370"/>
                  </a:lnTo>
                  <a:close/>
                </a:path>
                <a:path w="739775" h="111760">
                  <a:moveTo>
                    <a:pt x="683556" y="46010"/>
                  </a:moveTo>
                  <a:lnTo>
                    <a:pt x="700453" y="55911"/>
                  </a:lnTo>
                  <a:lnTo>
                    <a:pt x="715137" y="47370"/>
                  </a:lnTo>
                  <a:lnTo>
                    <a:pt x="720208" y="47370"/>
                  </a:lnTo>
                  <a:lnTo>
                    <a:pt x="720217" y="46100"/>
                  </a:lnTo>
                  <a:lnTo>
                    <a:pt x="683556" y="4601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531783" y="2238175"/>
              <a:ext cx="353305" cy="2090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101852" y="2092452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101852" y="2325624"/>
              <a:ext cx="166115" cy="17373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101852" y="2557272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101852" y="2790444"/>
              <a:ext cx="166115" cy="1737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997458" y="199872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363218" y="2250440"/>
              <a:ext cx="923925" cy="571500"/>
            </a:xfrm>
            <a:custGeom>
              <a:avLst/>
              <a:gdLst/>
              <a:ahLst/>
              <a:cxnLst/>
              <a:rect l="l" t="t" r="r" b="b"/>
              <a:pathLst>
                <a:path w="923925" h="571500">
                  <a:moveTo>
                    <a:pt x="572007" y="0"/>
                  </a:moveTo>
                  <a:lnTo>
                    <a:pt x="0" y="284734"/>
                  </a:lnTo>
                  <a:lnTo>
                    <a:pt x="570992" y="571500"/>
                  </a:lnTo>
                  <a:lnTo>
                    <a:pt x="571330" y="381035"/>
                  </a:lnTo>
                  <a:lnTo>
                    <a:pt x="476123" y="380873"/>
                  </a:lnTo>
                  <a:lnTo>
                    <a:pt x="476376" y="190373"/>
                  </a:lnTo>
                  <a:lnTo>
                    <a:pt x="571669" y="190373"/>
                  </a:lnTo>
                  <a:lnTo>
                    <a:pt x="572007" y="0"/>
                  </a:lnTo>
                  <a:close/>
                </a:path>
                <a:path w="923925" h="571500">
                  <a:moveTo>
                    <a:pt x="571669" y="190535"/>
                  </a:moveTo>
                  <a:lnTo>
                    <a:pt x="571330" y="381035"/>
                  </a:lnTo>
                  <a:lnTo>
                    <a:pt x="923544" y="381635"/>
                  </a:lnTo>
                  <a:lnTo>
                    <a:pt x="923925" y="191135"/>
                  </a:lnTo>
                  <a:lnTo>
                    <a:pt x="571669" y="190535"/>
                  </a:lnTo>
                  <a:close/>
                </a:path>
                <a:path w="923925" h="571500">
                  <a:moveTo>
                    <a:pt x="476376" y="190373"/>
                  </a:moveTo>
                  <a:lnTo>
                    <a:pt x="476123" y="380873"/>
                  </a:lnTo>
                  <a:lnTo>
                    <a:pt x="571330" y="381035"/>
                  </a:lnTo>
                  <a:lnTo>
                    <a:pt x="571669" y="190535"/>
                  </a:lnTo>
                  <a:lnTo>
                    <a:pt x="476376" y="190373"/>
                  </a:lnTo>
                  <a:close/>
                </a:path>
                <a:path w="923925" h="571500">
                  <a:moveTo>
                    <a:pt x="571669" y="190373"/>
                  </a:moveTo>
                  <a:lnTo>
                    <a:pt x="476376" y="190373"/>
                  </a:lnTo>
                  <a:lnTo>
                    <a:pt x="571669" y="190535"/>
                  </a:lnTo>
                  <a:lnTo>
                    <a:pt x="571669" y="190373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8079105" y="2352294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24861" y="2329053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644491" y="3996690"/>
            <a:ext cx="2611120" cy="1461135"/>
            <a:chOff x="1644491" y="4625340"/>
            <a:chExt cx="2611120" cy="1461135"/>
          </a:xfrm>
        </p:grpSpPr>
        <p:sp>
          <p:nvSpPr>
            <p:cNvPr id="54" name="object 54"/>
            <p:cNvSpPr/>
            <p:nvPr/>
          </p:nvSpPr>
          <p:spPr>
            <a:xfrm>
              <a:off x="1644491" y="4812873"/>
              <a:ext cx="2518988" cy="8151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2637281" y="4639818"/>
              <a:ext cx="1603375" cy="1132840"/>
            </a:xfrm>
            <a:custGeom>
              <a:avLst/>
              <a:gdLst/>
              <a:ahLst/>
              <a:cxnLst/>
              <a:rect l="l" t="t" r="r" b="b"/>
              <a:pathLst>
                <a:path w="1603375" h="1132839">
                  <a:moveTo>
                    <a:pt x="0" y="1132331"/>
                  </a:moveTo>
                  <a:lnTo>
                    <a:pt x="1603247" y="1132331"/>
                  </a:lnTo>
                  <a:lnTo>
                    <a:pt x="1603247" y="0"/>
                  </a:lnTo>
                  <a:lnTo>
                    <a:pt x="0" y="0"/>
                  </a:lnTo>
                  <a:lnTo>
                    <a:pt x="0" y="1132331"/>
                  </a:lnTo>
                  <a:close/>
                </a:path>
              </a:pathLst>
            </a:custGeom>
            <a:ln w="28956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3397122" y="5772150"/>
              <a:ext cx="86995" cy="314325"/>
            </a:xfrm>
            <a:custGeom>
              <a:avLst/>
              <a:gdLst/>
              <a:ahLst/>
              <a:cxnLst/>
              <a:rect l="l" t="t" r="r" b="b"/>
              <a:pathLst>
                <a:path w="86995" h="314325">
                  <a:moveTo>
                    <a:pt x="57939" y="86566"/>
                  </a:moveTo>
                  <a:lnTo>
                    <a:pt x="28983" y="87129"/>
                  </a:lnTo>
                  <a:lnTo>
                    <a:pt x="33400" y="314185"/>
                  </a:lnTo>
                  <a:lnTo>
                    <a:pt x="62356" y="313626"/>
                  </a:lnTo>
                  <a:lnTo>
                    <a:pt x="57939" y="86566"/>
                  </a:lnTo>
                  <a:close/>
                </a:path>
                <a:path w="86995" h="314325">
                  <a:moveTo>
                    <a:pt x="41782" y="0"/>
                  </a:moveTo>
                  <a:lnTo>
                    <a:pt x="0" y="87693"/>
                  </a:lnTo>
                  <a:lnTo>
                    <a:pt x="28983" y="87129"/>
                  </a:lnTo>
                  <a:lnTo>
                    <a:pt x="28701" y="72656"/>
                  </a:lnTo>
                  <a:lnTo>
                    <a:pt x="57657" y="72097"/>
                  </a:lnTo>
                  <a:lnTo>
                    <a:pt x="79577" y="72097"/>
                  </a:lnTo>
                  <a:lnTo>
                    <a:pt x="41782" y="0"/>
                  </a:lnTo>
                  <a:close/>
                </a:path>
                <a:path w="86995" h="314325">
                  <a:moveTo>
                    <a:pt x="57657" y="72097"/>
                  </a:moveTo>
                  <a:lnTo>
                    <a:pt x="28701" y="72656"/>
                  </a:lnTo>
                  <a:lnTo>
                    <a:pt x="28983" y="87129"/>
                  </a:lnTo>
                  <a:lnTo>
                    <a:pt x="57939" y="86566"/>
                  </a:lnTo>
                  <a:lnTo>
                    <a:pt x="57657" y="72097"/>
                  </a:lnTo>
                  <a:close/>
                </a:path>
                <a:path w="86995" h="314325">
                  <a:moveTo>
                    <a:pt x="79577" y="72097"/>
                  </a:moveTo>
                  <a:lnTo>
                    <a:pt x="57657" y="72097"/>
                  </a:lnTo>
                  <a:lnTo>
                    <a:pt x="57939" y="86566"/>
                  </a:lnTo>
                  <a:lnTo>
                    <a:pt x="86867" y="86004"/>
                  </a:lnTo>
                  <a:lnTo>
                    <a:pt x="79577" y="72097"/>
                  </a:lnTo>
                  <a:close/>
                </a:path>
              </a:pathLst>
            </a:custGeom>
            <a:solidFill>
              <a:srgbClr val="398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307717" y="5473852"/>
            <a:ext cx="22739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marR="5080" lvl="0" indent="-39052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heavy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Carlito"/>
                <a:ea typeface="+mn-ea"/>
                <a:cs typeface="Carlito"/>
              </a:rPr>
              <a:t>Question: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How do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calculate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this?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59755" y="3927347"/>
            <a:ext cx="346964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3075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heavy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Carlito"/>
                <a:ea typeface="+mn-ea"/>
                <a:cs typeface="Carlito"/>
              </a:rPr>
              <a:t>Answer: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Backpropagate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over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timesteps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,…,0,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summing  gradients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go.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algorithm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called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“backpropagation through</a:t>
            </a:r>
            <a:r>
              <a:rPr kumimoji="0" sz="2000" b="1" i="0" u="none" strike="noStrike" kern="1200" cap="none" spc="-6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time”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108483-686F-4630-AAF1-C88E7369BF9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73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intuition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B6D54-52C8-4D93-A59F-573E48EC8118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49377"/>
            <a:ext cx="473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Vanishing gradient</a:t>
            </a:r>
            <a:r>
              <a:rPr kumimoji="0" sz="3200" b="1" i="0" u="none" strike="noStrike" kern="1200" cap="none" spc="-8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intuition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6175" y="4177431"/>
            <a:ext cx="830119" cy="549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8675" y="4203572"/>
            <a:ext cx="213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37FE7-EF71-42A6-9A00-6F87FDC2B7F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7196" y="821436"/>
            <a:ext cx="6684645" cy="3190240"/>
            <a:chOff x="1187196" y="821436"/>
            <a:chExt cx="6684645" cy="3190240"/>
          </a:xfrm>
        </p:grpSpPr>
        <p:sp>
          <p:nvSpPr>
            <p:cNvPr id="6" name="object 6"/>
            <p:cNvSpPr/>
            <p:nvPr/>
          </p:nvSpPr>
          <p:spPr>
            <a:xfrm>
              <a:off x="6963441" y="2379361"/>
              <a:ext cx="377507" cy="217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575554" y="1213865"/>
              <a:ext cx="1880235" cy="2002155"/>
            </a:xfrm>
            <a:custGeom>
              <a:avLst/>
              <a:gdLst/>
              <a:ahLst/>
              <a:cxnLst/>
              <a:rect l="l" t="t" r="r" b="b"/>
              <a:pathLst>
                <a:path w="1880234" h="2002155">
                  <a:moveTo>
                    <a:pt x="1641221" y="1946148"/>
                  </a:moveTo>
                  <a:lnTo>
                    <a:pt x="1624203" y="1936242"/>
                  </a:lnTo>
                  <a:lnTo>
                    <a:pt x="1550289" y="1893189"/>
                  </a:lnTo>
                  <a:lnTo>
                    <a:pt x="1545590" y="1890395"/>
                  </a:lnTo>
                  <a:lnTo>
                    <a:pt x="1539494" y="1891919"/>
                  </a:lnTo>
                  <a:lnTo>
                    <a:pt x="1536827" y="1896745"/>
                  </a:lnTo>
                  <a:lnTo>
                    <a:pt x="1534033" y="1901444"/>
                  </a:lnTo>
                  <a:lnTo>
                    <a:pt x="1535684" y="1907540"/>
                  </a:lnTo>
                  <a:lnTo>
                    <a:pt x="1540383" y="1910207"/>
                  </a:lnTo>
                  <a:lnTo>
                    <a:pt x="1584998" y="1936242"/>
                  </a:lnTo>
                  <a:lnTo>
                    <a:pt x="0" y="1936242"/>
                  </a:lnTo>
                  <a:lnTo>
                    <a:pt x="0" y="1956054"/>
                  </a:lnTo>
                  <a:lnTo>
                    <a:pt x="1584998" y="1956054"/>
                  </a:lnTo>
                  <a:lnTo>
                    <a:pt x="1540383" y="1982089"/>
                  </a:lnTo>
                  <a:lnTo>
                    <a:pt x="1535684" y="1984756"/>
                  </a:lnTo>
                  <a:lnTo>
                    <a:pt x="1534033" y="1990852"/>
                  </a:lnTo>
                  <a:lnTo>
                    <a:pt x="1536827" y="1995551"/>
                  </a:lnTo>
                  <a:lnTo>
                    <a:pt x="1539494" y="2000377"/>
                  </a:lnTo>
                  <a:lnTo>
                    <a:pt x="1545590" y="2001901"/>
                  </a:lnTo>
                  <a:lnTo>
                    <a:pt x="1550289" y="1999107"/>
                  </a:lnTo>
                  <a:lnTo>
                    <a:pt x="1624203" y="1956054"/>
                  </a:lnTo>
                  <a:lnTo>
                    <a:pt x="1641221" y="1946148"/>
                  </a:lnTo>
                  <a:close/>
                </a:path>
                <a:path w="1880234" h="2002155">
                  <a:moveTo>
                    <a:pt x="1879981" y="95504"/>
                  </a:moveTo>
                  <a:lnTo>
                    <a:pt x="1877187" y="90805"/>
                  </a:lnTo>
                  <a:lnTo>
                    <a:pt x="1835632" y="19558"/>
                  </a:lnTo>
                  <a:lnTo>
                    <a:pt x="1824228" y="0"/>
                  </a:lnTo>
                  <a:lnTo>
                    <a:pt x="1771269" y="90805"/>
                  </a:lnTo>
                  <a:lnTo>
                    <a:pt x="1768475" y="95504"/>
                  </a:lnTo>
                  <a:lnTo>
                    <a:pt x="1769999" y="101600"/>
                  </a:lnTo>
                  <a:lnTo>
                    <a:pt x="1774825" y="104394"/>
                  </a:lnTo>
                  <a:lnTo>
                    <a:pt x="1779524" y="107188"/>
                  </a:lnTo>
                  <a:lnTo>
                    <a:pt x="1785620" y="105537"/>
                  </a:lnTo>
                  <a:lnTo>
                    <a:pt x="1788287" y="100838"/>
                  </a:lnTo>
                  <a:lnTo>
                    <a:pt x="1814322" y="56210"/>
                  </a:lnTo>
                  <a:lnTo>
                    <a:pt x="1814322" y="1408938"/>
                  </a:lnTo>
                  <a:lnTo>
                    <a:pt x="1834134" y="1408938"/>
                  </a:lnTo>
                  <a:lnTo>
                    <a:pt x="1834134" y="56210"/>
                  </a:lnTo>
                  <a:lnTo>
                    <a:pt x="1860169" y="100838"/>
                  </a:lnTo>
                  <a:lnTo>
                    <a:pt x="1862836" y="105537"/>
                  </a:lnTo>
                  <a:lnTo>
                    <a:pt x="1868932" y="107188"/>
                  </a:lnTo>
                  <a:lnTo>
                    <a:pt x="1878330" y="101600"/>
                  </a:lnTo>
                  <a:lnTo>
                    <a:pt x="1879981" y="9550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322819" y="2715768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322819" y="2948940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322819" y="3180587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322819" y="3413759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169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69969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2" y="91693"/>
                  </a:lnTo>
                  <a:lnTo>
                    <a:pt x="1535683" y="94361"/>
                  </a:lnTo>
                  <a:lnTo>
                    <a:pt x="1534032" y="100456"/>
                  </a:lnTo>
                  <a:lnTo>
                    <a:pt x="1536827" y="105155"/>
                  </a:lnTo>
                  <a:lnTo>
                    <a:pt x="1539493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5" y="65659"/>
                  </a:lnTo>
                  <a:lnTo>
                    <a:pt x="1621535" y="64262"/>
                  </a:lnTo>
                  <a:lnTo>
                    <a:pt x="1616582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5" y="45847"/>
                  </a:lnTo>
                  <a:lnTo>
                    <a:pt x="1621535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2" y="47243"/>
                  </a:moveTo>
                  <a:lnTo>
                    <a:pt x="1601996" y="55752"/>
                  </a:lnTo>
                  <a:lnTo>
                    <a:pt x="1616582" y="64262"/>
                  </a:lnTo>
                  <a:lnTo>
                    <a:pt x="1616582" y="47243"/>
                  </a:lnTo>
                  <a:close/>
                </a:path>
                <a:path w="1641475" h="111760">
                  <a:moveTo>
                    <a:pt x="1621535" y="47243"/>
                  </a:moveTo>
                  <a:lnTo>
                    <a:pt x="1616582" y="47243"/>
                  </a:lnTo>
                  <a:lnTo>
                    <a:pt x="1616582" y="64262"/>
                  </a:lnTo>
                  <a:lnTo>
                    <a:pt x="1621535" y="64262"/>
                  </a:lnTo>
                  <a:lnTo>
                    <a:pt x="1621535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3" y="1524"/>
                  </a:lnTo>
                  <a:lnTo>
                    <a:pt x="1536827" y="6350"/>
                  </a:lnTo>
                  <a:lnTo>
                    <a:pt x="1534032" y="11049"/>
                  </a:lnTo>
                  <a:lnTo>
                    <a:pt x="1535683" y="17144"/>
                  </a:lnTo>
                  <a:lnTo>
                    <a:pt x="1540382" y="19812"/>
                  </a:lnTo>
                  <a:lnTo>
                    <a:pt x="1601996" y="55752"/>
                  </a:lnTo>
                  <a:lnTo>
                    <a:pt x="1616582" y="47243"/>
                  </a:lnTo>
                  <a:lnTo>
                    <a:pt x="1621535" y="47243"/>
                  </a:lnTo>
                  <a:lnTo>
                    <a:pt x="1621535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315711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15711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315711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315711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209793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301496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496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01496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01496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971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562862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3" y="91693"/>
                  </a:lnTo>
                  <a:lnTo>
                    <a:pt x="1535683" y="94361"/>
                  </a:lnTo>
                  <a:lnTo>
                    <a:pt x="1534033" y="100456"/>
                  </a:lnTo>
                  <a:lnTo>
                    <a:pt x="1536827" y="105155"/>
                  </a:lnTo>
                  <a:lnTo>
                    <a:pt x="1539494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6" y="65659"/>
                  </a:lnTo>
                  <a:lnTo>
                    <a:pt x="1621536" y="64262"/>
                  </a:lnTo>
                  <a:lnTo>
                    <a:pt x="1616583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6" y="45847"/>
                  </a:lnTo>
                  <a:lnTo>
                    <a:pt x="1621536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3" y="47243"/>
                  </a:moveTo>
                  <a:lnTo>
                    <a:pt x="1601996" y="55752"/>
                  </a:lnTo>
                  <a:lnTo>
                    <a:pt x="1616583" y="64262"/>
                  </a:lnTo>
                  <a:lnTo>
                    <a:pt x="1616583" y="47243"/>
                  </a:lnTo>
                  <a:close/>
                </a:path>
                <a:path w="1641475" h="111760">
                  <a:moveTo>
                    <a:pt x="1621536" y="47243"/>
                  </a:moveTo>
                  <a:lnTo>
                    <a:pt x="1616583" y="47243"/>
                  </a:lnTo>
                  <a:lnTo>
                    <a:pt x="1616583" y="64262"/>
                  </a:lnTo>
                  <a:lnTo>
                    <a:pt x="1621536" y="64262"/>
                  </a:lnTo>
                  <a:lnTo>
                    <a:pt x="1621536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4" y="1524"/>
                  </a:lnTo>
                  <a:lnTo>
                    <a:pt x="1536827" y="6350"/>
                  </a:lnTo>
                  <a:lnTo>
                    <a:pt x="1534033" y="11049"/>
                  </a:lnTo>
                  <a:lnTo>
                    <a:pt x="1535683" y="17144"/>
                  </a:lnTo>
                  <a:lnTo>
                    <a:pt x="1540383" y="19812"/>
                  </a:lnTo>
                  <a:lnTo>
                    <a:pt x="1601996" y="55752"/>
                  </a:lnTo>
                  <a:lnTo>
                    <a:pt x="1616583" y="47243"/>
                  </a:lnTo>
                  <a:lnTo>
                    <a:pt x="1621536" y="47243"/>
                  </a:lnTo>
                  <a:lnTo>
                    <a:pt x="1621536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308603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08603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08603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308603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204210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228419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52291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259288" y="2873078"/>
              <a:ext cx="290818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53144" y="916255"/>
              <a:ext cx="673425" cy="2690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913888" y="821435"/>
              <a:ext cx="4958080" cy="3190240"/>
            </a:xfrm>
            <a:custGeom>
              <a:avLst/>
              <a:gdLst/>
              <a:ahLst/>
              <a:cxnLst/>
              <a:rect l="l" t="t" r="r" b="b"/>
              <a:pathLst>
                <a:path w="4958080" h="3190240">
                  <a:moveTo>
                    <a:pt x="899160" y="1491996"/>
                  </a:moveTo>
                  <a:lnTo>
                    <a:pt x="0" y="1491996"/>
                  </a:lnTo>
                  <a:lnTo>
                    <a:pt x="0" y="3189732"/>
                  </a:lnTo>
                  <a:lnTo>
                    <a:pt x="899160" y="3189732"/>
                  </a:lnTo>
                  <a:lnTo>
                    <a:pt x="899160" y="1491996"/>
                  </a:lnTo>
                  <a:close/>
                </a:path>
                <a:path w="4958080" h="3190240">
                  <a:moveTo>
                    <a:pt x="4957572" y="0"/>
                  </a:moveTo>
                  <a:lnTo>
                    <a:pt x="4008120" y="0"/>
                  </a:lnTo>
                  <a:lnTo>
                    <a:pt x="4008120" y="350520"/>
                  </a:lnTo>
                  <a:lnTo>
                    <a:pt x="4008120" y="445008"/>
                  </a:lnTo>
                  <a:lnTo>
                    <a:pt x="4957572" y="445008"/>
                  </a:lnTo>
                  <a:lnTo>
                    <a:pt x="4957572" y="350520"/>
                  </a:lnTo>
                  <a:lnTo>
                    <a:pt x="4957572" y="0"/>
                  </a:lnTo>
                  <a:close/>
                </a:path>
              </a:pathLst>
            </a:custGeom>
            <a:solidFill>
              <a:srgbClr val="4285F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396734" y="1267205"/>
              <a:ext cx="8255" cy="1923414"/>
            </a:xfrm>
            <a:custGeom>
              <a:avLst/>
              <a:gdLst/>
              <a:ahLst/>
              <a:cxnLst/>
              <a:rect l="l" t="t" r="r" b="b"/>
              <a:pathLst>
                <a:path w="8254" h="1923414">
                  <a:moveTo>
                    <a:pt x="-91122" y="961580"/>
                  </a:moveTo>
                  <a:lnTo>
                    <a:pt x="99377" y="961580"/>
                  </a:lnTo>
                </a:path>
              </a:pathLst>
            </a:custGeom>
            <a:ln w="2113661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3813810" y="2876422"/>
              <a:ext cx="3651250" cy="571500"/>
            </a:xfrm>
            <a:custGeom>
              <a:avLst/>
              <a:gdLst/>
              <a:ahLst/>
              <a:cxnLst/>
              <a:rect l="l" t="t" r="r" b="b"/>
              <a:pathLst>
                <a:path w="3651250" h="571500">
                  <a:moveTo>
                    <a:pt x="570991" y="0"/>
                  </a:moveTo>
                  <a:lnTo>
                    <a:pt x="0" y="286638"/>
                  </a:lnTo>
                  <a:lnTo>
                    <a:pt x="572007" y="571500"/>
                  </a:lnTo>
                  <a:lnTo>
                    <a:pt x="571669" y="381126"/>
                  </a:lnTo>
                  <a:lnTo>
                    <a:pt x="476376" y="381126"/>
                  </a:lnTo>
                  <a:lnTo>
                    <a:pt x="476123" y="190626"/>
                  </a:lnTo>
                  <a:lnTo>
                    <a:pt x="571330" y="190467"/>
                  </a:lnTo>
                  <a:lnTo>
                    <a:pt x="570991" y="0"/>
                  </a:lnTo>
                  <a:close/>
                </a:path>
                <a:path w="3651250" h="571500">
                  <a:moveTo>
                    <a:pt x="571330" y="190467"/>
                  </a:moveTo>
                  <a:lnTo>
                    <a:pt x="476123" y="190626"/>
                  </a:lnTo>
                  <a:lnTo>
                    <a:pt x="476376" y="381126"/>
                  </a:lnTo>
                  <a:lnTo>
                    <a:pt x="571669" y="380966"/>
                  </a:lnTo>
                  <a:lnTo>
                    <a:pt x="571330" y="190467"/>
                  </a:lnTo>
                  <a:close/>
                </a:path>
                <a:path w="3651250" h="571500">
                  <a:moveTo>
                    <a:pt x="571669" y="380966"/>
                  </a:moveTo>
                  <a:lnTo>
                    <a:pt x="476376" y="381126"/>
                  </a:lnTo>
                  <a:lnTo>
                    <a:pt x="571669" y="381126"/>
                  </a:lnTo>
                  <a:lnTo>
                    <a:pt x="571669" y="380966"/>
                  </a:lnTo>
                  <a:close/>
                </a:path>
                <a:path w="3651250" h="571500">
                  <a:moveTo>
                    <a:pt x="3650615" y="185292"/>
                  </a:moveTo>
                  <a:lnTo>
                    <a:pt x="571330" y="190467"/>
                  </a:lnTo>
                  <a:lnTo>
                    <a:pt x="571669" y="380966"/>
                  </a:lnTo>
                  <a:lnTo>
                    <a:pt x="3650995" y="375792"/>
                  </a:lnTo>
                  <a:lnTo>
                    <a:pt x="3650615" y="185292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73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intuition</a:t>
            </a:r>
          </a:p>
        </p:txBody>
      </p:sp>
      <p:sp>
        <p:nvSpPr>
          <p:cNvPr id="38" name="object 38"/>
          <p:cNvSpPr/>
          <p:nvPr/>
        </p:nvSpPr>
        <p:spPr>
          <a:xfrm>
            <a:off x="1106175" y="4177431"/>
            <a:ext cx="830119" cy="5496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10098" y="4183379"/>
            <a:ext cx="735733" cy="647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09180" y="4190115"/>
            <a:ext cx="556991" cy="5496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86710" y="4965954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chain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rule!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0538F8-0D47-4D07-9D3B-1B3F973DCAE6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7196" y="821436"/>
            <a:ext cx="6684645" cy="3190240"/>
            <a:chOff x="1187196" y="821436"/>
            <a:chExt cx="6684645" cy="3190240"/>
          </a:xfrm>
        </p:grpSpPr>
        <p:sp>
          <p:nvSpPr>
            <p:cNvPr id="6" name="object 6"/>
            <p:cNvSpPr/>
            <p:nvPr/>
          </p:nvSpPr>
          <p:spPr>
            <a:xfrm>
              <a:off x="6963441" y="2379361"/>
              <a:ext cx="377507" cy="217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575554" y="1213865"/>
              <a:ext cx="1880235" cy="2002155"/>
            </a:xfrm>
            <a:custGeom>
              <a:avLst/>
              <a:gdLst/>
              <a:ahLst/>
              <a:cxnLst/>
              <a:rect l="l" t="t" r="r" b="b"/>
              <a:pathLst>
                <a:path w="1880234" h="2002155">
                  <a:moveTo>
                    <a:pt x="1641221" y="1946148"/>
                  </a:moveTo>
                  <a:lnTo>
                    <a:pt x="1624203" y="1936242"/>
                  </a:lnTo>
                  <a:lnTo>
                    <a:pt x="1550289" y="1893189"/>
                  </a:lnTo>
                  <a:lnTo>
                    <a:pt x="1545590" y="1890395"/>
                  </a:lnTo>
                  <a:lnTo>
                    <a:pt x="1539494" y="1891919"/>
                  </a:lnTo>
                  <a:lnTo>
                    <a:pt x="1536827" y="1896745"/>
                  </a:lnTo>
                  <a:lnTo>
                    <a:pt x="1534033" y="1901444"/>
                  </a:lnTo>
                  <a:lnTo>
                    <a:pt x="1535684" y="1907540"/>
                  </a:lnTo>
                  <a:lnTo>
                    <a:pt x="1540383" y="1910207"/>
                  </a:lnTo>
                  <a:lnTo>
                    <a:pt x="1584998" y="1936242"/>
                  </a:lnTo>
                  <a:lnTo>
                    <a:pt x="0" y="1936242"/>
                  </a:lnTo>
                  <a:lnTo>
                    <a:pt x="0" y="1956054"/>
                  </a:lnTo>
                  <a:lnTo>
                    <a:pt x="1584998" y="1956054"/>
                  </a:lnTo>
                  <a:lnTo>
                    <a:pt x="1540383" y="1982089"/>
                  </a:lnTo>
                  <a:lnTo>
                    <a:pt x="1535684" y="1984756"/>
                  </a:lnTo>
                  <a:lnTo>
                    <a:pt x="1534033" y="1990852"/>
                  </a:lnTo>
                  <a:lnTo>
                    <a:pt x="1536827" y="1995551"/>
                  </a:lnTo>
                  <a:lnTo>
                    <a:pt x="1539494" y="2000377"/>
                  </a:lnTo>
                  <a:lnTo>
                    <a:pt x="1545590" y="2001901"/>
                  </a:lnTo>
                  <a:lnTo>
                    <a:pt x="1550289" y="1999107"/>
                  </a:lnTo>
                  <a:lnTo>
                    <a:pt x="1624203" y="1956054"/>
                  </a:lnTo>
                  <a:lnTo>
                    <a:pt x="1641221" y="1946148"/>
                  </a:lnTo>
                  <a:close/>
                </a:path>
                <a:path w="1880234" h="2002155">
                  <a:moveTo>
                    <a:pt x="1879981" y="95504"/>
                  </a:moveTo>
                  <a:lnTo>
                    <a:pt x="1877187" y="90805"/>
                  </a:lnTo>
                  <a:lnTo>
                    <a:pt x="1835632" y="19558"/>
                  </a:lnTo>
                  <a:lnTo>
                    <a:pt x="1824228" y="0"/>
                  </a:lnTo>
                  <a:lnTo>
                    <a:pt x="1771269" y="90805"/>
                  </a:lnTo>
                  <a:lnTo>
                    <a:pt x="1768475" y="95504"/>
                  </a:lnTo>
                  <a:lnTo>
                    <a:pt x="1769999" y="101600"/>
                  </a:lnTo>
                  <a:lnTo>
                    <a:pt x="1774825" y="104394"/>
                  </a:lnTo>
                  <a:lnTo>
                    <a:pt x="1779524" y="107188"/>
                  </a:lnTo>
                  <a:lnTo>
                    <a:pt x="1785620" y="105537"/>
                  </a:lnTo>
                  <a:lnTo>
                    <a:pt x="1788287" y="100838"/>
                  </a:lnTo>
                  <a:lnTo>
                    <a:pt x="1814322" y="56210"/>
                  </a:lnTo>
                  <a:lnTo>
                    <a:pt x="1814322" y="1408938"/>
                  </a:lnTo>
                  <a:lnTo>
                    <a:pt x="1834134" y="1408938"/>
                  </a:lnTo>
                  <a:lnTo>
                    <a:pt x="1834134" y="56210"/>
                  </a:lnTo>
                  <a:lnTo>
                    <a:pt x="1860169" y="100838"/>
                  </a:lnTo>
                  <a:lnTo>
                    <a:pt x="1862836" y="105537"/>
                  </a:lnTo>
                  <a:lnTo>
                    <a:pt x="1868932" y="107188"/>
                  </a:lnTo>
                  <a:lnTo>
                    <a:pt x="1878330" y="101600"/>
                  </a:lnTo>
                  <a:lnTo>
                    <a:pt x="1879981" y="9550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322819" y="2715768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322819" y="2948940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322819" y="3180587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322819" y="3413759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169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69969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2" y="91693"/>
                  </a:lnTo>
                  <a:lnTo>
                    <a:pt x="1535683" y="94361"/>
                  </a:lnTo>
                  <a:lnTo>
                    <a:pt x="1534032" y="100456"/>
                  </a:lnTo>
                  <a:lnTo>
                    <a:pt x="1536827" y="105155"/>
                  </a:lnTo>
                  <a:lnTo>
                    <a:pt x="1539493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5" y="65659"/>
                  </a:lnTo>
                  <a:lnTo>
                    <a:pt x="1621535" y="64262"/>
                  </a:lnTo>
                  <a:lnTo>
                    <a:pt x="1616582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5" y="45847"/>
                  </a:lnTo>
                  <a:lnTo>
                    <a:pt x="1621535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2" y="47243"/>
                  </a:moveTo>
                  <a:lnTo>
                    <a:pt x="1601996" y="55752"/>
                  </a:lnTo>
                  <a:lnTo>
                    <a:pt x="1616582" y="64262"/>
                  </a:lnTo>
                  <a:lnTo>
                    <a:pt x="1616582" y="47243"/>
                  </a:lnTo>
                  <a:close/>
                </a:path>
                <a:path w="1641475" h="111760">
                  <a:moveTo>
                    <a:pt x="1621535" y="47243"/>
                  </a:moveTo>
                  <a:lnTo>
                    <a:pt x="1616582" y="47243"/>
                  </a:lnTo>
                  <a:lnTo>
                    <a:pt x="1616582" y="64262"/>
                  </a:lnTo>
                  <a:lnTo>
                    <a:pt x="1621535" y="64262"/>
                  </a:lnTo>
                  <a:lnTo>
                    <a:pt x="1621535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3" y="1524"/>
                  </a:lnTo>
                  <a:lnTo>
                    <a:pt x="1536827" y="6350"/>
                  </a:lnTo>
                  <a:lnTo>
                    <a:pt x="1534032" y="11049"/>
                  </a:lnTo>
                  <a:lnTo>
                    <a:pt x="1535683" y="17144"/>
                  </a:lnTo>
                  <a:lnTo>
                    <a:pt x="1540382" y="19812"/>
                  </a:lnTo>
                  <a:lnTo>
                    <a:pt x="1601996" y="55752"/>
                  </a:lnTo>
                  <a:lnTo>
                    <a:pt x="1616582" y="47243"/>
                  </a:lnTo>
                  <a:lnTo>
                    <a:pt x="1621535" y="47243"/>
                  </a:lnTo>
                  <a:lnTo>
                    <a:pt x="1621535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315711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15711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315711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315711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209793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301496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496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01496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01496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971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562862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3" y="91693"/>
                  </a:lnTo>
                  <a:lnTo>
                    <a:pt x="1535683" y="94361"/>
                  </a:lnTo>
                  <a:lnTo>
                    <a:pt x="1534033" y="100456"/>
                  </a:lnTo>
                  <a:lnTo>
                    <a:pt x="1536827" y="105155"/>
                  </a:lnTo>
                  <a:lnTo>
                    <a:pt x="1539494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6" y="65659"/>
                  </a:lnTo>
                  <a:lnTo>
                    <a:pt x="1621536" y="64262"/>
                  </a:lnTo>
                  <a:lnTo>
                    <a:pt x="1616583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6" y="45847"/>
                  </a:lnTo>
                  <a:lnTo>
                    <a:pt x="1621536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3" y="47243"/>
                  </a:moveTo>
                  <a:lnTo>
                    <a:pt x="1601996" y="55752"/>
                  </a:lnTo>
                  <a:lnTo>
                    <a:pt x="1616583" y="64262"/>
                  </a:lnTo>
                  <a:lnTo>
                    <a:pt x="1616583" y="47243"/>
                  </a:lnTo>
                  <a:close/>
                </a:path>
                <a:path w="1641475" h="111760">
                  <a:moveTo>
                    <a:pt x="1621536" y="47243"/>
                  </a:moveTo>
                  <a:lnTo>
                    <a:pt x="1616583" y="47243"/>
                  </a:lnTo>
                  <a:lnTo>
                    <a:pt x="1616583" y="64262"/>
                  </a:lnTo>
                  <a:lnTo>
                    <a:pt x="1621536" y="64262"/>
                  </a:lnTo>
                  <a:lnTo>
                    <a:pt x="1621536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4" y="1524"/>
                  </a:lnTo>
                  <a:lnTo>
                    <a:pt x="1536827" y="6350"/>
                  </a:lnTo>
                  <a:lnTo>
                    <a:pt x="1534033" y="11049"/>
                  </a:lnTo>
                  <a:lnTo>
                    <a:pt x="1535683" y="17144"/>
                  </a:lnTo>
                  <a:lnTo>
                    <a:pt x="1540383" y="19812"/>
                  </a:lnTo>
                  <a:lnTo>
                    <a:pt x="1601996" y="55752"/>
                  </a:lnTo>
                  <a:lnTo>
                    <a:pt x="1616583" y="47243"/>
                  </a:lnTo>
                  <a:lnTo>
                    <a:pt x="1621536" y="47243"/>
                  </a:lnTo>
                  <a:lnTo>
                    <a:pt x="1621536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308603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08603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08603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308603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204210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228419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52291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259288" y="2873078"/>
              <a:ext cx="290818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53144" y="916255"/>
              <a:ext cx="673425" cy="2690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936236" y="821435"/>
              <a:ext cx="2935605" cy="3190240"/>
            </a:xfrm>
            <a:custGeom>
              <a:avLst/>
              <a:gdLst/>
              <a:ahLst/>
              <a:cxnLst/>
              <a:rect l="l" t="t" r="r" b="b"/>
              <a:pathLst>
                <a:path w="2935604" h="3190240">
                  <a:moveTo>
                    <a:pt x="899160" y="1491996"/>
                  </a:moveTo>
                  <a:lnTo>
                    <a:pt x="0" y="1491996"/>
                  </a:lnTo>
                  <a:lnTo>
                    <a:pt x="0" y="3189732"/>
                  </a:lnTo>
                  <a:lnTo>
                    <a:pt x="899160" y="3189732"/>
                  </a:lnTo>
                  <a:lnTo>
                    <a:pt x="899160" y="1491996"/>
                  </a:lnTo>
                  <a:close/>
                </a:path>
                <a:path w="2935604" h="3190240">
                  <a:moveTo>
                    <a:pt x="2935224" y="0"/>
                  </a:moveTo>
                  <a:lnTo>
                    <a:pt x="1985772" y="0"/>
                  </a:lnTo>
                  <a:lnTo>
                    <a:pt x="1985772" y="350520"/>
                  </a:lnTo>
                  <a:lnTo>
                    <a:pt x="1985772" y="445008"/>
                  </a:lnTo>
                  <a:lnTo>
                    <a:pt x="2935224" y="445008"/>
                  </a:lnTo>
                  <a:lnTo>
                    <a:pt x="2935224" y="35052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4285F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396734" y="1267205"/>
              <a:ext cx="8255" cy="1923414"/>
            </a:xfrm>
            <a:custGeom>
              <a:avLst/>
              <a:gdLst/>
              <a:ahLst/>
              <a:cxnLst/>
              <a:rect l="l" t="t" r="r" b="b"/>
              <a:pathLst>
                <a:path w="8254" h="1923414">
                  <a:moveTo>
                    <a:pt x="-91122" y="961580"/>
                  </a:moveTo>
                  <a:lnTo>
                    <a:pt x="99377" y="961580"/>
                  </a:lnTo>
                </a:path>
              </a:pathLst>
            </a:custGeom>
            <a:ln w="2113661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836158" y="2874263"/>
              <a:ext cx="1642745" cy="571500"/>
            </a:xfrm>
            <a:custGeom>
              <a:avLst/>
              <a:gdLst/>
              <a:ahLst/>
              <a:cxnLst/>
              <a:rect l="l" t="t" r="r" b="b"/>
              <a:pathLst>
                <a:path w="1642745" h="571500">
                  <a:moveTo>
                    <a:pt x="571500" y="0"/>
                  </a:moveTo>
                  <a:lnTo>
                    <a:pt x="0" y="285750"/>
                  </a:lnTo>
                  <a:lnTo>
                    <a:pt x="571500" y="571500"/>
                  </a:lnTo>
                  <a:lnTo>
                    <a:pt x="571500" y="381000"/>
                  </a:lnTo>
                  <a:lnTo>
                    <a:pt x="476250" y="381000"/>
                  </a:lnTo>
                  <a:lnTo>
                    <a:pt x="476250" y="190500"/>
                  </a:lnTo>
                  <a:lnTo>
                    <a:pt x="571500" y="190500"/>
                  </a:lnTo>
                  <a:lnTo>
                    <a:pt x="571500" y="0"/>
                  </a:lnTo>
                  <a:close/>
                </a:path>
                <a:path w="1642745" h="571500">
                  <a:moveTo>
                    <a:pt x="571500" y="190500"/>
                  </a:moveTo>
                  <a:lnTo>
                    <a:pt x="476250" y="190500"/>
                  </a:lnTo>
                  <a:lnTo>
                    <a:pt x="476250" y="381000"/>
                  </a:lnTo>
                  <a:lnTo>
                    <a:pt x="571500" y="381000"/>
                  </a:lnTo>
                  <a:lnTo>
                    <a:pt x="571500" y="190500"/>
                  </a:lnTo>
                  <a:close/>
                </a:path>
                <a:path w="1642745" h="571500">
                  <a:moveTo>
                    <a:pt x="1642237" y="190500"/>
                  </a:moveTo>
                  <a:lnTo>
                    <a:pt x="571500" y="190500"/>
                  </a:lnTo>
                  <a:lnTo>
                    <a:pt x="571500" y="381000"/>
                  </a:lnTo>
                  <a:lnTo>
                    <a:pt x="1642237" y="381000"/>
                  </a:lnTo>
                  <a:lnTo>
                    <a:pt x="1642237" y="190500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73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intuition</a:t>
            </a:r>
          </a:p>
        </p:txBody>
      </p:sp>
      <p:sp>
        <p:nvSpPr>
          <p:cNvPr id="38" name="object 38"/>
          <p:cNvSpPr/>
          <p:nvPr/>
        </p:nvSpPr>
        <p:spPr>
          <a:xfrm>
            <a:off x="1106175" y="4177431"/>
            <a:ext cx="830119" cy="5496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10098" y="4183379"/>
            <a:ext cx="735733" cy="647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203991" y="4206728"/>
            <a:ext cx="729877" cy="546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175859" y="4200539"/>
            <a:ext cx="552903" cy="63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79721" y="4965954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chain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rule!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9FA112-CF72-48AE-B556-DF685AE07713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7196" y="821436"/>
            <a:ext cx="6684645" cy="3139440"/>
            <a:chOff x="1187196" y="821436"/>
            <a:chExt cx="6684645" cy="3139440"/>
          </a:xfrm>
        </p:grpSpPr>
        <p:sp>
          <p:nvSpPr>
            <p:cNvPr id="6" name="object 6"/>
            <p:cNvSpPr/>
            <p:nvPr/>
          </p:nvSpPr>
          <p:spPr>
            <a:xfrm>
              <a:off x="6963441" y="2379361"/>
              <a:ext cx="377507" cy="217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575554" y="1213865"/>
              <a:ext cx="1880235" cy="2002155"/>
            </a:xfrm>
            <a:custGeom>
              <a:avLst/>
              <a:gdLst/>
              <a:ahLst/>
              <a:cxnLst/>
              <a:rect l="l" t="t" r="r" b="b"/>
              <a:pathLst>
                <a:path w="1880234" h="2002155">
                  <a:moveTo>
                    <a:pt x="1641221" y="1946148"/>
                  </a:moveTo>
                  <a:lnTo>
                    <a:pt x="1624203" y="1936242"/>
                  </a:lnTo>
                  <a:lnTo>
                    <a:pt x="1550289" y="1893189"/>
                  </a:lnTo>
                  <a:lnTo>
                    <a:pt x="1545590" y="1890395"/>
                  </a:lnTo>
                  <a:lnTo>
                    <a:pt x="1539494" y="1891919"/>
                  </a:lnTo>
                  <a:lnTo>
                    <a:pt x="1536827" y="1896745"/>
                  </a:lnTo>
                  <a:lnTo>
                    <a:pt x="1534033" y="1901444"/>
                  </a:lnTo>
                  <a:lnTo>
                    <a:pt x="1535684" y="1907540"/>
                  </a:lnTo>
                  <a:lnTo>
                    <a:pt x="1540383" y="1910207"/>
                  </a:lnTo>
                  <a:lnTo>
                    <a:pt x="1584998" y="1936242"/>
                  </a:lnTo>
                  <a:lnTo>
                    <a:pt x="0" y="1936242"/>
                  </a:lnTo>
                  <a:lnTo>
                    <a:pt x="0" y="1956054"/>
                  </a:lnTo>
                  <a:lnTo>
                    <a:pt x="1584998" y="1956054"/>
                  </a:lnTo>
                  <a:lnTo>
                    <a:pt x="1540383" y="1982089"/>
                  </a:lnTo>
                  <a:lnTo>
                    <a:pt x="1535684" y="1984756"/>
                  </a:lnTo>
                  <a:lnTo>
                    <a:pt x="1534033" y="1990852"/>
                  </a:lnTo>
                  <a:lnTo>
                    <a:pt x="1536827" y="1995551"/>
                  </a:lnTo>
                  <a:lnTo>
                    <a:pt x="1539494" y="2000377"/>
                  </a:lnTo>
                  <a:lnTo>
                    <a:pt x="1545590" y="2001901"/>
                  </a:lnTo>
                  <a:lnTo>
                    <a:pt x="1550289" y="1999107"/>
                  </a:lnTo>
                  <a:lnTo>
                    <a:pt x="1624203" y="1956054"/>
                  </a:lnTo>
                  <a:lnTo>
                    <a:pt x="1641221" y="1946148"/>
                  </a:lnTo>
                  <a:close/>
                </a:path>
                <a:path w="1880234" h="2002155">
                  <a:moveTo>
                    <a:pt x="1879981" y="95504"/>
                  </a:moveTo>
                  <a:lnTo>
                    <a:pt x="1877187" y="90805"/>
                  </a:lnTo>
                  <a:lnTo>
                    <a:pt x="1835632" y="19558"/>
                  </a:lnTo>
                  <a:lnTo>
                    <a:pt x="1824228" y="0"/>
                  </a:lnTo>
                  <a:lnTo>
                    <a:pt x="1771269" y="90805"/>
                  </a:lnTo>
                  <a:lnTo>
                    <a:pt x="1768475" y="95504"/>
                  </a:lnTo>
                  <a:lnTo>
                    <a:pt x="1769999" y="101600"/>
                  </a:lnTo>
                  <a:lnTo>
                    <a:pt x="1774825" y="104394"/>
                  </a:lnTo>
                  <a:lnTo>
                    <a:pt x="1779524" y="107188"/>
                  </a:lnTo>
                  <a:lnTo>
                    <a:pt x="1785620" y="105537"/>
                  </a:lnTo>
                  <a:lnTo>
                    <a:pt x="1788287" y="100838"/>
                  </a:lnTo>
                  <a:lnTo>
                    <a:pt x="1814322" y="56210"/>
                  </a:lnTo>
                  <a:lnTo>
                    <a:pt x="1814322" y="1408938"/>
                  </a:lnTo>
                  <a:lnTo>
                    <a:pt x="1834134" y="1408938"/>
                  </a:lnTo>
                  <a:lnTo>
                    <a:pt x="1834134" y="56210"/>
                  </a:lnTo>
                  <a:lnTo>
                    <a:pt x="1860169" y="100838"/>
                  </a:lnTo>
                  <a:lnTo>
                    <a:pt x="1862836" y="105537"/>
                  </a:lnTo>
                  <a:lnTo>
                    <a:pt x="1868932" y="107188"/>
                  </a:lnTo>
                  <a:lnTo>
                    <a:pt x="1878330" y="101600"/>
                  </a:lnTo>
                  <a:lnTo>
                    <a:pt x="1879981" y="9550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322819" y="2715768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322819" y="2948940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322819" y="3180587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322819" y="3413759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169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69969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2" y="91693"/>
                  </a:lnTo>
                  <a:lnTo>
                    <a:pt x="1535683" y="94361"/>
                  </a:lnTo>
                  <a:lnTo>
                    <a:pt x="1534032" y="100456"/>
                  </a:lnTo>
                  <a:lnTo>
                    <a:pt x="1536827" y="105155"/>
                  </a:lnTo>
                  <a:lnTo>
                    <a:pt x="1539493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5" y="65659"/>
                  </a:lnTo>
                  <a:lnTo>
                    <a:pt x="1621535" y="64262"/>
                  </a:lnTo>
                  <a:lnTo>
                    <a:pt x="1616582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5" y="45847"/>
                  </a:lnTo>
                  <a:lnTo>
                    <a:pt x="1621535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2" y="47243"/>
                  </a:moveTo>
                  <a:lnTo>
                    <a:pt x="1601996" y="55752"/>
                  </a:lnTo>
                  <a:lnTo>
                    <a:pt x="1616582" y="64262"/>
                  </a:lnTo>
                  <a:lnTo>
                    <a:pt x="1616582" y="47243"/>
                  </a:lnTo>
                  <a:close/>
                </a:path>
                <a:path w="1641475" h="111760">
                  <a:moveTo>
                    <a:pt x="1621535" y="47243"/>
                  </a:moveTo>
                  <a:lnTo>
                    <a:pt x="1616582" y="47243"/>
                  </a:lnTo>
                  <a:lnTo>
                    <a:pt x="1616582" y="64262"/>
                  </a:lnTo>
                  <a:lnTo>
                    <a:pt x="1621535" y="64262"/>
                  </a:lnTo>
                  <a:lnTo>
                    <a:pt x="1621535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3" y="1524"/>
                  </a:lnTo>
                  <a:lnTo>
                    <a:pt x="1536827" y="6350"/>
                  </a:lnTo>
                  <a:lnTo>
                    <a:pt x="1534032" y="11049"/>
                  </a:lnTo>
                  <a:lnTo>
                    <a:pt x="1535683" y="17144"/>
                  </a:lnTo>
                  <a:lnTo>
                    <a:pt x="1540382" y="19812"/>
                  </a:lnTo>
                  <a:lnTo>
                    <a:pt x="1601996" y="55752"/>
                  </a:lnTo>
                  <a:lnTo>
                    <a:pt x="1616582" y="47243"/>
                  </a:lnTo>
                  <a:lnTo>
                    <a:pt x="1621535" y="47243"/>
                  </a:lnTo>
                  <a:lnTo>
                    <a:pt x="1621535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315711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15711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315711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315711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209793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301496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496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01496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01496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971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562862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3" y="91693"/>
                  </a:lnTo>
                  <a:lnTo>
                    <a:pt x="1535683" y="94361"/>
                  </a:lnTo>
                  <a:lnTo>
                    <a:pt x="1534033" y="100456"/>
                  </a:lnTo>
                  <a:lnTo>
                    <a:pt x="1536827" y="105155"/>
                  </a:lnTo>
                  <a:lnTo>
                    <a:pt x="1539494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6" y="65659"/>
                  </a:lnTo>
                  <a:lnTo>
                    <a:pt x="1621536" y="64262"/>
                  </a:lnTo>
                  <a:lnTo>
                    <a:pt x="1616583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6" y="45847"/>
                  </a:lnTo>
                  <a:lnTo>
                    <a:pt x="1621536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3" y="47243"/>
                  </a:moveTo>
                  <a:lnTo>
                    <a:pt x="1601996" y="55752"/>
                  </a:lnTo>
                  <a:lnTo>
                    <a:pt x="1616583" y="64262"/>
                  </a:lnTo>
                  <a:lnTo>
                    <a:pt x="1616583" y="47243"/>
                  </a:lnTo>
                  <a:close/>
                </a:path>
                <a:path w="1641475" h="111760">
                  <a:moveTo>
                    <a:pt x="1621536" y="47243"/>
                  </a:moveTo>
                  <a:lnTo>
                    <a:pt x="1616583" y="47243"/>
                  </a:lnTo>
                  <a:lnTo>
                    <a:pt x="1616583" y="64262"/>
                  </a:lnTo>
                  <a:lnTo>
                    <a:pt x="1621536" y="64262"/>
                  </a:lnTo>
                  <a:lnTo>
                    <a:pt x="1621536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4" y="1524"/>
                  </a:lnTo>
                  <a:lnTo>
                    <a:pt x="1536827" y="6350"/>
                  </a:lnTo>
                  <a:lnTo>
                    <a:pt x="1534033" y="11049"/>
                  </a:lnTo>
                  <a:lnTo>
                    <a:pt x="1535683" y="17144"/>
                  </a:lnTo>
                  <a:lnTo>
                    <a:pt x="1540383" y="19812"/>
                  </a:lnTo>
                  <a:lnTo>
                    <a:pt x="1601996" y="55752"/>
                  </a:lnTo>
                  <a:lnTo>
                    <a:pt x="1616583" y="47243"/>
                  </a:lnTo>
                  <a:lnTo>
                    <a:pt x="1621536" y="47243"/>
                  </a:lnTo>
                  <a:lnTo>
                    <a:pt x="1621536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308603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08603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08603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308603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204210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228419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52291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259288" y="2873078"/>
              <a:ext cx="290818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53144" y="916255"/>
              <a:ext cx="673425" cy="2690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922008" y="821435"/>
              <a:ext cx="949960" cy="3139440"/>
            </a:xfrm>
            <a:custGeom>
              <a:avLst/>
              <a:gdLst/>
              <a:ahLst/>
              <a:cxnLst/>
              <a:rect l="l" t="t" r="r" b="b"/>
              <a:pathLst>
                <a:path w="949959" h="3139440">
                  <a:moveTo>
                    <a:pt x="922020" y="1443228"/>
                  </a:moveTo>
                  <a:lnTo>
                    <a:pt x="22860" y="1443228"/>
                  </a:lnTo>
                  <a:lnTo>
                    <a:pt x="22860" y="3139440"/>
                  </a:lnTo>
                  <a:lnTo>
                    <a:pt x="922020" y="3139440"/>
                  </a:lnTo>
                  <a:lnTo>
                    <a:pt x="922020" y="1443228"/>
                  </a:lnTo>
                  <a:close/>
                </a:path>
                <a:path w="949959" h="3139440">
                  <a:moveTo>
                    <a:pt x="949452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949452" y="445008"/>
                  </a:lnTo>
                  <a:lnTo>
                    <a:pt x="949452" y="0"/>
                  </a:lnTo>
                  <a:close/>
                </a:path>
              </a:pathLst>
            </a:custGeom>
            <a:solidFill>
              <a:srgbClr val="4285F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110730" y="1266952"/>
              <a:ext cx="571500" cy="997585"/>
            </a:xfrm>
            <a:custGeom>
              <a:avLst/>
              <a:gdLst/>
              <a:ahLst/>
              <a:cxnLst/>
              <a:rect l="l" t="t" r="r" b="b"/>
              <a:pathLst>
                <a:path w="571500" h="997585">
                  <a:moveTo>
                    <a:pt x="0" y="425196"/>
                  </a:moveTo>
                  <a:lnTo>
                    <a:pt x="284479" y="997203"/>
                  </a:lnTo>
                  <a:lnTo>
                    <a:pt x="523801" y="521208"/>
                  </a:lnTo>
                  <a:lnTo>
                    <a:pt x="380746" y="521208"/>
                  </a:lnTo>
                  <a:lnTo>
                    <a:pt x="190246" y="520826"/>
                  </a:lnTo>
                  <a:lnTo>
                    <a:pt x="190455" y="425576"/>
                  </a:lnTo>
                  <a:lnTo>
                    <a:pt x="0" y="425196"/>
                  </a:lnTo>
                  <a:close/>
                </a:path>
                <a:path w="571500" h="997585">
                  <a:moveTo>
                    <a:pt x="190455" y="425576"/>
                  </a:moveTo>
                  <a:lnTo>
                    <a:pt x="190246" y="520826"/>
                  </a:lnTo>
                  <a:lnTo>
                    <a:pt x="380746" y="521208"/>
                  </a:lnTo>
                  <a:lnTo>
                    <a:pt x="380955" y="425957"/>
                  </a:lnTo>
                  <a:lnTo>
                    <a:pt x="190455" y="425576"/>
                  </a:lnTo>
                  <a:close/>
                </a:path>
                <a:path w="571500" h="997585">
                  <a:moveTo>
                    <a:pt x="380955" y="425957"/>
                  </a:moveTo>
                  <a:lnTo>
                    <a:pt x="380746" y="521208"/>
                  </a:lnTo>
                  <a:lnTo>
                    <a:pt x="523801" y="521208"/>
                  </a:lnTo>
                  <a:lnTo>
                    <a:pt x="571500" y="426338"/>
                  </a:lnTo>
                  <a:lnTo>
                    <a:pt x="380955" y="425957"/>
                  </a:lnTo>
                  <a:close/>
                </a:path>
                <a:path w="571500" h="997585">
                  <a:moveTo>
                    <a:pt x="191389" y="0"/>
                  </a:moveTo>
                  <a:lnTo>
                    <a:pt x="190455" y="425576"/>
                  </a:lnTo>
                  <a:lnTo>
                    <a:pt x="380955" y="425957"/>
                  </a:lnTo>
                  <a:lnTo>
                    <a:pt x="381889" y="508"/>
                  </a:lnTo>
                  <a:lnTo>
                    <a:pt x="191389" y="0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73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intuition</a:t>
            </a:r>
          </a:p>
        </p:txBody>
      </p:sp>
      <p:sp>
        <p:nvSpPr>
          <p:cNvPr id="37" name="object 37"/>
          <p:cNvSpPr/>
          <p:nvPr/>
        </p:nvSpPr>
        <p:spPr>
          <a:xfrm>
            <a:off x="1106175" y="4177431"/>
            <a:ext cx="830119" cy="5496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210098" y="4183379"/>
            <a:ext cx="735733" cy="647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03991" y="4206728"/>
            <a:ext cx="729877" cy="546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140563" y="4200593"/>
            <a:ext cx="728907" cy="546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86561" y="4189512"/>
            <a:ext cx="551922" cy="6415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63715" y="4965954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chain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rule!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F9FB57-32A8-466A-A04E-6321D443DD6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5729" y="821436"/>
            <a:ext cx="7745730" cy="2885440"/>
            <a:chOff x="125729" y="821436"/>
            <a:chExt cx="7745730" cy="2885440"/>
          </a:xfrm>
        </p:grpSpPr>
        <p:sp>
          <p:nvSpPr>
            <p:cNvPr id="6" name="object 6"/>
            <p:cNvSpPr/>
            <p:nvPr/>
          </p:nvSpPr>
          <p:spPr>
            <a:xfrm>
              <a:off x="6963442" y="2379361"/>
              <a:ext cx="377507" cy="217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575554" y="1213865"/>
              <a:ext cx="1880235" cy="2002155"/>
            </a:xfrm>
            <a:custGeom>
              <a:avLst/>
              <a:gdLst/>
              <a:ahLst/>
              <a:cxnLst/>
              <a:rect l="l" t="t" r="r" b="b"/>
              <a:pathLst>
                <a:path w="1880234" h="2002155">
                  <a:moveTo>
                    <a:pt x="1641221" y="1946148"/>
                  </a:moveTo>
                  <a:lnTo>
                    <a:pt x="1624203" y="1936242"/>
                  </a:lnTo>
                  <a:lnTo>
                    <a:pt x="1550289" y="1893189"/>
                  </a:lnTo>
                  <a:lnTo>
                    <a:pt x="1545590" y="1890395"/>
                  </a:lnTo>
                  <a:lnTo>
                    <a:pt x="1539494" y="1891919"/>
                  </a:lnTo>
                  <a:lnTo>
                    <a:pt x="1536827" y="1896745"/>
                  </a:lnTo>
                  <a:lnTo>
                    <a:pt x="1534033" y="1901444"/>
                  </a:lnTo>
                  <a:lnTo>
                    <a:pt x="1535684" y="1907540"/>
                  </a:lnTo>
                  <a:lnTo>
                    <a:pt x="1540383" y="1910207"/>
                  </a:lnTo>
                  <a:lnTo>
                    <a:pt x="1584998" y="1936242"/>
                  </a:lnTo>
                  <a:lnTo>
                    <a:pt x="0" y="1936242"/>
                  </a:lnTo>
                  <a:lnTo>
                    <a:pt x="0" y="1956054"/>
                  </a:lnTo>
                  <a:lnTo>
                    <a:pt x="1584998" y="1956054"/>
                  </a:lnTo>
                  <a:lnTo>
                    <a:pt x="1540383" y="1982089"/>
                  </a:lnTo>
                  <a:lnTo>
                    <a:pt x="1535684" y="1984756"/>
                  </a:lnTo>
                  <a:lnTo>
                    <a:pt x="1534033" y="1990852"/>
                  </a:lnTo>
                  <a:lnTo>
                    <a:pt x="1536827" y="1995551"/>
                  </a:lnTo>
                  <a:lnTo>
                    <a:pt x="1539494" y="2000377"/>
                  </a:lnTo>
                  <a:lnTo>
                    <a:pt x="1545590" y="2001901"/>
                  </a:lnTo>
                  <a:lnTo>
                    <a:pt x="1550289" y="1999107"/>
                  </a:lnTo>
                  <a:lnTo>
                    <a:pt x="1624203" y="1956054"/>
                  </a:lnTo>
                  <a:lnTo>
                    <a:pt x="1641221" y="1946148"/>
                  </a:lnTo>
                  <a:close/>
                </a:path>
                <a:path w="1880234" h="2002155">
                  <a:moveTo>
                    <a:pt x="1879981" y="95504"/>
                  </a:moveTo>
                  <a:lnTo>
                    <a:pt x="1877187" y="90805"/>
                  </a:lnTo>
                  <a:lnTo>
                    <a:pt x="1835632" y="19558"/>
                  </a:lnTo>
                  <a:lnTo>
                    <a:pt x="1824228" y="0"/>
                  </a:lnTo>
                  <a:lnTo>
                    <a:pt x="1771269" y="90805"/>
                  </a:lnTo>
                  <a:lnTo>
                    <a:pt x="1768475" y="95504"/>
                  </a:lnTo>
                  <a:lnTo>
                    <a:pt x="1769999" y="101600"/>
                  </a:lnTo>
                  <a:lnTo>
                    <a:pt x="1774825" y="104394"/>
                  </a:lnTo>
                  <a:lnTo>
                    <a:pt x="1779524" y="107188"/>
                  </a:lnTo>
                  <a:lnTo>
                    <a:pt x="1785620" y="105537"/>
                  </a:lnTo>
                  <a:lnTo>
                    <a:pt x="1788287" y="100838"/>
                  </a:lnTo>
                  <a:lnTo>
                    <a:pt x="1814322" y="56210"/>
                  </a:lnTo>
                  <a:lnTo>
                    <a:pt x="1814322" y="1408938"/>
                  </a:lnTo>
                  <a:lnTo>
                    <a:pt x="1834134" y="1408938"/>
                  </a:lnTo>
                  <a:lnTo>
                    <a:pt x="1834134" y="56210"/>
                  </a:lnTo>
                  <a:lnTo>
                    <a:pt x="1860169" y="100838"/>
                  </a:lnTo>
                  <a:lnTo>
                    <a:pt x="1862836" y="105537"/>
                  </a:lnTo>
                  <a:lnTo>
                    <a:pt x="1868932" y="107188"/>
                  </a:lnTo>
                  <a:lnTo>
                    <a:pt x="1878330" y="101600"/>
                  </a:lnTo>
                  <a:lnTo>
                    <a:pt x="1879981" y="9550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322820" y="2715768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322820" y="2948940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322820" y="3180587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322820" y="3413759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16901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69970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2" y="91693"/>
                  </a:lnTo>
                  <a:lnTo>
                    <a:pt x="1535683" y="94361"/>
                  </a:lnTo>
                  <a:lnTo>
                    <a:pt x="1534032" y="100456"/>
                  </a:lnTo>
                  <a:lnTo>
                    <a:pt x="1536827" y="105155"/>
                  </a:lnTo>
                  <a:lnTo>
                    <a:pt x="1539493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5" y="65659"/>
                  </a:lnTo>
                  <a:lnTo>
                    <a:pt x="1621535" y="64262"/>
                  </a:lnTo>
                  <a:lnTo>
                    <a:pt x="1616582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5" y="45847"/>
                  </a:lnTo>
                  <a:lnTo>
                    <a:pt x="1621535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2" y="47243"/>
                  </a:moveTo>
                  <a:lnTo>
                    <a:pt x="1601996" y="55752"/>
                  </a:lnTo>
                  <a:lnTo>
                    <a:pt x="1616582" y="64262"/>
                  </a:lnTo>
                  <a:lnTo>
                    <a:pt x="1616582" y="47243"/>
                  </a:lnTo>
                  <a:close/>
                </a:path>
                <a:path w="1641475" h="111760">
                  <a:moveTo>
                    <a:pt x="1621535" y="47243"/>
                  </a:moveTo>
                  <a:lnTo>
                    <a:pt x="1616582" y="47243"/>
                  </a:lnTo>
                  <a:lnTo>
                    <a:pt x="1616582" y="64262"/>
                  </a:lnTo>
                  <a:lnTo>
                    <a:pt x="1621535" y="64262"/>
                  </a:lnTo>
                  <a:lnTo>
                    <a:pt x="1621535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3" y="1524"/>
                  </a:lnTo>
                  <a:lnTo>
                    <a:pt x="1536827" y="6350"/>
                  </a:lnTo>
                  <a:lnTo>
                    <a:pt x="1534032" y="11049"/>
                  </a:lnTo>
                  <a:lnTo>
                    <a:pt x="1535683" y="17144"/>
                  </a:lnTo>
                  <a:lnTo>
                    <a:pt x="1540382" y="19812"/>
                  </a:lnTo>
                  <a:lnTo>
                    <a:pt x="1601996" y="55752"/>
                  </a:lnTo>
                  <a:lnTo>
                    <a:pt x="1616582" y="47243"/>
                  </a:lnTo>
                  <a:lnTo>
                    <a:pt x="1621535" y="47243"/>
                  </a:lnTo>
                  <a:lnTo>
                    <a:pt x="1621535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315712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15712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315712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315712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209794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301496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496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01496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01496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97102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562862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3" y="91693"/>
                  </a:lnTo>
                  <a:lnTo>
                    <a:pt x="1535683" y="94361"/>
                  </a:lnTo>
                  <a:lnTo>
                    <a:pt x="1534033" y="100456"/>
                  </a:lnTo>
                  <a:lnTo>
                    <a:pt x="1536827" y="105155"/>
                  </a:lnTo>
                  <a:lnTo>
                    <a:pt x="1539494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6" y="65659"/>
                  </a:lnTo>
                  <a:lnTo>
                    <a:pt x="1621536" y="64262"/>
                  </a:lnTo>
                  <a:lnTo>
                    <a:pt x="1616583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6" y="45847"/>
                  </a:lnTo>
                  <a:lnTo>
                    <a:pt x="1621536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3" y="47243"/>
                  </a:moveTo>
                  <a:lnTo>
                    <a:pt x="1601996" y="55752"/>
                  </a:lnTo>
                  <a:lnTo>
                    <a:pt x="1616583" y="64262"/>
                  </a:lnTo>
                  <a:lnTo>
                    <a:pt x="1616583" y="47243"/>
                  </a:lnTo>
                  <a:close/>
                </a:path>
                <a:path w="1641475" h="111760">
                  <a:moveTo>
                    <a:pt x="1621536" y="47243"/>
                  </a:moveTo>
                  <a:lnTo>
                    <a:pt x="1616583" y="47243"/>
                  </a:lnTo>
                  <a:lnTo>
                    <a:pt x="1616583" y="64262"/>
                  </a:lnTo>
                  <a:lnTo>
                    <a:pt x="1621536" y="64262"/>
                  </a:lnTo>
                  <a:lnTo>
                    <a:pt x="1621536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4" y="1524"/>
                  </a:lnTo>
                  <a:lnTo>
                    <a:pt x="1536827" y="6350"/>
                  </a:lnTo>
                  <a:lnTo>
                    <a:pt x="1534033" y="11049"/>
                  </a:lnTo>
                  <a:lnTo>
                    <a:pt x="1535683" y="17144"/>
                  </a:lnTo>
                  <a:lnTo>
                    <a:pt x="1540383" y="19812"/>
                  </a:lnTo>
                  <a:lnTo>
                    <a:pt x="1601996" y="55752"/>
                  </a:lnTo>
                  <a:lnTo>
                    <a:pt x="1616583" y="47243"/>
                  </a:lnTo>
                  <a:lnTo>
                    <a:pt x="1621536" y="47243"/>
                  </a:lnTo>
                  <a:lnTo>
                    <a:pt x="1621536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308603" y="271576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08603" y="2948940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08603" y="318058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308603" y="3413759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204209" y="262356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228419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52291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259288" y="2873078"/>
              <a:ext cx="290818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53145" y="916255"/>
              <a:ext cx="673425" cy="2690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922008" y="821436"/>
              <a:ext cx="949960" cy="445134"/>
            </a:xfrm>
            <a:custGeom>
              <a:avLst/>
              <a:gdLst/>
              <a:ahLst/>
              <a:cxnLst/>
              <a:rect l="l" t="t" r="r" b="b"/>
              <a:pathLst>
                <a:path w="949959" h="445134">
                  <a:moveTo>
                    <a:pt x="949451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949451" y="445008"/>
                  </a:lnTo>
                  <a:lnTo>
                    <a:pt x="949451" y="0"/>
                  </a:lnTo>
                  <a:close/>
                </a:path>
              </a:pathLst>
            </a:custGeom>
            <a:solidFill>
              <a:srgbClr val="4285F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25730" y="1265300"/>
              <a:ext cx="7562850" cy="2180590"/>
            </a:xfrm>
            <a:custGeom>
              <a:avLst/>
              <a:gdLst/>
              <a:ahLst/>
              <a:cxnLst/>
              <a:rect l="l" t="t" r="r" b="b"/>
              <a:pathLst>
                <a:path w="7562850" h="2180590">
                  <a:moveTo>
                    <a:pt x="1070356" y="1869567"/>
                  </a:moveTo>
                  <a:lnTo>
                    <a:pt x="150876" y="1869567"/>
                  </a:lnTo>
                  <a:lnTo>
                    <a:pt x="150876" y="1819275"/>
                  </a:lnTo>
                  <a:lnTo>
                    <a:pt x="0" y="1894713"/>
                  </a:lnTo>
                  <a:lnTo>
                    <a:pt x="150876" y="1970151"/>
                  </a:lnTo>
                  <a:lnTo>
                    <a:pt x="150876" y="1919859"/>
                  </a:lnTo>
                  <a:lnTo>
                    <a:pt x="1070356" y="1919859"/>
                  </a:lnTo>
                  <a:lnTo>
                    <a:pt x="1070356" y="1869567"/>
                  </a:lnTo>
                  <a:close/>
                </a:path>
                <a:path w="7562850" h="2180590">
                  <a:moveTo>
                    <a:pt x="3078353" y="1843659"/>
                  </a:moveTo>
                  <a:lnTo>
                    <a:pt x="1743456" y="1843659"/>
                  </a:lnTo>
                  <a:lnTo>
                    <a:pt x="1743456" y="1741551"/>
                  </a:lnTo>
                  <a:lnTo>
                    <a:pt x="1437132" y="1894713"/>
                  </a:lnTo>
                  <a:lnTo>
                    <a:pt x="1743456" y="2047875"/>
                  </a:lnTo>
                  <a:lnTo>
                    <a:pt x="1743456" y="1945767"/>
                  </a:lnTo>
                  <a:lnTo>
                    <a:pt x="3078353" y="1945767"/>
                  </a:lnTo>
                  <a:lnTo>
                    <a:pt x="3078353" y="1843659"/>
                  </a:lnTo>
                  <a:close/>
                </a:path>
                <a:path w="7562850" h="2180590">
                  <a:moveTo>
                    <a:pt x="5084699" y="1817751"/>
                  </a:moveTo>
                  <a:lnTo>
                    <a:pt x="3900678" y="1817751"/>
                  </a:lnTo>
                  <a:lnTo>
                    <a:pt x="3900678" y="1665351"/>
                  </a:lnTo>
                  <a:lnTo>
                    <a:pt x="3443478" y="1893951"/>
                  </a:lnTo>
                  <a:lnTo>
                    <a:pt x="3900678" y="2122551"/>
                  </a:lnTo>
                  <a:lnTo>
                    <a:pt x="3900678" y="1970151"/>
                  </a:lnTo>
                  <a:lnTo>
                    <a:pt x="5084699" y="1970151"/>
                  </a:lnTo>
                  <a:lnTo>
                    <a:pt x="5084699" y="1817751"/>
                  </a:lnTo>
                  <a:close/>
                </a:path>
                <a:path w="7562850" h="2180590">
                  <a:moveTo>
                    <a:pt x="7091045" y="1799463"/>
                  </a:moveTo>
                  <a:lnTo>
                    <a:pt x="6021324" y="1799463"/>
                  </a:lnTo>
                  <a:lnTo>
                    <a:pt x="6021324" y="1608963"/>
                  </a:lnTo>
                  <a:lnTo>
                    <a:pt x="5449824" y="1894713"/>
                  </a:lnTo>
                  <a:lnTo>
                    <a:pt x="6021324" y="2180463"/>
                  </a:lnTo>
                  <a:lnTo>
                    <a:pt x="6021324" y="1989963"/>
                  </a:lnTo>
                  <a:lnTo>
                    <a:pt x="7091045" y="1989963"/>
                  </a:lnTo>
                  <a:lnTo>
                    <a:pt x="7091045" y="1799463"/>
                  </a:lnTo>
                  <a:close/>
                </a:path>
                <a:path w="7562850" h="2180590">
                  <a:moveTo>
                    <a:pt x="7562596" y="1353566"/>
                  </a:moveTo>
                  <a:lnTo>
                    <a:pt x="7372058" y="1354416"/>
                  </a:lnTo>
                  <a:lnTo>
                    <a:pt x="7366254" y="0"/>
                  </a:lnTo>
                  <a:lnTo>
                    <a:pt x="7175754" y="762"/>
                  </a:lnTo>
                  <a:lnTo>
                    <a:pt x="7181558" y="1355267"/>
                  </a:lnTo>
                  <a:lnTo>
                    <a:pt x="6991096" y="1356106"/>
                  </a:lnTo>
                  <a:lnTo>
                    <a:pt x="7279259" y="1926336"/>
                  </a:lnTo>
                  <a:lnTo>
                    <a:pt x="7514653" y="1450467"/>
                  </a:lnTo>
                  <a:lnTo>
                    <a:pt x="7562596" y="1353566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73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intuition</a:t>
            </a:r>
          </a:p>
        </p:txBody>
      </p:sp>
      <p:sp>
        <p:nvSpPr>
          <p:cNvPr id="37" name="object 37"/>
          <p:cNvSpPr/>
          <p:nvPr/>
        </p:nvSpPr>
        <p:spPr>
          <a:xfrm>
            <a:off x="1106175" y="4177431"/>
            <a:ext cx="830119" cy="5496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135123" y="4070603"/>
            <a:ext cx="4734560" cy="1788160"/>
            <a:chOff x="2135123" y="4070603"/>
            <a:chExt cx="4734560" cy="1788160"/>
          </a:xfrm>
        </p:grpSpPr>
        <p:sp>
          <p:nvSpPr>
            <p:cNvPr id="39" name="object 39"/>
            <p:cNvSpPr/>
            <p:nvPr/>
          </p:nvSpPr>
          <p:spPr>
            <a:xfrm>
              <a:off x="2210098" y="4183379"/>
              <a:ext cx="735733" cy="6477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145029" y="4080509"/>
              <a:ext cx="652780" cy="807720"/>
            </a:xfrm>
            <a:custGeom>
              <a:avLst/>
              <a:gdLst/>
              <a:ahLst/>
              <a:cxnLst/>
              <a:rect l="l" t="t" r="r" b="b"/>
              <a:pathLst>
                <a:path w="652780" h="807720">
                  <a:moveTo>
                    <a:pt x="0" y="807719"/>
                  </a:moveTo>
                  <a:lnTo>
                    <a:pt x="652271" y="807719"/>
                  </a:lnTo>
                  <a:lnTo>
                    <a:pt x="652271" y="0"/>
                  </a:lnTo>
                  <a:lnTo>
                    <a:pt x="0" y="0"/>
                  </a:lnTo>
                  <a:lnTo>
                    <a:pt x="0" y="807719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424556" y="4888229"/>
              <a:ext cx="180975" cy="962660"/>
            </a:xfrm>
            <a:custGeom>
              <a:avLst/>
              <a:gdLst/>
              <a:ahLst/>
              <a:cxnLst/>
              <a:rect l="l" t="t" r="r" b="b"/>
              <a:pathLst>
                <a:path w="180975" h="962660">
                  <a:moveTo>
                    <a:pt x="72738" y="124643"/>
                  </a:moveTo>
                  <a:lnTo>
                    <a:pt x="53058" y="127205"/>
                  </a:lnTo>
                  <a:lnTo>
                    <a:pt x="161290" y="962075"/>
                  </a:lnTo>
                  <a:lnTo>
                    <a:pt x="180848" y="959535"/>
                  </a:lnTo>
                  <a:lnTo>
                    <a:pt x="72738" y="124643"/>
                  </a:lnTo>
                  <a:close/>
                </a:path>
                <a:path w="180975" h="962660">
                  <a:moveTo>
                    <a:pt x="46609" y="0"/>
                  </a:moveTo>
                  <a:lnTo>
                    <a:pt x="0" y="134112"/>
                  </a:lnTo>
                  <a:lnTo>
                    <a:pt x="53058" y="127205"/>
                  </a:lnTo>
                  <a:lnTo>
                    <a:pt x="51435" y="114681"/>
                  </a:lnTo>
                  <a:lnTo>
                    <a:pt x="71119" y="112141"/>
                  </a:lnTo>
                  <a:lnTo>
                    <a:pt x="122095" y="112141"/>
                  </a:lnTo>
                  <a:lnTo>
                    <a:pt x="46609" y="0"/>
                  </a:lnTo>
                  <a:close/>
                </a:path>
                <a:path w="180975" h="962660">
                  <a:moveTo>
                    <a:pt x="71119" y="112141"/>
                  </a:moveTo>
                  <a:lnTo>
                    <a:pt x="51435" y="114681"/>
                  </a:lnTo>
                  <a:lnTo>
                    <a:pt x="53058" y="127205"/>
                  </a:lnTo>
                  <a:lnTo>
                    <a:pt x="72738" y="124643"/>
                  </a:lnTo>
                  <a:lnTo>
                    <a:pt x="71119" y="112141"/>
                  </a:lnTo>
                  <a:close/>
                </a:path>
                <a:path w="180975" h="962660">
                  <a:moveTo>
                    <a:pt x="122095" y="112141"/>
                  </a:moveTo>
                  <a:lnTo>
                    <a:pt x="71119" y="112141"/>
                  </a:lnTo>
                  <a:lnTo>
                    <a:pt x="72738" y="124643"/>
                  </a:lnTo>
                  <a:lnTo>
                    <a:pt x="125856" y="117729"/>
                  </a:lnTo>
                  <a:lnTo>
                    <a:pt x="122095" y="112141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4203990" y="4206728"/>
              <a:ext cx="729877" cy="546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4129277" y="4080509"/>
              <a:ext cx="652780" cy="807720"/>
            </a:xfrm>
            <a:custGeom>
              <a:avLst/>
              <a:gdLst/>
              <a:ahLst/>
              <a:cxnLst/>
              <a:rect l="l" t="t" r="r" b="b"/>
              <a:pathLst>
                <a:path w="652779" h="807720">
                  <a:moveTo>
                    <a:pt x="0" y="807719"/>
                  </a:moveTo>
                  <a:lnTo>
                    <a:pt x="652272" y="807719"/>
                  </a:lnTo>
                  <a:lnTo>
                    <a:pt x="652272" y="0"/>
                  </a:lnTo>
                  <a:lnTo>
                    <a:pt x="0" y="0"/>
                  </a:lnTo>
                  <a:lnTo>
                    <a:pt x="0" y="807719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2591561" y="4888229"/>
              <a:ext cx="1864360" cy="969644"/>
            </a:xfrm>
            <a:custGeom>
              <a:avLst/>
              <a:gdLst/>
              <a:ahLst/>
              <a:cxnLst/>
              <a:rect l="l" t="t" r="r" b="b"/>
              <a:pathLst>
                <a:path w="1864360" h="969645">
                  <a:moveTo>
                    <a:pt x="1746587" y="49485"/>
                  </a:moveTo>
                  <a:lnTo>
                    <a:pt x="0" y="952004"/>
                  </a:lnTo>
                  <a:lnTo>
                    <a:pt x="9143" y="969606"/>
                  </a:lnTo>
                  <a:lnTo>
                    <a:pt x="1755664" y="67046"/>
                  </a:lnTo>
                  <a:lnTo>
                    <a:pt x="1746587" y="49485"/>
                  </a:lnTo>
                  <a:close/>
                </a:path>
                <a:path w="1864360" h="969645">
                  <a:moveTo>
                    <a:pt x="1832017" y="43688"/>
                  </a:moveTo>
                  <a:lnTo>
                    <a:pt x="1757807" y="43688"/>
                  </a:lnTo>
                  <a:lnTo>
                    <a:pt x="1766951" y="61214"/>
                  </a:lnTo>
                  <a:lnTo>
                    <a:pt x="1755664" y="67046"/>
                  </a:lnTo>
                  <a:lnTo>
                    <a:pt x="1780286" y="114681"/>
                  </a:lnTo>
                  <a:lnTo>
                    <a:pt x="1832017" y="43688"/>
                  </a:lnTo>
                  <a:close/>
                </a:path>
                <a:path w="1864360" h="969645">
                  <a:moveTo>
                    <a:pt x="1757807" y="43688"/>
                  </a:moveTo>
                  <a:lnTo>
                    <a:pt x="1746587" y="49485"/>
                  </a:lnTo>
                  <a:lnTo>
                    <a:pt x="1755664" y="67046"/>
                  </a:lnTo>
                  <a:lnTo>
                    <a:pt x="1766951" y="61214"/>
                  </a:lnTo>
                  <a:lnTo>
                    <a:pt x="1757807" y="43688"/>
                  </a:lnTo>
                  <a:close/>
                </a:path>
                <a:path w="1864360" h="969645">
                  <a:moveTo>
                    <a:pt x="1863852" y="0"/>
                  </a:moveTo>
                  <a:lnTo>
                    <a:pt x="1721992" y="1905"/>
                  </a:lnTo>
                  <a:lnTo>
                    <a:pt x="1746587" y="49485"/>
                  </a:lnTo>
                  <a:lnTo>
                    <a:pt x="1757807" y="43688"/>
                  </a:lnTo>
                  <a:lnTo>
                    <a:pt x="1832017" y="43688"/>
                  </a:lnTo>
                  <a:lnTo>
                    <a:pt x="1863852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140563" y="4200593"/>
              <a:ext cx="728907" cy="5461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6070853" y="4080509"/>
              <a:ext cx="652780" cy="807720"/>
            </a:xfrm>
            <a:custGeom>
              <a:avLst/>
              <a:gdLst/>
              <a:ahLst/>
              <a:cxnLst/>
              <a:rect l="l" t="t" r="r" b="b"/>
              <a:pathLst>
                <a:path w="652779" h="807720">
                  <a:moveTo>
                    <a:pt x="0" y="807719"/>
                  </a:moveTo>
                  <a:lnTo>
                    <a:pt x="652272" y="807719"/>
                  </a:lnTo>
                  <a:lnTo>
                    <a:pt x="652272" y="0"/>
                  </a:lnTo>
                  <a:lnTo>
                    <a:pt x="0" y="0"/>
                  </a:lnTo>
                  <a:lnTo>
                    <a:pt x="0" y="807719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2593720" y="4857749"/>
              <a:ext cx="3803015" cy="1001394"/>
            </a:xfrm>
            <a:custGeom>
              <a:avLst/>
              <a:gdLst/>
              <a:ahLst/>
              <a:cxnLst/>
              <a:rect l="l" t="t" r="r" b="b"/>
              <a:pathLst>
                <a:path w="3803015" h="1001395">
                  <a:moveTo>
                    <a:pt x="3677217" y="52026"/>
                  </a:moveTo>
                  <a:lnTo>
                    <a:pt x="0" y="981684"/>
                  </a:lnTo>
                  <a:lnTo>
                    <a:pt x="4826" y="1000887"/>
                  </a:lnTo>
                  <a:lnTo>
                    <a:pt x="3682060" y="71199"/>
                  </a:lnTo>
                  <a:lnTo>
                    <a:pt x="3677217" y="52026"/>
                  </a:lnTo>
                  <a:close/>
                </a:path>
                <a:path w="3803015" h="1001395">
                  <a:moveTo>
                    <a:pt x="3781394" y="48894"/>
                  </a:moveTo>
                  <a:lnTo>
                    <a:pt x="3689604" y="48894"/>
                  </a:lnTo>
                  <a:lnTo>
                    <a:pt x="3694429" y="68072"/>
                  </a:lnTo>
                  <a:lnTo>
                    <a:pt x="3682060" y="71199"/>
                  </a:lnTo>
                  <a:lnTo>
                    <a:pt x="3695192" y="123189"/>
                  </a:lnTo>
                  <a:lnTo>
                    <a:pt x="3781394" y="48894"/>
                  </a:lnTo>
                  <a:close/>
                </a:path>
                <a:path w="3803015" h="1001395">
                  <a:moveTo>
                    <a:pt x="3689604" y="48894"/>
                  </a:moveTo>
                  <a:lnTo>
                    <a:pt x="3677217" y="52026"/>
                  </a:lnTo>
                  <a:lnTo>
                    <a:pt x="3682060" y="71199"/>
                  </a:lnTo>
                  <a:lnTo>
                    <a:pt x="3694429" y="68072"/>
                  </a:lnTo>
                  <a:lnTo>
                    <a:pt x="3689604" y="48894"/>
                  </a:lnTo>
                  <a:close/>
                </a:path>
                <a:path w="3803015" h="1001395">
                  <a:moveTo>
                    <a:pt x="3664077" y="0"/>
                  </a:moveTo>
                  <a:lnTo>
                    <a:pt x="3677217" y="52026"/>
                  </a:lnTo>
                  <a:lnTo>
                    <a:pt x="3689604" y="48894"/>
                  </a:lnTo>
                  <a:lnTo>
                    <a:pt x="3781394" y="48894"/>
                  </a:lnTo>
                  <a:lnTo>
                    <a:pt x="3802761" y="30480"/>
                  </a:lnTo>
                  <a:lnTo>
                    <a:pt x="3664077" y="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bject 48"/>
          <p:cNvSpPr/>
          <p:nvPr/>
        </p:nvSpPr>
        <p:spPr>
          <a:xfrm>
            <a:off x="7086561" y="4189512"/>
            <a:ext cx="551922" cy="6415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35811" y="5866587"/>
            <a:ext cx="3122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happens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50814" y="5186934"/>
            <a:ext cx="3103245" cy="147828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242570" marR="236854" lvl="0" indent="0" algn="ctr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heavy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Vanishing </a:t>
            </a:r>
            <a:r>
              <a:rPr kumimoji="0" sz="1800" b="0" i="0" u="heavy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gradient problem: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these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small, the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signal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gets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smaller  and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smaller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backpropagates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further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D025CFA-D5F9-46AC-A12B-F5F7C098AA19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3886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proof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sketch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1680210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Recall: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Therefore: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7604" y="1129664"/>
            <a:ext cx="3238454" cy="378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34128" y="2896497"/>
            <a:ext cx="758009" cy="31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93223" y="3310128"/>
            <a:ext cx="433813" cy="23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2074" y="4128569"/>
            <a:ext cx="5986251" cy="12419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73035" y="4851000"/>
            <a:ext cx="607347" cy="426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840" y="2861259"/>
            <a:ext cx="8474075" cy="3404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67665" algn="l"/>
                <a:tab pos="368300" algn="l"/>
                <a:tab pos="53473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Consider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gradient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	on step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with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respect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683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334581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the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	on some previous step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j.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784975" marR="17780" lvl="0" indent="607060" algn="r" defTabSz="914400" rtl="0" eaLnBrk="1" fontAlgn="auto" latinLnBrk="0" hangingPunct="1">
              <a:lnSpc>
                <a:spcPct val="252100"/>
              </a:lnSpc>
              <a:spcBef>
                <a:spcPts val="1370"/>
              </a:spcBef>
              <a:spcAft>
                <a:spcPts val="0"/>
              </a:spcAft>
              <a:buClrTx/>
              <a:buSzTx/>
              <a:buFontTx/>
              <a:buNone/>
              <a:tabLst>
                <a:tab pos="8378825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(chain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rule)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alue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	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419163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</a:t>
            </a:r>
            <a:r>
              <a:rPr kumimoji="0" sz="1800" b="0" i="0" u="none" strike="noStrike" kern="1200" cap="none" spc="-7" normalizeH="0" baseline="-20833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small,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term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418909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vanishingly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 as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j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further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apart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68651" y="4834128"/>
            <a:ext cx="681355" cy="840105"/>
            <a:chOff x="2168651" y="4834128"/>
            <a:chExt cx="681355" cy="840105"/>
          </a:xfrm>
        </p:grpSpPr>
        <p:sp>
          <p:nvSpPr>
            <p:cNvPr id="11" name="object 11"/>
            <p:cNvSpPr/>
            <p:nvPr/>
          </p:nvSpPr>
          <p:spPr>
            <a:xfrm>
              <a:off x="2178557" y="4844034"/>
              <a:ext cx="661670" cy="384175"/>
            </a:xfrm>
            <a:custGeom>
              <a:avLst/>
              <a:gdLst/>
              <a:ahLst/>
              <a:cxnLst/>
              <a:rect l="l" t="t" r="r" b="b"/>
              <a:pathLst>
                <a:path w="661669" h="384175">
                  <a:moveTo>
                    <a:pt x="0" y="384048"/>
                  </a:moveTo>
                  <a:lnTo>
                    <a:pt x="661416" y="384048"/>
                  </a:lnTo>
                  <a:lnTo>
                    <a:pt x="661416" y="0"/>
                  </a:lnTo>
                  <a:lnTo>
                    <a:pt x="0" y="0"/>
                  </a:lnTo>
                  <a:lnTo>
                    <a:pt x="0" y="384048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446019" y="5228082"/>
              <a:ext cx="127000" cy="446405"/>
            </a:xfrm>
            <a:custGeom>
              <a:avLst/>
              <a:gdLst/>
              <a:ahLst/>
              <a:cxnLst/>
              <a:rect l="l" t="t" r="r" b="b"/>
              <a:pathLst>
                <a:path w="127000" h="446404">
                  <a:moveTo>
                    <a:pt x="73425" y="126980"/>
                  </a:moveTo>
                  <a:lnTo>
                    <a:pt x="53613" y="127019"/>
                  </a:lnTo>
                  <a:lnTo>
                    <a:pt x="54102" y="445897"/>
                  </a:lnTo>
                  <a:lnTo>
                    <a:pt x="73913" y="445871"/>
                  </a:lnTo>
                  <a:lnTo>
                    <a:pt x="73425" y="126980"/>
                  </a:lnTo>
                  <a:close/>
                </a:path>
                <a:path w="127000" h="446404">
                  <a:moveTo>
                    <a:pt x="63246" y="0"/>
                  </a:moveTo>
                  <a:lnTo>
                    <a:pt x="0" y="127127"/>
                  </a:lnTo>
                  <a:lnTo>
                    <a:pt x="53613" y="127019"/>
                  </a:lnTo>
                  <a:lnTo>
                    <a:pt x="53593" y="114300"/>
                  </a:lnTo>
                  <a:lnTo>
                    <a:pt x="120682" y="114300"/>
                  </a:lnTo>
                  <a:lnTo>
                    <a:pt x="63246" y="0"/>
                  </a:lnTo>
                  <a:close/>
                </a:path>
                <a:path w="127000" h="446404">
                  <a:moveTo>
                    <a:pt x="73406" y="114300"/>
                  </a:moveTo>
                  <a:lnTo>
                    <a:pt x="53593" y="114300"/>
                  </a:lnTo>
                  <a:lnTo>
                    <a:pt x="53613" y="127019"/>
                  </a:lnTo>
                  <a:lnTo>
                    <a:pt x="73425" y="126980"/>
                  </a:lnTo>
                  <a:lnTo>
                    <a:pt x="73406" y="114300"/>
                  </a:lnTo>
                  <a:close/>
                </a:path>
                <a:path w="127000" h="446404">
                  <a:moveTo>
                    <a:pt x="120682" y="114300"/>
                  </a:moveTo>
                  <a:lnTo>
                    <a:pt x="73406" y="114300"/>
                  </a:lnTo>
                  <a:lnTo>
                    <a:pt x="73425" y="126980"/>
                  </a:lnTo>
                  <a:lnTo>
                    <a:pt x="127000" y="126873"/>
                  </a:lnTo>
                  <a:lnTo>
                    <a:pt x="120682" y="114300"/>
                  </a:lnTo>
                  <a:close/>
                </a:path>
              </a:pathLst>
            </a:custGeom>
            <a:solidFill>
              <a:srgbClr val="BA56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2418611" y="1941628"/>
            <a:ext cx="4680151" cy="4768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78928" y="2036826"/>
            <a:ext cx="1081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(chain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rule)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1580" y="6475806"/>
            <a:ext cx="697293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“On the difficulty of training recurrent neural networks”, Pascanu et al, 2013.</a:t>
            </a:r>
            <a:r>
              <a:rPr kumimoji="0" sz="10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8"/>
              </a:rPr>
              <a:t>http://proceedings.mlr.press/v28/pascanu13.pdf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F431D3-5E12-4A6E-B07D-2D6E8D374A5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294273"/>
            <a:ext cx="9143981" cy="2561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2205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CVPR 2015</a:t>
            </a:r>
          </a:p>
        </p:txBody>
      </p:sp>
      <p:sp>
        <p:nvSpPr>
          <p:cNvPr id="4" name="object 5"/>
          <p:cNvSpPr txBox="1">
            <a:spLocks/>
          </p:cNvSpPr>
          <p:nvPr/>
        </p:nvSpPr>
        <p:spPr>
          <a:xfrm>
            <a:off x="138324" y="130409"/>
            <a:ext cx="8867350" cy="553998"/>
          </a:xfrm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1971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Results with Recurrent Neural Networks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40676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3886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Vanishing gradient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proof</a:t>
            </a:r>
            <a:r>
              <a:rPr spc="-8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sketch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3614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Consider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matrix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L2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norms: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440" y="2861259"/>
            <a:ext cx="836295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93065" algn="l"/>
                <a:tab pos="3937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Pascanu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et al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showed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that if the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largest eigenvalue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W</a:t>
            </a:r>
            <a:r>
              <a:rPr kumimoji="0" sz="2400" b="0" i="0" u="none" strike="noStrike" kern="1200" cap="none" spc="-7" normalizeH="0" baseline="-2083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</a:t>
            </a:r>
            <a:r>
              <a:rPr kumimoji="0" sz="2400" b="0" i="0" u="none" strike="noStrike" kern="1200" cap="none" spc="67" normalizeH="0" baseline="-2083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</a:t>
            </a:r>
          </a:p>
          <a:p>
            <a:pPr marL="393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1172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less than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then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gradient	will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shrink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exponentially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3986FF"/>
              </a:buClr>
              <a:buSzTx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93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93065" algn="l"/>
                <a:tab pos="3937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There’s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similar proof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relating a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largest eigenvalue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&gt;1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</a:p>
          <a:p>
            <a:pPr marL="393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exploding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25696" y="3206495"/>
            <a:ext cx="784860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0430" y="1645920"/>
            <a:ext cx="7470587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5280" y="5456897"/>
            <a:ext cx="697293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“On the difficulty of training recurrent neural networks”, Pascanu et al, 2013.</a:t>
            </a:r>
            <a:r>
              <a:rPr kumimoji="0" sz="16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4"/>
              </a:rPr>
              <a:t>http://proceedings.mlr.press/v28/pascanu13.pdf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2AFE5-C628-41F1-98A7-922DB320F51F}"/>
              </a:ext>
            </a:extLst>
          </p:cNvPr>
          <p:cNvSpPr txBox="1"/>
          <p:nvPr/>
        </p:nvSpPr>
        <p:spPr>
          <a:xfrm>
            <a:off x="0" y="6581001"/>
            <a:ext cx="1765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Abigail See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554" y="2374723"/>
            <a:ext cx="368530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3298" y="2351532"/>
            <a:ext cx="382167" cy="24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3947" y="2351532"/>
            <a:ext cx="383348" cy="245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6941" y="813816"/>
            <a:ext cx="6695440" cy="2893060"/>
            <a:chOff x="1186941" y="813816"/>
            <a:chExt cx="6695440" cy="2893060"/>
          </a:xfrm>
        </p:grpSpPr>
        <p:sp>
          <p:nvSpPr>
            <p:cNvPr id="6" name="object 6"/>
            <p:cNvSpPr/>
            <p:nvPr/>
          </p:nvSpPr>
          <p:spPr>
            <a:xfrm>
              <a:off x="6963441" y="2379361"/>
              <a:ext cx="377507" cy="217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575554" y="1267205"/>
              <a:ext cx="1887855" cy="1948814"/>
            </a:xfrm>
            <a:custGeom>
              <a:avLst/>
              <a:gdLst/>
              <a:ahLst/>
              <a:cxnLst/>
              <a:rect l="l" t="t" r="r" b="b"/>
              <a:pathLst>
                <a:path w="1887854" h="1948814">
                  <a:moveTo>
                    <a:pt x="1641221" y="1892808"/>
                  </a:moveTo>
                  <a:lnTo>
                    <a:pt x="1624203" y="1882902"/>
                  </a:lnTo>
                  <a:lnTo>
                    <a:pt x="1550289" y="1839849"/>
                  </a:lnTo>
                  <a:lnTo>
                    <a:pt x="1545590" y="1837055"/>
                  </a:lnTo>
                  <a:lnTo>
                    <a:pt x="1539494" y="1838579"/>
                  </a:lnTo>
                  <a:lnTo>
                    <a:pt x="1536827" y="1843405"/>
                  </a:lnTo>
                  <a:lnTo>
                    <a:pt x="1534033" y="1848104"/>
                  </a:lnTo>
                  <a:lnTo>
                    <a:pt x="1535684" y="1854200"/>
                  </a:lnTo>
                  <a:lnTo>
                    <a:pt x="1540383" y="1856867"/>
                  </a:lnTo>
                  <a:lnTo>
                    <a:pt x="1584998" y="1882902"/>
                  </a:lnTo>
                  <a:lnTo>
                    <a:pt x="0" y="1882902"/>
                  </a:lnTo>
                  <a:lnTo>
                    <a:pt x="0" y="1902714"/>
                  </a:lnTo>
                  <a:lnTo>
                    <a:pt x="1584998" y="1902714"/>
                  </a:lnTo>
                  <a:lnTo>
                    <a:pt x="1540383" y="1928749"/>
                  </a:lnTo>
                  <a:lnTo>
                    <a:pt x="1535684" y="1931416"/>
                  </a:lnTo>
                  <a:lnTo>
                    <a:pt x="1534033" y="1937512"/>
                  </a:lnTo>
                  <a:lnTo>
                    <a:pt x="1536827" y="1942211"/>
                  </a:lnTo>
                  <a:lnTo>
                    <a:pt x="1539494" y="1947037"/>
                  </a:lnTo>
                  <a:lnTo>
                    <a:pt x="1545590" y="1948561"/>
                  </a:lnTo>
                  <a:lnTo>
                    <a:pt x="1550289" y="1945767"/>
                  </a:lnTo>
                  <a:lnTo>
                    <a:pt x="1624203" y="1902714"/>
                  </a:lnTo>
                  <a:lnTo>
                    <a:pt x="1641221" y="1892808"/>
                  </a:lnTo>
                  <a:close/>
                </a:path>
                <a:path w="1887854" h="1948814">
                  <a:moveTo>
                    <a:pt x="1887474" y="95885"/>
                  </a:moveTo>
                  <a:lnTo>
                    <a:pt x="1884807" y="91186"/>
                  </a:lnTo>
                  <a:lnTo>
                    <a:pt x="1843493" y="19558"/>
                  </a:lnTo>
                  <a:lnTo>
                    <a:pt x="1832229" y="0"/>
                  </a:lnTo>
                  <a:lnTo>
                    <a:pt x="1778762" y="90551"/>
                  </a:lnTo>
                  <a:lnTo>
                    <a:pt x="1775968" y="95250"/>
                  </a:lnTo>
                  <a:lnTo>
                    <a:pt x="1777492" y="101346"/>
                  </a:lnTo>
                  <a:lnTo>
                    <a:pt x="1782191" y="104013"/>
                  </a:lnTo>
                  <a:lnTo>
                    <a:pt x="1786890" y="106807"/>
                  </a:lnTo>
                  <a:lnTo>
                    <a:pt x="1792986" y="105283"/>
                  </a:lnTo>
                  <a:lnTo>
                    <a:pt x="1822094" y="56108"/>
                  </a:lnTo>
                  <a:lnTo>
                    <a:pt x="1814322" y="1355344"/>
                  </a:lnTo>
                  <a:lnTo>
                    <a:pt x="1834134" y="1355344"/>
                  </a:lnTo>
                  <a:lnTo>
                    <a:pt x="1841906" y="56400"/>
                  </a:lnTo>
                  <a:lnTo>
                    <a:pt x="1867535" y="100965"/>
                  </a:lnTo>
                  <a:lnTo>
                    <a:pt x="1870329" y="105791"/>
                  </a:lnTo>
                  <a:lnTo>
                    <a:pt x="1876425" y="107442"/>
                  </a:lnTo>
                  <a:lnTo>
                    <a:pt x="1881124" y="104648"/>
                  </a:lnTo>
                  <a:lnTo>
                    <a:pt x="1885823" y="101981"/>
                  </a:lnTo>
                  <a:lnTo>
                    <a:pt x="1887474" y="9588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322820" y="2715767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322820" y="2948939"/>
              <a:ext cx="166115" cy="1737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322820" y="3180588"/>
              <a:ext cx="166115" cy="175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322820" y="3413760"/>
              <a:ext cx="166115" cy="173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16901" y="262356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69969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2" y="91693"/>
                  </a:lnTo>
                  <a:lnTo>
                    <a:pt x="1535683" y="94361"/>
                  </a:lnTo>
                  <a:lnTo>
                    <a:pt x="1534032" y="100456"/>
                  </a:lnTo>
                  <a:lnTo>
                    <a:pt x="1536827" y="105155"/>
                  </a:lnTo>
                  <a:lnTo>
                    <a:pt x="1539493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5" y="65659"/>
                  </a:lnTo>
                  <a:lnTo>
                    <a:pt x="1621535" y="64262"/>
                  </a:lnTo>
                  <a:lnTo>
                    <a:pt x="1616582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5" y="45847"/>
                  </a:lnTo>
                  <a:lnTo>
                    <a:pt x="1621535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2" y="47243"/>
                  </a:moveTo>
                  <a:lnTo>
                    <a:pt x="1601996" y="55752"/>
                  </a:lnTo>
                  <a:lnTo>
                    <a:pt x="1616582" y="64262"/>
                  </a:lnTo>
                  <a:lnTo>
                    <a:pt x="1616582" y="47243"/>
                  </a:lnTo>
                  <a:close/>
                </a:path>
                <a:path w="1641475" h="111760">
                  <a:moveTo>
                    <a:pt x="1621535" y="47243"/>
                  </a:moveTo>
                  <a:lnTo>
                    <a:pt x="1616582" y="47243"/>
                  </a:lnTo>
                  <a:lnTo>
                    <a:pt x="1616582" y="64262"/>
                  </a:lnTo>
                  <a:lnTo>
                    <a:pt x="1621535" y="64262"/>
                  </a:lnTo>
                  <a:lnTo>
                    <a:pt x="1621535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3" y="1524"/>
                  </a:lnTo>
                  <a:lnTo>
                    <a:pt x="1536827" y="6350"/>
                  </a:lnTo>
                  <a:lnTo>
                    <a:pt x="1534032" y="11049"/>
                  </a:lnTo>
                  <a:lnTo>
                    <a:pt x="1535683" y="17144"/>
                  </a:lnTo>
                  <a:lnTo>
                    <a:pt x="1540382" y="19812"/>
                  </a:lnTo>
                  <a:lnTo>
                    <a:pt x="1601996" y="55752"/>
                  </a:lnTo>
                  <a:lnTo>
                    <a:pt x="1616582" y="47243"/>
                  </a:lnTo>
                  <a:lnTo>
                    <a:pt x="1621535" y="47243"/>
                  </a:lnTo>
                  <a:lnTo>
                    <a:pt x="1621535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315712" y="271576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15712" y="2948939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315712" y="318058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315712" y="3413760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209794" y="262356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301495" y="271576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495" y="2948939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01495" y="318058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01495" y="3413760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97101" y="262356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562861" y="3104261"/>
              <a:ext cx="1641475" cy="111760"/>
            </a:xfrm>
            <a:custGeom>
              <a:avLst/>
              <a:gdLst/>
              <a:ahLst/>
              <a:cxnLst/>
              <a:rect l="l" t="t" r="r" b="b"/>
              <a:pathLst>
                <a:path w="1641475" h="111760">
                  <a:moveTo>
                    <a:pt x="1601996" y="55752"/>
                  </a:moveTo>
                  <a:lnTo>
                    <a:pt x="1540383" y="91693"/>
                  </a:lnTo>
                  <a:lnTo>
                    <a:pt x="1535683" y="94361"/>
                  </a:lnTo>
                  <a:lnTo>
                    <a:pt x="1534033" y="100456"/>
                  </a:lnTo>
                  <a:lnTo>
                    <a:pt x="1536827" y="105155"/>
                  </a:lnTo>
                  <a:lnTo>
                    <a:pt x="1539494" y="109981"/>
                  </a:lnTo>
                  <a:lnTo>
                    <a:pt x="1545589" y="111505"/>
                  </a:lnTo>
                  <a:lnTo>
                    <a:pt x="1550289" y="108712"/>
                  </a:lnTo>
                  <a:lnTo>
                    <a:pt x="1624212" y="65659"/>
                  </a:lnTo>
                  <a:lnTo>
                    <a:pt x="1621536" y="65659"/>
                  </a:lnTo>
                  <a:lnTo>
                    <a:pt x="1621536" y="64262"/>
                  </a:lnTo>
                  <a:lnTo>
                    <a:pt x="1616583" y="64262"/>
                  </a:lnTo>
                  <a:lnTo>
                    <a:pt x="1601996" y="55752"/>
                  </a:lnTo>
                  <a:close/>
                </a:path>
                <a:path w="1641475" h="111760">
                  <a:moveTo>
                    <a:pt x="1585014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1585014" y="65659"/>
                  </a:lnTo>
                  <a:lnTo>
                    <a:pt x="1601996" y="55752"/>
                  </a:lnTo>
                  <a:lnTo>
                    <a:pt x="1585014" y="45847"/>
                  </a:lnTo>
                  <a:close/>
                </a:path>
                <a:path w="1641475" h="111760">
                  <a:moveTo>
                    <a:pt x="1624212" y="45847"/>
                  </a:moveTo>
                  <a:lnTo>
                    <a:pt x="1621536" y="45847"/>
                  </a:lnTo>
                  <a:lnTo>
                    <a:pt x="1621536" y="65659"/>
                  </a:lnTo>
                  <a:lnTo>
                    <a:pt x="1624212" y="65659"/>
                  </a:lnTo>
                  <a:lnTo>
                    <a:pt x="1641220" y="55752"/>
                  </a:lnTo>
                  <a:lnTo>
                    <a:pt x="1624212" y="45847"/>
                  </a:lnTo>
                  <a:close/>
                </a:path>
                <a:path w="1641475" h="111760">
                  <a:moveTo>
                    <a:pt x="1616583" y="47243"/>
                  </a:moveTo>
                  <a:lnTo>
                    <a:pt x="1601996" y="55752"/>
                  </a:lnTo>
                  <a:lnTo>
                    <a:pt x="1616583" y="64262"/>
                  </a:lnTo>
                  <a:lnTo>
                    <a:pt x="1616583" y="47243"/>
                  </a:lnTo>
                  <a:close/>
                </a:path>
                <a:path w="1641475" h="111760">
                  <a:moveTo>
                    <a:pt x="1621536" y="47243"/>
                  </a:moveTo>
                  <a:lnTo>
                    <a:pt x="1616583" y="47243"/>
                  </a:lnTo>
                  <a:lnTo>
                    <a:pt x="1616583" y="64262"/>
                  </a:lnTo>
                  <a:lnTo>
                    <a:pt x="1621536" y="64262"/>
                  </a:lnTo>
                  <a:lnTo>
                    <a:pt x="1621536" y="47243"/>
                  </a:lnTo>
                  <a:close/>
                </a:path>
                <a:path w="1641475" h="111760">
                  <a:moveTo>
                    <a:pt x="1545589" y="0"/>
                  </a:moveTo>
                  <a:lnTo>
                    <a:pt x="1539494" y="1524"/>
                  </a:lnTo>
                  <a:lnTo>
                    <a:pt x="1536827" y="6350"/>
                  </a:lnTo>
                  <a:lnTo>
                    <a:pt x="1534033" y="11049"/>
                  </a:lnTo>
                  <a:lnTo>
                    <a:pt x="1535683" y="17144"/>
                  </a:lnTo>
                  <a:lnTo>
                    <a:pt x="1540383" y="19812"/>
                  </a:lnTo>
                  <a:lnTo>
                    <a:pt x="1601996" y="55752"/>
                  </a:lnTo>
                  <a:lnTo>
                    <a:pt x="1616583" y="47243"/>
                  </a:lnTo>
                  <a:lnTo>
                    <a:pt x="1621536" y="47243"/>
                  </a:lnTo>
                  <a:lnTo>
                    <a:pt x="1621536" y="45847"/>
                  </a:lnTo>
                  <a:lnTo>
                    <a:pt x="1624212" y="45847"/>
                  </a:lnTo>
                  <a:lnTo>
                    <a:pt x="1550289" y="2793"/>
                  </a:lnTo>
                  <a:lnTo>
                    <a:pt x="1545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308603" y="2715767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08603" y="2948939"/>
              <a:ext cx="166115" cy="173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08603" y="3180588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308603" y="3413760"/>
              <a:ext cx="166115" cy="1737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204209" y="262356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228419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52291" y="2873078"/>
              <a:ext cx="292210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259288" y="2873078"/>
              <a:ext cx="290818" cy="1805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053145" y="916255"/>
              <a:ext cx="673425" cy="2690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934200" y="821436"/>
              <a:ext cx="948055" cy="445134"/>
            </a:xfrm>
            <a:custGeom>
              <a:avLst/>
              <a:gdLst/>
              <a:ahLst/>
              <a:cxnLst/>
              <a:rect l="l" t="t" r="r" b="b"/>
              <a:pathLst>
                <a:path w="948054" h="445134">
                  <a:moveTo>
                    <a:pt x="947927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947927" y="445008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4285F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562100" y="1267078"/>
              <a:ext cx="6130290" cy="2178685"/>
            </a:xfrm>
            <a:custGeom>
              <a:avLst/>
              <a:gdLst/>
              <a:ahLst/>
              <a:cxnLst/>
              <a:rect l="l" t="t" r="r" b="b"/>
              <a:pathLst>
                <a:path w="6130290" h="2178685">
                  <a:moveTo>
                    <a:pt x="1641221" y="1860169"/>
                  </a:moveTo>
                  <a:lnTo>
                    <a:pt x="192024" y="1860169"/>
                  </a:lnTo>
                  <a:lnTo>
                    <a:pt x="192024" y="1796161"/>
                  </a:lnTo>
                  <a:lnTo>
                    <a:pt x="0" y="1892173"/>
                  </a:lnTo>
                  <a:lnTo>
                    <a:pt x="192024" y="1988185"/>
                  </a:lnTo>
                  <a:lnTo>
                    <a:pt x="192024" y="1924177"/>
                  </a:lnTo>
                  <a:lnTo>
                    <a:pt x="1641221" y="1924177"/>
                  </a:lnTo>
                  <a:lnTo>
                    <a:pt x="1641221" y="1860169"/>
                  </a:lnTo>
                  <a:close/>
                </a:path>
                <a:path w="6130290" h="2178685">
                  <a:moveTo>
                    <a:pt x="3649091" y="1829689"/>
                  </a:moveTo>
                  <a:lnTo>
                    <a:pt x="2387346" y="1829689"/>
                  </a:lnTo>
                  <a:lnTo>
                    <a:pt x="2387346" y="1703197"/>
                  </a:lnTo>
                  <a:lnTo>
                    <a:pt x="2007870" y="1892935"/>
                  </a:lnTo>
                  <a:lnTo>
                    <a:pt x="2387346" y="2082673"/>
                  </a:lnTo>
                  <a:lnTo>
                    <a:pt x="2387346" y="1956181"/>
                  </a:lnTo>
                  <a:lnTo>
                    <a:pt x="3649091" y="1956181"/>
                  </a:lnTo>
                  <a:lnTo>
                    <a:pt x="3649091" y="1829689"/>
                  </a:lnTo>
                  <a:close/>
                </a:path>
                <a:path w="6130290" h="2178685">
                  <a:moveTo>
                    <a:pt x="5654675" y="1797685"/>
                  </a:moveTo>
                  <a:lnTo>
                    <a:pt x="4584954" y="1797685"/>
                  </a:lnTo>
                  <a:lnTo>
                    <a:pt x="4584954" y="1607185"/>
                  </a:lnTo>
                  <a:lnTo>
                    <a:pt x="4013454" y="1892935"/>
                  </a:lnTo>
                  <a:lnTo>
                    <a:pt x="4584954" y="2178685"/>
                  </a:lnTo>
                  <a:lnTo>
                    <a:pt x="4584954" y="1988185"/>
                  </a:lnTo>
                  <a:lnTo>
                    <a:pt x="5654675" y="1988185"/>
                  </a:lnTo>
                  <a:lnTo>
                    <a:pt x="5654675" y="1797685"/>
                  </a:lnTo>
                  <a:close/>
                </a:path>
                <a:path w="6130290" h="2178685">
                  <a:moveTo>
                    <a:pt x="6130290" y="1352296"/>
                  </a:moveTo>
                  <a:lnTo>
                    <a:pt x="5939777" y="1352003"/>
                  </a:lnTo>
                  <a:lnTo>
                    <a:pt x="5941568" y="254"/>
                  </a:lnTo>
                  <a:lnTo>
                    <a:pt x="5751068" y="0"/>
                  </a:lnTo>
                  <a:lnTo>
                    <a:pt x="5749277" y="1351711"/>
                  </a:lnTo>
                  <a:lnTo>
                    <a:pt x="5558790" y="1351407"/>
                  </a:lnTo>
                  <a:lnTo>
                    <a:pt x="5843778" y="1923288"/>
                  </a:lnTo>
                  <a:lnTo>
                    <a:pt x="6082677" y="1447165"/>
                  </a:lnTo>
                  <a:lnTo>
                    <a:pt x="6130290" y="1352296"/>
                  </a:lnTo>
                  <a:close/>
                </a:path>
              </a:pathLst>
            </a:custGeom>
            <a:solidFill>
              <a:srgbClr val="4285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3333749" y="1259586"/>
              <a:ext cx="111760" cy="1363345"/>
            </a:xfrm>
            <a:custGeom>
              <a:avLst/>
              <a:gdLst/>
              <a:ahLst/>
              <a:cxnLst/>
              <a:rect l="l" t="t" r="r" b="b"/>
              <a:pathLst>
                <a:path w="111760" h="1363345">
                  <a:moveTo>
                    <a:pt x="55910" y="39323"/>
                  </a:moveTo>
                  <a:lnTo>
                    <a:pt x="46028" y="56188"/>
                  </a:lnTo>
                  <a:lnTo>
                    <a:pt x="43434" y="1362710"/>
                  </a:lnTo>
                  <a:lnTo>
                    <a:pt x="63246" y="1362837"/>
                  </a:lnTo>
                  <a:lnTo>
                    <a:pt x="65739" y="107187"/>
                  </a:lnTo>
                  <a:lnTo>
                    <a:pt x="65717" y="56188"/>
                  </a:lnTo>
                  <a:lnTo>
                    <a:pt x="55910" y="39323"/>
                  </a:lnTo>
                  <a:close/>
                </a:path>
                <a:path w="111760" h="1363345">
                  <a:moveTo>
                    <a:pt x="67370" y="19558"/>
                  </a:moveTo>
                  <a:lnTo>
                    <a:pt x="46100" y="19558"/>
                  </a:lnTo>
                  <a:lnTo>
                    <a:pt x="65912" y="19685"/>
                  </a:lnTo>
                  <a:lnTo>
                    <a:pt x="65840" y="56398"/>
                  </a:lnTo>
                  <a:lnTo>
                    <a:pt x="94487" y="105663"/>
                  </a:lnTo>
                  <a:lnTo>
                    <a:pt x="100457" y="107187"/>
                  </a:lnTo>
                  <a:lnTo>
                    <a:pt x="105283" y="104521"/>
                  </a:lnTo>
                  <a:lnTo>
                    <a:pt x="109982" y="101726"/>
                  </a:lnTo>
                  <a:lnTo>
                    <a:pt x="111505" y="95630"/>
                  </a:lnTo>
                  <a:lnTo>
                    <a:pt x="108838" y="90931"/>
                  </a:lnTo>
                  <a:lnTo>
                    <a:pt x="67370" y="19558"/>
                  </a:lnTo>
                  <a:close/>
                </a:path>
                <a:path w="111760" h="1363345">
                  <a:moveTo>
                    <a:pt x="56007" y="0"/>
                  </a:moveTo>
                  <a:lnTo>
                    <a:pt x="2794" y="90677"/>
                  </a:lnTo>
                  <a:lnTo>
                    <a:pt x="0" y="95376"/>
                  </a:lnTo>
                  <a:lnTo>
                    <a:pt x="1650" y="101473"/>
                  </a:lnTo>
                  <a:lnTo>
                    <a:pt x="11049" y="107061"/>
                  </a:lnTo>
                  <a:lnTo>
                    <a:pt x="17145" y="105410"/>
                  </a:lnTo>
                  <a:lnTo>
                    <a:pt x="19938" y="100711"/>
                  </a:lnTo>
                  <a:lnTo>
                    <a:pt x="46028" y="56188"/>
                  </a:lnTo>
                  <a:lnTo>
                    <a:pt x="46100" y="19558"/>
                  </a:lnTo>
                  <a:lnTo>
                    <a:pt x="67370" y="19558"/>
                  </a:lnTo>
                  <a:lnTo>
                    <a:pt x="56007" y="0"/>
                  </a:lnTo>
                  <a:close/>
                </a:path>
                <a:path w="111760" h="1363345">
                  <a:moveTo>
                    <a:pt x="65903" y="24637"/>
                  </a:moveTo>
                  <a:lnTo>
                    <a:pt x="64515" y="24637"/>
                  </a:lnTo>
                  <a:lnTo>
                    <a:pt x="55910" y="39323"/>
                  </a:lnTo>
                  <a:lnTo>
                    <a:pt x="65840" y="56398"/>
                  </a:lnTo>
                  <a:lnTo>
                    <a:pt x="65903" y="24637"/>
                  </a:lnTo>
                  <a:close/>
                </a:path>
                <a:path w="111760" h="1363345">
                  <a:moveTo>
                    <a:pt x="46100" y="19558"/>
                  </a:moveTo>
                  <a:lnTo>
                    <a:pt x="46028" y="56188"/>
                  </a:lnTo>
                  <a:lnTo>
                    <a:pt x="55910" y="39323"/>
                  </a:lnTo>
                  <a:lnTo>
                    <a:pt x="47371" y="24637"/>
                  </a:lnTo>
                  <a:lnTo>
                    <a:pt x="65903" y="24637"/>
                  </a:lnTo>
                  <a:lnTo>
                    <a:pt x="65912" y="19685"/>
                  </a:lnTo>
                  <a:lnTo>
                    <a:pt x="46100" y="19558"/>
                  </a:lnTo>
                  <a:close/>
                </a:path>
                <a:path w="111760" h="1363345">
                  <a:moveTo>
                    <a:pt x="64515" y="24637"/>
                  </a:moveTo>
                  <a:lnTo>
                    <a:pt x="47371" y="24637"/>
                  </a:lnTo>
                  <a:lnTo>
                    <a:pt x="55910" y="39323"/>
                  </a:lnTo>
                  <a:lnTo>
                    <a:pt x="64515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3026813" y="907101"/>
              <a:ext cx="688604" cy="2781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2913887" y="813816"/>
              <a:ext cx="948055" cy="445134"/>
            </a:xfrm>
            <a:custGeom>
              <a:avLst/>
              <a:gdLst/>
              <a:ahLst/>
              <a:cxnLst/>
              <a:rect l="l" t="t" r="r" b="b"/>
              <a:pathLst>
                <a:path w="948054" h="445134">
                  <a:moveTo>
                    <a:pt x="947927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947927" y="445008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FF8600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562862" y="1259331"/>
              <a:ext cx="2115185" cy="2186940"/>
            </a:xfrm>
            <a:custGeom>
              <a:avLst/>
              <a:gdLst/>
              <a:ahLst/>
              <a:cxnLst/>
              <a:rect l="l" t="t" r="r" b="b"/>
              <a:pathLst>
                <a:path w="2115185" h="2186940">
                  <a:moveTo>
                    <a:pt x="1641221" y="1805432"/>
                  </a:moveTo>
                  <a:lnTo>
                    <a:pt x="571500" y="1805432"/>
                  </a:lnTo>
                  <a:lnTo>
                    <a:pt x="571500" y="1614932"/>
                  </a:lnTo>
                  <a:lnTo>
                    <a:pt x="0" y="1900682"/>
                  </a:lnTo>
                  <a:lnTo>
                    <a:pt x="571500" y="2186432"/>
                  </a:lnTo>
                  <a:lnTo>
                    <a:pt x="571500" y="1995932"/>
                  </a:lnTo>
                  <a:lnTo>
                    <a:pt x="1641221" y="1995932"/>
                  </a:lnTo>
                  <a:lnTo>
                    <a:pt x="1641221" y="1805432"/>
                  </a:lnTo>
                  <a:close/>
                </a:path>
                <a:path w="2115185" h="2186940">
                  <a:moveTo>
                    <a:pt x="2115185" y="1356487"/>
                  </a:moveTo>
                  <a:lnTo>
                    <a:pt x="1924672" y="1357007"/>
                  </a:lnTo>
                  <a:lnTo>
                    <a:pt x="1921002" y="0"/>
                  </a:lnTo>
                  <a:lnTo>
                    <a:pt x="1730502" y="508"/>
                  </a:lnTo>
                  <a:lnTo>
                    <a:pt x="1734172" y="1357515"/>
                  </a:lnTo>
                  <a:lnTo>
                    <a:pt x="1543685" y="1358011"/>
                  </a:lnTo>
                  <a:lnTo>
                    <a:pt x="1831086" y="1928749"/>
                  </a:lnTo>
                  <a:lnTo>
                    <a:pt x="2067382" y="1452753"/>
                  </a:lnTo>
                  <a:lnTo>
                    <a:pt x="2114931" y="1357007"/>
                  </a:lnTo>
                  <a:lnTo>
                    <a:pt x="2115185" y="1356487"/>
                  </a:lnTo>
                  <a:close/>
                </a:path>
              </a:pathLst>
            </a:custGeom>
            <a:solidFill>
              <a:srgbClr val="FF86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3684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Why is vanishing 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gradient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a</a:t>
            </a:r>
            <a:r>
              <a:rPr spc="-125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problem?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50341" y="4679441"/>
            <a:ext cx="5416550" cy="1477010"/>
          </a:xfrm>
          <a:prstGeom prst="rect">
            <a:avLst/>
          </a:prstGeom>
          <a:ln w="19811">
            <a:solidFill>
              <a:srgbClr val="7E7E7E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signal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faraway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because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it’s</a:t>
            </a:r>
            <a:r>
              <a:rPr kumimoji="0" sz="1800" b="0" i="0" u="none" strike="noStrike" kern="1200" cap="none" spc="9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much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smaller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signal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close-by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380" marR="116839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weights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only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updated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only with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respect to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near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effects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long-term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effects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26029" y="3577590"/>
            <a:ext cx="641350" cy="1106170"/>
          </a:xfrm>
          <a:custGeom>
            <a:avLst/>
            <a:gdLst/>
            <a:ahLst/>
            <a:cxnLst/>
            <a:rect l="l" t="t" r="r" b="b"/>
            <a:pathLst>
              <a:path w="641350" h="1106170">
                <a:moveTo>
                  <a:pt x="71894" y="105178"/>
                </a:moveTo>
                <a:lnTo>
                  <a:pt x="54722" y="115041"/>
                </a:lnTo>
                <a:lnTo>
                  <a:pt x="624077" y="1106043"/>
                </a:lnTo>
                <a:lnTo>
                  <a:pt x="641350" y="1096137"/>
                </a:lnTo>
                <a:lnTo>
                  <a:pt x="71894" y="105178"/>
                </a:lnTo>
                <a:close/>
              </a:path>
              <a:path w="641350" h="1106170">
                <a:moveTo>
                  <a:pt x="0" y="0"/>
                </a:moveTo>
                <a:lnTo>
                  <a:pt x="8255" y="141732"/>
                </a:lnTo>
                <a:lnTo>
                  <a:pt x="54722" y="115041"/>
                </a:lnTo>
                <a:lnTo>
                  <a:pt x="48387" y="104012"/>
                </a:lnTo>
                <a:lnTo>
                  <a:pt x="65531" y="94107"/>
                </a:lnTo>
                <a:lnTo>
                  <a:pt x="91168" y="94107"/>
                </a:lnTo>
                <a:lnTo>
                  <a:pt x="118363" y="78486"/>
                </a:lnTo>
                <a:lnTo>
                  <a:pt x="0" y="0"/>
                </a:lnTo>
                <a:close/>
              </a:path>
              <a:path w="641350" h="1106170">
                <a:moveTo>
                  <a:pt x="65531" y="94107"/>
                </a:moveTo>
                <a:lnTo>
                  <a:pt x="48387" y="104012"/>
                </a:lnTo>
                <a:lnTo>
                  <a:pt x="54722" y="115041"/>
                </a:lnTo>
                <a:lnTo>
                  <a:pt x="71894" y="105178"/>
                </a:lnTo>
                <a:lnTo>
                  <a:pt x="65531" y="94107"/>
                </a:lnTo>
                <a:close/>
              </a:path>
              <a:path w="641350" h="1106170">
                <a:moveTo>
                  <a:pt x="91168" y="94107"/>
                </a:moveTo>
                <a:lnTo>
                  <a:pt x="65531" y="94107"/>
                </a:lnTo>
                <a:lnTo>
                  <a:pt x="71894" y="105178"/>
                </a:lnTo>
                <a:lnTo>
                  <a:pt x="91168" y="9410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4794001-4E12-4C5B-9592-CF7CD156CC0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676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Effect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of vanishing 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gradient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on</a:t>
            </a:r>
            <a:r>
              <a:rPr spc="-9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RNN-LM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0840" y="1105661"/>
            <a:ext cx="835469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67665" algn="l"/>
                <a:tab pos="368300" algn="l"/>
                <a:tab pos="5858510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LM task: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she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tried to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print her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_____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she found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the  printer was out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toner.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She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went to the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stationery store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buy 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toner. It was very overpriced. After installing the toner</a:t>
            </a:r>
            <a:r>
              <a:rPr kumimoji="0" sz="2400" b="0" i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into  the printer,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she finally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printed</a:t>
            </a:r>
            <a:r>
              <a:rPr kumimoji="0" sz="24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lang="en-US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her tickets.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68300" marR="419734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67665" algn="l"/>
                <a:tab pos="3683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learn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training example,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needs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model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dependency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between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“tickets”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7</a:t>
            </a:r>
            <a:r>
              <a:rPr kumimoji="0" sz="2400" b="0" i="0" u="none" strike="noStrike" kern="1200" cap="none" spc="-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 the target word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“tickets”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 the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68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67665" algn="l"/>
                <a:tab pos="3683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But if gradient 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model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can’t learn this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dependency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711200" marR="92075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7118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model 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unable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predict similar long-distance  dependencies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 test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025EE-35FC-41B6-B156-EDE85C2F06EF}"/>
              </a:ext>
            </a:extLst>
          </p:cNvPr>
          <p:cNvSpPr txBox="1"/>
          <p:nvPr/>
        </p:nvSpPr>
        <p:spPr>
          <a:xfrm>
            <a:off x="0" y="6581001"/>
            <a:ext cx="1765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Abigail See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105661"/>
            <a:ext cx="4954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4940935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LM task: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writer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4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books </a:t>
            </a:r>
            <a:r>
              <a:rPr kumimoji="0" sz="2400" b="0" i="1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	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983740"/>
            <a:ext cx="8370570" cy="375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Correct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answer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writer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books </a:t>
            </a:r>
            <a:r>
              <a:rPr kumimoji="0" sz="24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is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planning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sequel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7232650" algn="l"/>
              </a:tabLst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Syntactic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recency: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writer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400" b="0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books</a:t>
            </a:r>
            <a:r>
              <a:rPr kumimoji="0" sz="24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is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correct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7054215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q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ent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</a:t>
            </a:r>
            <a:r>
              <a:rPr kumimoji="0" sz="2400" b="1" i="0" u="none" strike="noStrike" kern="1200" cap="none" spc="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enc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y: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writ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4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4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b</a:t>
            </a:r>
            <a:r>
              <a:rPr kumimoji="0" sz="24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o</a:t>
            </a:r>
            <a:r>
              <a:rPr kumimoji="0" sz="2400" b="0" i="1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ok</a:t>
            </a:r>
            <a:r>
              <a:rPr kumimoji="0" sz="24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a</a:t>
            </a:r>
            <a:r>
              <a:rPr kumimoji="0" sz="2400" b="0" i="1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re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incorr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14922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Due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vanishing gradient,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RNN-LMs are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better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 learning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sequential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recency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syntactic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recency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they make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type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error more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often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we’d like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[Linzen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et al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2016]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57900" y="743712"/>
            <a:ext cx="845819" cy="464820"/>
          </a:xfrm>
          <a:custGeom>
            <a:avLst/>
            <a:gdLst/>
            <a:ahLst/>
            <a:cxnLst/>
            <a:rect l="l" t="t" r="r" b="b"/>
            <a:pathLst>
              <a:path w="845820" h="464819">
                <a:moveTo>
                  <a:pt x="422910" y="0"/>
                </a:moveTo>
                <a:lnTo>
                  <a:pt x="360418" y="2519"/>
                </a:lnTo>
                <a:lnTo>
                  <a:pt x="300773" y="9836"/>
                </a:lnTo>
                <a:lnTo>
                  <a:pt x="244627" y="21594"/>
                </a:lnTo>
                <a:lnTo>
                  <a:pt x="192637" y="37432"/>
                </a:lnTo>
                <a:lnTo>
                  <a:pt x="145455" y="56992"/>
                </a:lnTo>
                <a:lnTo>
                  <a:pt x="103737" y="79915"/>
                </a:lnTo>
                <a:lnTo>
                  <a:pt x="68136" y="105842"/>
                </a:lnTo>
                <a:lnTo>
                  <a:pt x="39308" y="134414"/>
                </a:lnTo>
                <a:lnTo>
                  <a:pt x="4585" y="198057"/>
                </a:lnTo>
                <a:lnTo>
                  <a:pt x="0" y="232410"/>
                </a:lnTo>
                <a:lnTo>
                  <a:pt x="4585" y="266762"/>
                </a:lnTo>
                <a:lnTo>
                  <a:pt x="39308" y="330405"/>
                </a:lnTo>
                <a:lnTo>
                  <a:pt x="68136" y="358977"/>
                </a:lnTo>
                <a:lnTo>
                  <a:pt x="103737" y="384904"/>
                </a:lnTo>
                <a:lnTo>
                  <a:pt x="145455" y="407827"/>
                </a:lnTo>
                <a:lnTo>
                  <a:pt x="192637" y="427387"/>
                </a:lnTo>
                <a:lnTo>
                  <a:pt x="244627" y="443225"/>
                </a:lnTo>
                <a:lnTo>
                  <a:pt x="300773" y="454983"/>
                </a:lnTo>
                <a:lnTo>
                  <a:pt x="360418" y="462300"/>
                </a:lnTo>
                <a:lnTo>
                  <a:pt x="422910" y="464820"/>
                </a:lnTo>
                <a:lnTo>
                  <a:pt x="485401" y="462300"/>
                </a:lnTo>
                <a:lnTo>
                  <a:pt x="545046" y="454983"/>
                </a:lnTo>
                <a:lnTo>
                  <a:pt x="601192" y="443225"/>
                </a:lnTo>
                <a:lnTo>
                  <a:pt x="653182" y="427387"/>
                </a:lnTo>
                <a:lnTo>
                  <a:pt x="700364" y="407827"/>
                </a:lnTo>
                <a:lnTo>
                  <a:pt x="742082" y="384904"/>
                </a:lnTo>
                <a:lnTo>
                  <a:pt x="777683" y="358977"/>
                </a:lnTo>
                <a:lnTo>
                  <a:pt x="806511" y="330405"/>
                </a:lnTo>
                <a:lnTo>
                  <a:pt x="841234" y="266762"/>
                </a:lnTo>
                <a:lnTo>
                  <a:pt x="845820" y="232410"/>
                </a:lnTo>
                <a:lnTo>
                  <a:pt x="841234" y="198057"/>
                </a:lnTo>
                <a:lnTo>
                  <a:pt x="806511" y="134414"/>
                </a:lnTo>
                <a:lnTo>
                  <a:pt x="777683" y="105842"/>
                </a:lnTo>
                <a:lnTo>
                  <a:pt x="742082" y="79915"/>
                </a:lnTo>
                <a:lnTo>
                  <a:pt x="700364" y="56992"/>
                </a:lnTo>
                <a:lnTo>
                  <a:pt x="653182" y="37432"/>
                </a:lnTo>
                <a:lnTo>
                  <a:pt x="601192" y="21594"/>
                </a:lnTo>
                <a:lnTo>
                  <a:pt x="545046" y="9836"/>
                </a:lnTo>
                <a:lnTo>
                  <a:pt x="485401" y="2519"/>
                </a:lnTo>
                <a:lnTo>
                  <a:pt x="422910" y="0"/>
                </a:lnTo>
                <a:close/>
              </a:path>
            </a:pathLst>
          </a:custGeom>
          <a:solidFill>
            <a:srgbClr val="BCD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136552"/>
            <a:ext cx="6676390" cy="964565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Effect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of vanishing 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gradient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on</a:t>
            </a:r>
            <a:r>
              <a:rPr spc="-9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RNN-LM</a:t>
            </a:r>
          </a:p>
          <a:p>
            <a:pPr marR="500380" algn="r">
              <a:lnSpc>
                <a:spcPct val="100000"/>
              </a:lnSpc>
              <a:spcBef>
                <a:spcPts val="500"/>
              </a:spcBef>
            </a:pPr>
            <a:r>
              <a:rPr sz="1800" b="0" i="1" spc="-10" dirty="0">
                <a:latin typeface="Carlito"/>
                <a:cs typeface="Carlito"/>
              </a:rPr>
              <a:t>is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7885" y="966088"/>
            <a:ext cx="622300" cy="255904"/>
          </a:xfrm>
          <a:custGeom>
            <a:avLst/>
            <a:gdLst/>
            <a:ahLst/>
            <a:cxnLst/>
            <a:rect l="l" t="t" r="r" b="b"/>
            <a:pathLst>
              <a:path w="622300" h="255905">
                <a:moveTo>
                  <a:pt x="535341" y="27078"/>
                </a:moveTo>
                <a:lnTo>
                  <a:pt x="0" y="228853"/>
                </a:lnTo>
                <a:lnTo>
                  <a:pt x="10160" y="255905"/>
                </a:lnTo>
                <a:lnTo>
                  <a:pt x="545565" y="54229"/>
                </a:lnTo>
                <a:lnTo>
                  <a:pt x="535341" y="27078"/>
                </a:lnTo>
                <a:close/>
              </a:path>
              <a:path w="622300" h="255905">
                <a:moveTo>
                  <a:pt x="610726" y="21971"/>
                </a:moveTo>
                <a:lnTo>
                  <a:pt x="548893" y="21971"/>
                </a:lnTo>
                <a:lnTo>
                  <a:pt x="559053" y="49149"/>
                </a:lnTo>
                <a:lnTo>
                  <a:pt x="545565" y="54229"/>
                </a:lnTo>
                <a:lnTo>
                  <a:pt x="555751" y="81280"/>
                </a:lnTo>
                <a:lnTo>
                  <a:pt x="610726" y="21971"/>
                </a:lnTo>
                <a:close/>
              </a:path>
              <a:path w="622300" h="255905">
                <a:moveTo>
                  <a:pt x="548893" y="21971"/>
                </a:moveTo>
                <a:lnTo>
                  <a:pt x="535341" y="27078"/>
                </a:lnTo>
                <a:lnTo>
                  <a:pt x="545565" y="54229"/>
                </a:lnTo>
                <a:lnTo>
                  <a:pt x="559053" y="49149"/>
                </a:lnTo>
                <a:lnTo>
                  <a:pt x="548893" y="21971"/>
                </a:lnTo>
                <a:close/>
              </a:path>
              <a:path w="622300" h="255905">
                <a:moveTo>
                  <a:pt x="525144" y="0"/>
                </a:moveTo>
                <a:lnTo>
                  <a:pt x="535341" y="27078"/>
                </a:lnTo>
                <a:lnTo>
                  <a:pt x="548893" y="21971"/>
                </a:lnTo>
                <a:lnTo>
                  <a:pt x="610726" y="21971"/>
                </a:lnTo>
                <a:lnTo>
                  <a:pt x="621791" y="10033"/>
                </a:lnTo>
                <a:lnTo>
                  <a:pt x="525144" y="0"/>
                </a:lnTo>
                <a:close/>
              </a:path>
            </a:pathLst>
          </a:custGeom>
          <a:solidFill>
            <a:srgbClr val="398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900" y="1315211"/>
            <a:ext cx="845819" cy="464820"/>
          </a:xfrm>
          <a:custGeom>
            <a:avLst/>
            <a:gdLst/>
            <a:ahLst/>
            <a:cxnLst/>
            <a:rect l="l" t="t" r="r" b="b"/>
            <a:pathLst>
              <a:path w="845820" h="464819">
                <a:moveTo>
                  <a:pt x="422910" y="0"/>
                </a:moveTo>
                <a:lnTo>
                  <a:pt x="360418" y="2519"/>
                </a:lnTo>
                <a:lnTo>
                  <a:pt x="300773" y="9836"/>
                </a:lnTo>
                <a:lnTo>
                  <a:pt x="244627" y="21594"/>
                </a:lnTo>
                <a:lnTo>
                  <a:pt x="192637" y="37432"/>
                </a:lnTo>
                <a:lnTo>
                  <a:pt x="145455" y="56992"/>
                </a:lnTo>
                <a:lnTo>
                  <a:pt x="103737" y="79915"/>
                </a:lnTo>
                <a:lnTo>
                  <a:pt x="68136" y="105842"/>
                </a:lnTo>
                <a:lnTo>
                  <a:pt x="39308" y="134414"/>
                </a:lnTo>
                <a:lnTo>
                  <a:pt x="4585" y="198057"/>
                </a:lnTo>
                <a:lnTo>
                  <a:pt x="0" y="232410"/>
                </a:lnTo>
                <a:lnTo>
                  <a:pt x="4585" y="266762"/>
                </a:lnTo>
                <a:lnTo>
                  <a:pt x="39308" y="330405"/>
                </a:lnTo>
                <a:lnTo>
                  <a:pt x="68136" y="358977"/>
                </a:lnTo>
                <a:lnTo>
                  <a:pt x="103737" y="384904"/>
                </a:lnTo>
                <a:lnTo>
                  <a:pt x="145455" y="407827"/>
                </a:lnTo>
                <a:lnTo>
                  <a:pt x="192637" y="427387"/>
                </a:lnTo>
                <a:lnTo>
                  <a:pt x="244627" y="443225"/>
                </a:lnTo>
                <a:lnTo>
                  <a:pt x="300773" y="454983"/>
                </a:lnTo>
                <a:lnTo>
                  <a:pt x="360418" y="462300"/>
                </a:lnTo>
                <a:lnTo>
                  <a:pt x="422910" y="464820"/>
                </a:lnTo>
                <a:lnTo>
                  <a:pt x="485401" y="462300"/>
                </a:lnTo>
                <a:lnTo>
                  <a:pt x="545046" y="454983"/>
                </a:lnTo>
                <a:lnTo>
                  <a:pt x="601192" y="443225"/>
                </a:lnTo>
                <a:lnTo>
                  <a:pt x="653182" y="427387"/>
                </a:lnTo>
                <a:lnTo>
                  <a:pt x="700364" y="407827"/>
                </a:lnTo>
                <a:lnTo>
                  <a:pt x="742082" y="384904"/>
                </a:lnTo>
                <a:lnTo>
                  <a:pt x="777683" y="358977"/>
                </a:lnTo>
                <a:lnTo>
                  <a:pt x="806511" y="330405"/>
                </a:lnTo>
                <a:lnTo>
                  <a:pt x="841234" y="266762"/>
                </a:lnTo>
                <a:lnTo>
                  <a:pt x="845820" y="232410"/>
                </a:lnTo>
                <a:lnTo>
                  <a:pt x="841234" y="198057"/>
                </a:lnTo>
                <a:lnTo>
                  <a:pt x="806511" y="134414"/>
                </a:lnTo>
                <a:lnTo>
                  <a:pt x="777683" y="105842"/>
                </a:lnTo>
                <a:lnTo>
                  <a:pt x="742082" y="79915"/>
                </a:lnTo>
                <a:lnTo>
                  <a:pt x="700364" y="56992"/>
                </a:lnTo>
                <a:lnTo>
                  <a:pt x="653182" y="37432"/>
                </a:lnTo>
                <a:lnTo>
                  <a:pt x="601192" y="21594"/>
                </a:lnTo>
                <a:lnTo>
                  <a:pt x="545046" y="9836"/>
                </a:lnTo>
                <a:lnTo>
                  <a:pt x="485401" y="2519"/>
                </a:lnTo>
                <a:lnTo>
                  <a:pt x="422910" y="0"/>
                </a:lnTo>
                <a:close/>
              </a:path>
            </a:pathLst>
          </a:custGeom>
          <a:solidFill>
            <a:srgbClr val="BCD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16217" y="1373885"/>
            <a:ext cx="329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40426" y="1426717"/>
            <a:ext cx="619760" cy="149860"/>
          </a:xfrm>
          <a:custGeom>
            <a:avLst/>
            <a:gdLst/>
            <a:ahLst/>
            <a:cxnLst/>
            <a:rect l="l" t="t" r="r" b="b"/>
            <a:pathLst>
              <a:path w="619760" h="149859">
                <a:moveTo>
                  <a:pt x="531156" y="121199"/>
                </a:moveTo>
                <a:lnTo>
                  <a:pt x="526161" y="149733"/>
                </a:lnTo>
                <a:lnTo>
                  <a:pt x="612904" y="123698"/>
                </a:lnTo>
                <a:lnTo>
                  <a:pt x="545464" y="123698"/>
                </a:lnTo>
                <a:lnTo>
                  <a:pt x="531156" y="121199"/>
                </a:lnTo>
                <a:close/>
              </a:path>
              <a:path w="619760" h="149859">
                <a:moveTo>
                  <a:pt x="536157" y="92635"/>
                </a:moveTo>
                <a:lnTo>
                  <a:pt x="531156" y="121199"/>
                </a:lnTo>
                <a:lnTo>
                  <a:pt x="545464" y="123698"/>
                </a:lnTo>
                <a:lnTo>
                  <a:pt x="550418" y="95123"/>
                </a:lnTo>
                <a:lnTo>
                  <a:pt x="536157" y="92635"/>
                </a:lnTo>
                <a:close/>
              </a:path>
              <a:path w="619760" h="149859">
                <a:moveTo>
                  <a:pt x="541147" y="64135"/>
                </a:moveTo>
                <a:lnTo>
                  <a:pt x="536157" y="92635"/>
                </a:lnTo>
                <a:lnTo>
                  <a:pt x="550418" y="95123"/>
                </a:lnTo>
                <a:lnTo>
                  <a:pt x="545464" y="123698"/>
                </a:lnTo>
                <a:lnTo>
                  <a:pt x="612904" y="123698"/>
                </a:lnTo>
                <a:lnTo>
                  <a:pt x="619251" y="121793"/>
                </a:lnTo>
                <a:lnTo>
                  <a:pt x="541147" y="64135"/>
                </a:lnTo>
                <a:close/>
              </a:path>
              <a:path w="619760" h="149859">
                <a:moveTo>
                  <a:pt x="5079" y="0"/>
                </a:moveTo>
                <a:lnTo>
                  <a:pt x="0" y="28448"/>
                </a:lnTo>
                <a:lnTo>
                  <a:pt x="531156" y="121199"/>
                </a:lnTo>
                <a:lnTo>
                  <a:pt x="536157" y="92635"/>
                </a:lnTo>
                <a:lnTo>
                  <a:pt x="5079" y="0"/>
                </a:lnTo>
                <a:close/>
              </a:path>
            </a:pathLst>
          </a:custGeom>
          <a:solidFill>
            <a:srgbClr val="398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63005" y="3572383"/>
            <a:ext cx="622300" cy="206375"/>
          </a:xfrm>
          <a:custGeom>
            <a:avLst/>
            <a:gdLst/>
            <a:ahLst/>
            <a:cxnLst/>
            <a:rect l="l" t="t" r="r" b="b"/>
            <a:pathLst>
              <a:path w="622300" h="206375">
                <a:moveTo>
                  <a:pt x="380669" y="19812"/>
                </a:moveTo>
                <a:lnTo>
                  <a:pt x="292608" y="19812"/>
                </a:lnTo>
                <a:lnTo>
                  <a:pt x="310896" y="20827"/>
                </a:lnTo>
                <a:lnTo>
                  <a:pt x="329438" y="24002"/>
                </a:lnTo>
                <a:lnTo>
                  <a:pt x="367538" y="35686"/>
                </a:lnTo>
                <a:lnTo>
                  <a:pt x="406400" y="53847"/>
                </a:lnTo>
                <a:lnTo>
                  <a:pt x="446151" y="77723"/>
                </a:lnTo>
                <a:lnTo>
                  <a:pt x="486410" y="105917"/>
                </a:lnTo>
                <a:lnTo>
                  <a:pt x="527050" y="137413"/>
                </a:lnTo>
                <a:lnTo>
                  <a:pt x="568071" y="171195"/>
                </a:lnTo>
                <a:lnTo>
                  <a:pt x="609219" y="206247"/>
                </a:lnTo>
                <a:lnTo>
                  <a:pt x="622173" y="191261"/>
                </a:lnTo>
                <a:lnTo>
                  <a:pt x="580898" y="156209"/>
                </a:lnTo>
                <a:lnTo>
                  <a:pt x="539750" y="122173"/>
                </a:lnTo>
                <a:lnTo>
                  <a:pt x="498475" y="90042"/>
                </a:lnTo>
                <a:lnTo>
                  <a:pt x="457327" y="61340"/>
                </a:lnTo>
                <a:lnTo>
                  <a:pt x="416306" y="36702"/>
                </a:lnTo>
                <a:lnTo>
                  <a:pt x="395859" y="26415"/>
                </a:lnTo>
                <a:lnTo>
                  <a:pt x="380669" y="19812"/>
                </a:lnTo>
                <a:close/>
              </a:path>
              <a:path w="622300" h="206375">
                <a:moveTo>
                  <a:pt x="14732" y="93979"/>
                </a:moveTo>
                <a:lnTo>
                  <a:pt x="0" y="192023"/>
                </a:lnTo>
                <a:lnTo>
                  <a:pt x="99187" y="188848"/>
                </a:lnTo>
                <a:lnTo>
                  <a:pt x="71148" y="157352"/>
                </a:lnTo>
                <a:lnTo>
                  <a:pt x="53848" y="157352"/>
                </a:lnTo>
                <a:lnTo>
                  <a:pt x="41021" y="142366"/>
                </a:lnTo>
                <a:lnTo>
                  <a:pt x="50518" y="134179"/>
                </a:lnTo>
                <a:lnTo>
                  <a:pt x="14732" y="93979"/>
                </a:lnTo>
                <a:close/>
              </a:path>
              <a:path w="622300" h="206375">
                <a:moveTo>
                  <a:pt x="50518" y="134179"/>
                </a:moveTo>
                <a:lnTo>
                  <a:pt x="41021" y="142366"/>
                </a:lnTo>
                <a:lnTo>
                  <a:pt x="53848" y="157352"/>
                </a:lnTo>
                <a:lnTo>
                  <a:pt x="63680" y="148964"/>
                </a:lnTo>
                <a:lnTo>
                  <a:pt x="50518" y="134179"/>
                </a:lnTo>
                <a:close/>
              </a:path>
              <a:path w="622300" h="206375">
                <a:moveTo>
                  <a:pt x="63680" y="148964"/>
                </a:moveTo>
                <a:lnTo>
                  <a:pt x="53848" y="157352"/>
                </a:lnTo>
                <a:lnTo>
                  <a:pt x="71148" y="157352"/>
                </a:lnTo>
                <a:lnTo>
                  <a:pt x="63680" y="148964"/>
                </a:lnTo>
                <a:close/>
              </a:path>
              <a:path w="622300" h="206375">
                <a:moveTo>
                  <a:pt x="293878" y="0"/>
                </a:moveTo>
                <a:lnTo>
                  <a:pt x="248412" y="7874"/>
                </a:lnTo>
                <a:lnTo>
                  <a:pt x="212090" y="22732"/>
                </a:lnTo>
                <a:lnTo>
                  <a:pt x="174879" y="42925"/>
                </a:lnTo>
                <a:lnTo>
                  <a:pt x="125730" y="75310"/>
                </a:lnTo>
                <a:lnTo>
                  <a:pt x="80010" y="109727"/>
                </a:lnTo>
                <a:lnTo>
                  <a:pt x="50518" y="134179"/>
                </a:lnTo>
                <a:lnTo>
                  <a:pt x="63680" y="148964"/>
                </a:lnTo>
                <a:lnTo>
                  <a:pt x="72009" y="141858"/>
                </a:lnTo>
                <a:lnTo>
                  <a:pt x="92202" y="125475"/>
                </a:lnTo>
                <a:lnTo>
                  <a:pt x="136906" y="91693"/>
                </a:lnTo>
                <a:lnTo>
                  <a:pt x="184531" y="60197"/>
                </a:lnTo>
                <a:lnTo>
                  <a:pt x="220345" y="40766"/>
                </a:lnTo>
                <a:lnTo>
                  <a:pt x="264414" y="23875"/>
                </a:lnTo>
                <a:lnTo>
                  <a:pt x="292608" y="19812"/>
                </a:lnTo>
                <a:lnTo>
                  <a:pt x="380669" y="19812"/>
                </a:lnTo>
                <a:lnTo>
                  <a:pt x="375412" y="17525"/>
                </a:lnTo>
                <a:lnTo>
                  <a:pt x="354965" y="10287"/>
                </a:lnTo>
                <a:lnTo>
                  <a:pt x="334645" y="4825"/>
                </a:lnTo>
                <a:lnTo>
                  <a:pt x="314325" y="1396"/>
                </a:lnTo>
                <a:lnTo>
                  <a:pt x="293878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25646" y="2565019"/>
            <a:ext cx="2049145" cy="337185"/>
          </a:xfrm>
          <a:custGeom>
            <a:avLst/>
            <a:gdLst/>
            <a:ahLst/>
            <a:cxnLst/>
            <a:rect l="l" t="t" r="r" b="b"/>
            <a:pathLst>
              <a:path w="2049145" h="337185">
                <a:moveTo>
                  <a:pt x="42799" y="221487"/>
                </a:moveTo>
                <a:lnTo>
                  <a:pt x="0" y="311022"/>
                </a:lnTo>
                <a:lnTo>
                  <a:pt x="95757" y="336930"/>
                </a:lnTo>
                <a:lnTo>
                  <a:pt x="75891" y="293623"/>
                </a:lnTo>
                <a:lnTo>
                  <a:pt x="61849" y="293623"/>
                </a:lnTo>
                <a:lnTo>
                  <a:pt x="53593" y="275589"/>
                </a:lnTo>
                <a:lnTo>
                  <a:pt x="65170" y="270255"/>
                </a:lnTo>
                <a:lnTo>
                  <a:pt x="42799" y="221487"/>
                </a:lnTo>
                <a:close/>
              </a:path>
              <a:path w="2049145" h="337185">
                <a:moveTo>
                  <a:pt x="1191171" y="19811"/>
                </a:moveTo>
                <a:lnTo>
                  <a:pt x="973708" y="19811"/>
                </a:lnTo>
                <a:lnTo>
                  <a:pt x="1005458" y="20319"/>
                </a:lnTo>
                <a:lnTo>
                  <a:pt x="1037463" y="21843"/>
                </a:lnTo>
                <a:lnTo>
                  <a:pt x="1101725" y="27177"/>
                </a:lnTo>
                <a:lnTo>
                  <a:pt x="1166494" y="35813"/>
                </a:lnTo>
                <a:lnTo>
                  <a:pt x="1231773" y="47243"/>
                </a:lnTo>
                <a:lnTo>
                  <a:pt x="1297558" y="61467"/>
                </a:lnTo>
                <a:lnTo>
                  <a:pt x="1363726" y="78104"/>
                </a:lnTo>
                <a:lnTo>
                  <a:pt x="1430401" y="96900"/>
                </a:lnTo>
                <a:lnTo>
                  <a:pt x="1497329" y="117855"/>
                </a:lnTo>
                <a:lnTo>
                  <a:pt x="1564513" y="140588"/>
                </a:lnTo>
                <a:lnTo>
                  <a:pt x="1632077" y="164845"/>
                </a:lnTo>
                <a:lnTo>
                  <a:pt x="1699894" y="190500"/>
                </a:lnTo>
                <a:lnTo>
                  <a:pt x="1767966" y="217423"/>
                </a:lnTo>
                <a:lnTo>
                  <a:pt x="1836165" y="245109"/>
                </a:lnTo>
                <a:lnTo>
                  <a:pt x="2041398" y="331342"/>
                </a:lnTo>
                <a:lnTo>
                  <a:pt x="2049017" y="313054"/>
                </a:lnTo>
                <a:lnTo>
                  <a:pt x="1843786" y="226694"/>
                </a:lnTo>
                <a:lnTo>
                  <a:pt x="1707133" y="172084"/>
                </a:lnTo>
                <a:lnTo>
                  <a:pt x="1639189" y="146303"/>
                </a:lnTo>
                <a:lnTo>
                  <a:pt x="1571243" y="122046"/>
                </a:lnTo>
                <a:lnTo>
                  <a:pt x="1503679" y="99059"/>
                </a:lnTo>
                <a:lnTo>
                  <a:pt x="1436242" y="78104"/>
                </a:lnTo>
                <a:lnTo>
                  <a:pt x="1369187" y="59054"/>
                </a:lnTo>
                <a:lnTo>
                  <a:pt x="1268983" y="34670"/>
                </a:lnTo>
                <a:lnTo>
                  <a:pt x="1202689" y="21716"/>
                </a:lnTo>
                <a:lnTo>
                  <a:pt x="1191171" y="19811"/>
                </a:lnTo>
                <a:close/>
              </a:path>
              <a:path w="2049145" h="337185">
                <a:moveTo>
                  <a:pt x="65170" y="270255"/>
                </a:moveTo>
                <a:lnTo>
                  <a:pt x="53593" y="275589"/>
                </a:lnTo>
                <a:lnTo>
                  <a:pt x="61849" y="293623"/>
                </a:lnTo>
                <a:lnTo>
                  <a:pt x="73420" y="288239"/>
                </a:lnTo>
                <a:lnTo>
                  <a:pt x="65170" y="270255"/>
                </a:lnTo>
                <a:close/>
              </a:path>
              <a:path w="2049145" h="337185">
                <a:moveTo>
                  <a:pt x="73420" y="288239"/>
                </a:moveTo>
                <a:lnTo>
                  <a:pt x="61849" y="293623"/>
                </a:lnTo>
                <a:lnTo>
                  <a:pt x="75891" y="293623"/>
                </a:lnTo>
                <a:lnTo>
                  <a:pt x="73420" y="288239"/>
                </a:lnTo>
                <a:close/>
              </a:path>
              <a:path w="2049145" h="337185">
                <a:moveTo>
                  <a:pt x="974089" y="0"/>
                </a:moveTo>
                <a:lnTo>
                  <a:pt x="906144" y="3047"/>
                </a:lnTo>
                <a:lnTo>
                  <a:pt x="832738" y="12445"/>
                </a:lnTo>
                <a:lnTo>
                  <a:pt x="794512" y="19303"/>
                </a:lnTo>
                <a:lnTo>
                  <a:pt x="755523" y="27177"/>
                </a:lnTo>
                <a:lnTo>
                  <a:pt x="715771" y="36448"/>
                </a:lnTo>
                <a:lnTo>
                  <a:pt x="675513" y="46608"/>
                </a:lnTo>
                <a:lnTo>
                  <a:pt x="635000" y="57530"/>
                </a:lnTo>
                <a:lnTo>
                  <a:pt x="594232" y="69468"/>
                </a:lnTo>
                <a:lnTo>
                  <a:pt x="553592" y="81787"/>
                </a:lnTo>
                <a:lnTo>
                  <a:pt x="472693" y="108457"/>
                </a:lnTo>
                <a:lnTo>
                  <a:pt x="432942" y="122300"/>
                </a:lnTo>
                <a:lnTo>
                  <a:pt x="393953" y="136270"/>
                </a:lnTo>
                <a:lnTo>
                  <a:pt x="355726" y="150367"/>
                </a:lnTo>
                <a:lnTo>
                  <a:pt x="282448" y="178688"/>
                </a:lnTo>
                <a:lnTo>
                  <a:pt x="214629" y="205993"/>
                </a:lnTo>
                <a:lnTo>
                  <a:pt x="125729" y="243585"/>
                </a:lnTo>
                <a:lnTo>
                  <a:pt x="77215" y="264794"/>
                </a:lnTo>
                <a:lnTo>
                  <a:pt x="65170" y="270255"/>
                </a:lnTo>
                <a:lnTo>
                  <a:pt x="73420" y="288239"/>
                </a:lnTo>
                <a:lnTo>
                  <a:pt x="74675" y="287654"/>
                </a:lnTo>
                <a:lnTo>
                  <a:pt x="133476" y="261746"/>
                </a:lnTo>
                <a:lnTo>
                  <a:pt x="221995" y="224408"/>
                </a:lnTo>
                <a:lnTo>
                  <a:pt x="289687" y="197103"/>
                </a:lnTo>
                <a:lnTo>
                  <a:pt x="362584" y="169036"/>
                </a:lnTo>
                <a:lnTo>
                  <a:pt x="400684" y="154939"/>
                </a:lnTo>
                <a:lnTo>
                  <a:pt x="479043" y="127126"/>
                </a:lnTo>
                <a:lnTo>
                  <a:pt x="519049" y="113791"/>
                </a:lnTo>
                <a:lnTo>
                  <a:pt x="559307" y="100837"/>
                </a:lnTo>
                <a:lnTo>
                  <a:pt x="599820" y="88391"/>
                </a:lnTo>
                <a:lnTo>
                  <a:pt x="640206" y="76707"/>
                </a:lnTo>
                <a:lnTo>
                  <a:pt x="680465" y="65785"/>
                </a:lnTo>
                <a:lnTo>
                  <a:pt x="720216" y="55752"/>
                </a:lnTo>
                <a:lnTo>
                  <a:pt x="759459" y="46608"/>
                </a:lnTo>
                <a:lnTo>
                  <a:pt x="798067" y="38734"/>
                </a:lnTo>
                <a:lnTo>
                  <a:pt x="835659" y="32003"/>
                </a:lnTo>
                <a:lnTo>
                  <a:pt x="907541" y="22859"/>
                </a:lnTo>
                <a:lnTo>
                  <a:pt x="973708" y="19811"/>
                </a:lnTo>
                <a:lnTo>
                  <a:pt x="1191171" y="19811"/>
                </a:lnTo>
                <a:lnTo>
                  <a:pt x="1169669" y="16255"/>
                </a:lnTo>
                <a:lnTo>
                  <a:pt x="1104138" y="7619"/>
                </a:lnTo>
                <a:lnTo>
                  <a:pt x="1038859" y="2031"/>
                </a:lnTo>
                <a:lnTo>
                  <a:pt x="1006348" y="507"/>
                </a:lnTo>
                <a:lnTo>
                  <a:pt x="974089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46757" y="6444183"/>
            <a:ext cx="67075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“Assessing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Ability of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LSTMs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Learn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Syntax-Sensitive Dependencies”, Linzen et al, 2016.</a:t>
            </a:r>
            <a:r>
              <a:rPr kumimoji="0" sz="1000" b="0" i="0" u="sng" strike="noStrike" kern="1200" cap="none" spc="80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https://arxiv.org/pdf/1611.01368.pdf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7B6697-77B8-4173-801C-2A4CDC9A8AC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4236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Why is </a:t>
            </a:r>
            <a:r>
              <a:rPr u="heavy" spc="-5" dirty="0">
                <a:solidFill>
                  <a:srgbClr val="3986FF"/>
                </a:solidFill>
                <a:uFill>
                  <a:solidFill>
                    <a:srgbClr val="3986FF"/>
                  </a:solidFill>
                </a:uFill>
                <a:latin typeface="Carlito"/>
                <a:cs typeface="Carlito"/>
              </a:rPr>
              <a:t>exploding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 gradient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a</a:t>
            </a:r>
            <a:r>
              <a:rPr spc="-110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problem?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7578725" cy="98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the gradient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becomes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big, then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SGD update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  becomes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too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big: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053840" marR="0" lvl="0" indent="0" algn="l" defTabSz="914400" rtl="0" eaLnBrk="1" fontAlgn="auto" latinLnBrk="0" hangingPunct="1">
              <a:lnSpc>
                <a:spcPts val="1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learning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rate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81785" y="2209912"/>
            <a:ext cx="4623812" cy="516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2869183"/>
            <a:ext cx="8164195" cy="2798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1462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gradient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43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cause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bad updates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take too large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reach 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bad parameter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configuration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(with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large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14668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worst case, this will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result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NaN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your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 (then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restart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earlier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checkpoint)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28615" y="2112264"/>
            <a:ext cx="1792605" cy="805180"/>
            <a:chOff x="4928615" y="2112264"/>
            <a:chExt cx="1792605" cy="805180"/>
          </a:xfrm>
        </p:grpSpPr>
        <p:sp>
          <p:nvSpPr>
            <p:cNvPr id="8" name="object 8"/>
            <p:cNvSpPr/>
            <p:nvPr/>
          </p:nvSpPr>
          <p:spPr>
            <a:xfrm>
              <a:off x="5350001" y="2757678"/>
              <a:ext cx="1361440" cy="149860"/>
            </a:xfrm>
            <a:custGeom>
              <a:avLst/>
              <a:gdLst/>
              <a:ahLst/>
              <a:cxnLst/>
              <a:rect l="l" t="t" r="r" b="b"/>
              <a:pathLst>
                <a:path w="1361440" h="149860">
                  <a:moveTo>
                    <a:pt x="1360931" y="0"/>
                  </a:moveTo>
                  <a:lnTo>
                    <a:pt x="1357901" y="29081"/>
                  </a:lnTo>
                  <a:lnTo>
                    <a:pt x="1349644" y="52816"/>
                  </a:lnTo>
                  <a:lnTo>
                    <a:pt x="1337411" y="68812"/>
                  </a:lnTo>
                  <a:lnTo>
                    <a:pt x="1322451" y="74675"/>
                  </a:lnTo>
                  <a:lnTo>
                    <a:pt x="718947" y="74675"/>
                  </a:lnTo>
                  <a:lnTo>
                    <a:pt x="703986" y="80539"/>
                  </a:lnTo>
                  <a:lnTo>
                    <a:pt x="691753" y="96535"/>
                  </a:lnTo>
                  <a:lnTo>
                    <a:pt x="683496" y="120270"/>
                  </a:lnTo>
                  <a:lnTo>
                    <a:pt x="680465" y="149351"/>
                  </a:lnTo>
                  <a:lnTo>
                    <a:pt x="677435" y="120270"/>
                  </a:lnTo>
                  <a:lnTo>
                    <a:pt x="669178" y="96535"/>
                  </a:lnTo>
                  <a:lnTo>
                    <a:pt x="656945" y="80539"/>
                  </a:lnTo>
                  <a:lnTo>
                    <a:pt x="641985" y="74675"/>
                  </a:lnTo>
                  <a:lnTo>
                    <a:pt x="38481" y="74675"/>
                  </a:lnTo>
                  <a:lnTo>
                    <a:pt x="23520" y="68812"/>
                  </a:lnTo>
                  <a:lnTo>
                    <a:pt x="11287" y="52816"/>
                  </a:lnTo>
                  <a:lnTo>
                    <a:pt x="3030" y="29081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938521" y="2122170"/>
              <a:ext cx="309880" cy="151130"/>
            </a:xfrm>
            <a:custGeom>
              <a:avLst/>
              <a:gdLst/>
              <a:ahLst/>
              <a:cxnLst/>
              <a:rect l="l" t="t" r="r" b="b"/>
              <a:pathLst>
                <a:path w="309879" h="151130">
                  <a:moveTo>
                    <a:pt x="0" y="150875"/>
                  </a:moveTo>
                  <a:lnTo>
                    <a:pt x="3053" y="121515"/>
                  </a:lnTo>
                  <a:lnTo>
                    <a:pt x="11382" y="97536"/>
                  </a:lnTo>
                  <a:lnTo>
                    <a:pt x="23735" y="81367"/>
                  </a:lnTo>
                  <a:lnTo>
                    <a:pt x="38862" y="75437"/>
                  </a:lnTo>
                  <a:lnTo>
                    <a:pt x="115824" y="75437"/>
                  </a:lnTo>
                  <a:lnTo>
                    <a:pt x="130950" y="69508"/>
                  </a:lnTo>
                  <a:lnTo>
                    <a:pt x="143303" y="53339"/>
                  </a:lnTo>
                  <a:lnTo>
                    <a:pt x="151632" y="29360"/>
                  </a:lnTo>
                  <a:lnTo>
                    <a:pt x="154686" y="0"/>
                  </a:lnTo>
                  <a:lnTo>
                    <a:pt x="157739" y="29360"/>
                  </a:lnTo>
                  <a:lnTo>
                    <a:pt x="166068" y="53339"/>
                  </a:lnTo>
                  <a:lnTo>
                    <a:pt x="178421" y="69508"/>
                  </a:lnTo>
                  <a:lnTo>
                    <a:pt x="193548" y="75437"/>
                  </a:lnTo>
                  <a:lnTo>
                    <a:pt x="270510" y="75437"/>
                  </a:lnTo>
                  <a:lnTo>
                    <a:pt x="285636" y="81367"/>
                  </a:lnTo>
                  <a:lnTo>
                    <a:pt x="297989" y="97536"/>
                  </a:lnTo>
                  <a:lnTo>
                    <a:pt x="306318" y="121515"/>
                  </a:lnTo>
                  <a:lnTo>
                    <a:pt x="309372" y="150875"/>
                  </a:lnTo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1B4461C-1622-47BD-BBA9-B8C7248B4096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83381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Gradient clipping: </a:t>
            </a:r>
            <a:r>
              <a:rPr dirty="0">
                <a:solidFill>
                  <a:srgbClr val="3986FF"/>
                </a:solidFill>
                <a:latin typeface="Carlito"/>
                <a:cs typeface="Carlito"/>
              </a:rPr>
              <a:t>solution 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for exploding</a:t>
            </a:r>
            <a:r>
              <a:rPr spc="-75" dirty="0">
                <a:solidFill>
                  <a:srgbClr val="3986FF"/>
                </a:solidFill>
                <a:latin typeface="Carlito"/>
                <a:cs typeface="Carlito"/>
              </a:rPr>
              <a:t> </a:t>
            </a:r>
            <a:r>
              <a:rPr spc="-5" dirty="0">
                <a:solidFill>
                  <a:srgbClr val="3986FF"/>
                </a:solidFill>
                <a:latin typeface="Carlito"/>
                <a:cs typeface="Carlito"/>
              </a:rPr>
              <a:t>gradient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1580" y="6444183"/>
            <a:ext cx="69729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“On the difficulty of training recurrent neural networks”, Pascanu et al, 2013.</a:t>
            </a:r>
            <a:r>
              <a:rPr kumimoji="0" sz="10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http://proceedings.mlr.press/v28/pascanu13.pdf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105661"/>
            <a:ext cx="78041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Gradient clipping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if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norm 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gradient is greater</a:t>
            </a:r>
            <a:r>
              <a:rPr kumimoji="0" sz="2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threshold, scale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down before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applying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SGD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update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4544009"/>
            <a:ext cx="79743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Intuition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take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same direction, but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smaller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0564" y="2293570"/>
            <a:ext cx="5707439" cy="1580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DB99F5-208B-4617-9DDD-B35CCE3FBF01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3BBF-D211-4D3A-8EAF-22904973A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RNNs with Gates</a:t>
            </a:r>
          </a:p>
        </p:txBody>
      </p:sp>
    </p:spTree>
    <p:extLst>
      <p:ext uri="{BB962C8B-B14F-4D97-AF65-F5344CB8AC3E}">
        <p14:creationId xmlns:p14="http://schemas.microsoft.com/office/powerpoint/2010/main" val="33480528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Carlito"/>
                <a:cs typeface="Carlito"/>
              </a:rPr>
              <a:t>How to </a:t>
            </a:r>
            <a:r>
              <a:rPr lang="en-US" spc="-5" dirty="0">
                <a:solidFill>
                  <a:schemeClr val="tx1"/>
                </a:solidFill>
                <a:latin typeface="Carlito"/>
                <a:cs typeface="Carlito"/>
              </a:rPr>
              <a:t>fix vanishing gradient</a:t>
            </a:r>
            <a:r>
              <a:rPr lang="en-US" spc="-95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lang="en-US" dirty="0">
                <a:solidFill>
                  <a:schemeClr val="tx1"/>
                </a:solidFill>
                <a:latin typeface="Carlito"/>
                <a:cs typeface="Carlito"/>
              </a:rPr>
              <a:t>problem?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1117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515D55D-5D72-4957-837D-CF38B79B20BC}"/>
              </a:ext>
            </a:extLst>
          </p:cNvPr>
          <p:cNvSpPr txBox="1"/>
          <p:nvPr/>
        </p:nvSpPr>
        <p:spPr>
          <a:xfrm>
            <a:off x="383540" y="1105661"/>
            <a:ext cx="8281670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main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problem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is that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it’s too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difficult for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the RNN to learn</a:t>
            </a:r>
            <a:r>
              <a:rPr kumimoji="0" sz="2400" b="0" i="1" u="none" strike="noStrike" kern="1200" cap="none" spc="-10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  <a:endParaRPr kumimoji="0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preserve information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over many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timesteps.</a:t>
            </a:r>
            <a:endParaRPr kumimoji="0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In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vanilla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RNN,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hidden state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constantly being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rewritten</a:t>
            </a:r>
            <a:endParaRPr kumimoji="0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15D28CF-CFF2-4398-A4AB-1C07EFB3DBBE}"/>
              </a:ext>
            </a:extLst>
          </p:cNvPr>
          <p:cNvSpPr txBox="1"/>
          <p:nvPr/>
        </p:nvSpPr>
        <p:spPr>
          <a:xfrm>
            <a:off x="383540" y="3959097"/>
            <a:ext cx="5600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How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about a RNN with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separate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/>
                <a:ea typeface="+mn-ea"/>
                <a:cs typeface="Carlito"/>
              </a:rPr>
              <a:t>memory?</a:t>
            </a:r>
            <a:endParaRPr kumimoji="0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546684F-8028-4401-8582-D56AEE305CF6}"/>
              </a:ext>
            </a:extLst>
          </p:cNvPr>
          <p:cNvSpPr/>
          <p:nvPr/>
        </p:nvSpPr>
        <p:spPr>
          <a:xfrm>
            <a:off x="2360805" y="2903902"/>
            <a:ext cx="3853988" cy="465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794047-A012-4E20-9D6B-C0969357C16C}"/>
              </a:ext>
            </a:extLst>
          </p:cNvPr>
          <p:cNvSpPr/>
          <p:nvPr/>
        </p:nvSpPr>
        <p:spPr>
          <a:xfrm>
            <a:off x="5712542" y="2812026"/>
            <a:ext cx="383458" cy="616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14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40" dirty="0">
                <a:solidFill>
                  <a:schemeClr val="tx1"/>
                </a:solidFill>
              </a:rPr>
              <a:t>Gated Recurrent Units (G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spc="10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s)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252916"/>
            <a:ext cx="7205980" cy="4050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608330" lvl="0" indent="-457200" algn="l" defTabSz="914400" rtl="0" eaLnBrk="1" fontAlgn="auto" latinLnBrk="0" hangingPunct="1">
              <a:lnSpc>
                <a:spcPct val="1012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complex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hidden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computation</a:t>
            </a:r>
            <a:r>
              <a:rPr kumimoji="0" sz="2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recurrence!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ts val="3329"/>
              </a:lnSpc>
              <a:spcBef>
                <a:spcPts val="18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Introduced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 Cho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al.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2014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Main</a:t>
            </a:r>
            <a:r>
              <a:rPr kumimoji="0" lang="en-US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ideas: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27100" marR="328930" lvl="1" indent="-457200" algn="l" defTabSz="914400" rtl="0" eaLnBrk="1" fontAlgn="auto" latinLnBrk="0" hangingPunct="1">
              <a:lnSpc>
                <a:spcPct val="100699"/>
              </a:lnSpc>
              <a:spcBef>
                <a:spcPts val="1420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keep around memories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capture 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long</a:t>
            </a:r>
            <a:r>
              <a:rPr kumimoji="0" sz="24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distance  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dependencies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27100" marR="5080" lvl="1" indent="-457200" algn="l" defTabSz="914400" rtl="0" eaLnBrk="1" fontAlgn="auto" latinLnBrk="0" hangingPunct="1">
              <a:lnSpc>
                <a:spcPct val="100699"/>
              </a:lnSpc>
              <a:spcBef>
                <a:spcPts val="1500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allow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error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messages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flow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strengths  </a:t>
            </a:r>
            <a:r>
              <a:rPr kumimoji="0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depending</a:t>
            </a:r>
            <a:r>
              <a:rPr kumimoji="0" lang="en-US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1117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1546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40" dirty="0">
                <a:solidFill>
                  <a:schemeClr val="tx1"/>
                </a:solidFill>
              </a:rPr>
              <a:t>Gated Recurrent Units (G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spc="10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s)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38" y="1220556"/>
            <a:ext cx="8472805" cy="327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36195" lvl="0" indent="-457200" algn="l" defTabSz="914400" rtl="0" eaLnBrk="1" fontAlgn="auto" latinLnBrk="0" hangingPunct="1">
              <a:lnSpc>
                <a:spcPct val="1012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Standard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RNN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computes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hidden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layer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next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directly: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348615" lvl="0" indent="-457200" algn="l" defTabSz="914400" rtl="0" eaLnBrk="1" fontAlgn="auto" latinLnBrk="0" hangingPunct="1">
              <a:lnSpc>
                <a:spcPct val="101200"/>
              </a:lnSpc>
              <a:spcBef>
                <a:spcPts val="170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GRU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first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computes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(another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layer)  based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current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 word vector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hidden</a:t>
            </a:r>
            <a:r>
              <a:rPr kumimoji="0" sz="2800" b="0" i="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/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Compute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reset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similarly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but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</a:t>
            </a:r>
            <a:r>
              <a:rPr kumimoji="0" sz="28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weights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09900" y="1727200"/>
            <a:ext cx="34544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54300" y="3416300"/>
            <a:ext cx="3073400" cy="48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67000" y="4635500"/>
            <a:ext cx="3048000" cy="48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1117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03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sz="3000" spc="-5" dirty="0"/>
              <a:t>Recurrent Networks offer a lot of</a:t>
            </a:r>
            <a:r>
              <a:rPr sz="3000" spc="60" dirty="0"/>
              <a:t> </a:t>
            </a:r>
            <a:r>
              <a:rPr sz="3000" spc="-5" dirty="0"/>
              <a:t>flexibility:</a:t>
            </a:r>
            <a:endParaRPr sz="3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29361" y="4576267"/>
            <a:ext cx="3296144" cy="578449"/>
            <a:chOff x="1129361" y="4576267"/>
            <a:chExt cx="3296144" cy="578449"/>
          </a:xfrm>
        </p:grpSpPr>
        <p:sp>
          <p:nvSpPr>
            <p:cNvPr id="6" name="object 6"/>
            <p:cNvSpPr/>
            <p:nvPr/>
          </p:nvSpPr>
          <p:spPr>
            <a:xfrm>
              <a:off x="1198315" y="4628418"/>
              <a:ext cx="527050" cy="398145"/>
            </a:xfrm>
            <a:custGeom>
              <a:avLst/>
              <a:gdLst/>
              <a:ahLst/>
              <a:cxnLst/>
              <a:rect l="l" t="t" r="r" b="b"/>
              <a:pathLst>
                <a:path w="527050" h="398145">
                  <a:moveTo>
                    <a:pt x="526531" y="398149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29361" y="4576267"/>
              <a:ext cx="88265" cy="77470"/>
            </a:xfrm>
            <a:custGeom>
              <a:avLst/>
              <a:gdLst/>
              <a:ahLst/>
              <a:cxnLst/>
              <a:rect l="l" t="t" r="r" b="b"/>
              <a:pathLst>
                <a:path w="88265" h="77470">
                  <a:moveTo>
                    <a:pt x="87934" y="27049"/>
                  </a:moveTo>
                  <a:lnTo>
                    <a:pt x="0" y="0"/>
                  </a:lnTo>
                  <a:lnTo>
                    <a:pt x="49977" y="77249"/>
                  </a:lnTo>
                  <a:lnTo>
                    <a:pt x="87934" y="27049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797875" y="4869601"/>
              <a:ext cx="2627630" cy="2851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</a:t>
              </a:r>
              <a:r>
                <a:rPr kumimoji="0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anilla </a:t>
              </a:r>
              <a:r>
                <a:rPr kumimoji="0" lang="en-US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eural</a:t>
              </a:r>
              <a:r>
                <a:rPr kumimoji="0" sz="1800" b="1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etworks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96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40" dirty="0">
                <a:solidFill>
                  <a:schemeClr val="tx1"/>
                </a:solidFill>
              </a:rPr>
              <a:t>Gated Recurrent Units (G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spc="10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s)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38" y="1225677"/>
            <a:ext cx="7871459" cy="369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Reset</a:t>
            </a: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ts val="3329"/>
              </a:lnSpc>
              <a:spcBef>
                <a:spcPts val="18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content:</a:t>
            </a:r>
          </a:p>
          <a:p>
            <a:pPr marL="469900" marR="5080" lvl="0" indent="0" algn="l" defTabSz="914400" rtl="0" eaLnBrk="1" fontAlgn="auto" latinLnBrk="0" hangingPunct="1">
              <a:lnSpc>
                <a:spcPts val="34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reset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~0, then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ignores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previous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only stores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word</a:t>
            </a:r>
            <a:r>
              <a:rPr kumimoji="0" sz="2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349885" lvl="0" indent="-457200" algn="l" defTabSz="914400" rtl="0" eaLnBrk="1" fontAlgn="auto" latinLnBrk="0" hangingPunct="1">
              <a:lnSpc>
                <a:spcPct val="101200"/>
              </a:lnSpc>
              <a:spcBef>
                <a:spcPts val="158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combines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current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previous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steps: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1270000"/>
            <a:ext cx="30734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3400" y="1917700"/>
            <a:ext cx="3048000" cy="48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3400" y="2603500"/>
            <a:ext cx="3251200" cy="33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43400" y="4584700"/>
            <a:ext cx="3124200" cy="33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1117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40" dirty="0">
                <a:solidFill>
                  <a:schemeClr val="tx1"/>
                </a:solidFill>
              </a:rPr>
              <a:t>Gated Recurrent Units (G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spc="10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s)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97400" y="2667000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73685" y="9480"/>
                </a:lnTo>
                <a:lnTo>
                  <a:pt x="35336" y="35336"/>
                </a:lnTo>
                <a:lnTo>
                  <a:pt x="9480" y="73685"/>
                </a:lnTo>
                <a:lnTo>
                  <a:pt x="0" y="120650"/>
                </a:lnTo>
                <a:lnTo>
                  <a:pt x="9480" y="167614"/>
                </a:lnTo>
                <a:lnTo>
                  <a:pt x="35336" y="205963"/>
                </a:lnTo>
                <a:lnTo>
                  <a:pt x="73685" y="231819"/>
                </a:lnTo>
                <a:lnTo>
                  <a:pt x="120650" y="241300"/>
                </a:lnTo>
                <a:lnTo>
                  <a:pt x="167614" y="231819"/>
                </a:lnTo>
                <a:lnTo>
                  <a:pt x="205963" y="205963"/>
                </a:lnTo>
                <a:lnTo>
                  <a:pt x="231819" y="167614"/>
                </a:lnTo>
                <a:lnTo>
                  <a:pt x="241300" y="120650"/>
                </a:lnTo>
                <a:lnTo>
                  <a:pt x="231819" y="73685"/>
                </a:lnTo>
                <a:lnTo>
                  <a:pt x="205963" y="35336"/>
                </a:lnTo>
                <a:lnTo>
                  <a:pt x="167614" y="94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9000" y="3962400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73685" y="9480"/>
                </a:lnTo>
                <a:lnTo>
                  <a:pt x="35336" y="35336"/>
                </a:lnTo>
                <a:lnTo>
                  <a:pt x="9480" y="73685"/>
                </a:lnTo>
                <a:lnTo>
                  <a:pt x="0" y="120650"/>
                </a:lnTo>
                <a:lnTo>
                  <a:pt x="9480" y="167614"/>
                </a:lnTo>
                <a:lnTo>
                  <a:pt x="35336" y="205963"/>
                </a:lnTo>
                <a:lnTo>
                  <a:pt x="73685" y="231819"/>
                </a:lnTo>
                <a:lnTo>
                  <a:pt x="120650" y="241300"/>
                </a:lnTo>
                <a:lnTo>
                  <a:pt x="167614" y="231819"/>
                </a:lnTo>
                <a:lnTo>
                  <a:pt x="205963" y="205963"/>
                </a:lnTo>
                <a:lnTo>
                  <a:pt x="231819" y="167614"/>
                </a:lnTo>
                <a:lnTo>
                  <a:pt x="241300" y="120650"/>
                </a:lnTo>
                <a:lnTo>
                  <a:pt x="231819" y="73685"/>
                </a:lnTo>
                <a:lnTo>
                  <a:pt x="205963" y="35336"/>
                </a:lnTo>
                <a:lnTo>
                  <a:pt x="167614" y="94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71700" y="2730500"/>
            <a:ext cx="241300" cy="254000"/>
          </a:xfrm>
          <a:custGeom>
            <a:avLst/>
            <a:gdLst/>
            <a:ahLst/>
            <a:cxnLst/>
            <a:rect l="l" t="t" r="r" b="b"/>
            <a:pathLst>
              <a:path w="241300" h="254000">
                <a:moveTo>
                  <a:pt x="120650" y="0"/>
                </a:moveTo>
                <a:lnTo>
                  <a:pt x="73685" y="9980"/>
                </a:lnTo>
                <a:lnTo>
                  <a:pt x="35336" y="37196"/>
                </a:lnTo>
                <a:lnTo>
                  <a:pt x="9480" y="77565"/>
                </a:lnTo>
                <a:lnTo>
                  <a:pt x="0" y="127000"/>
                </a:lnTo>
                <a:lnTo>
                  <a:pt x="9480" y="176434"/>
                </a:lnTo>
                <a:lnTo>
                  <a:pt x="35336" y="216803"/>
                </a:lnTo>
                <a:lnTo>
                  <a:pt x="73685" y="244019"/>
                </a:lnTo>
                <a:lnTo>
                  <a:pt x="120650" y="254000"/>
                </a:lnTo>
                <a:lnTo>
                  <a:pt x="167614" y="244019"/>
                </a:lnTo>
                <a:lnTo>
                  <a:pt x="205963" y="216803"/>
                </a:lnTo>
                <a:lnTo>
                  <a:pt x="231819" y="176434"/>
                </a:lnTo>
                <a:lnTo>
                  <a:pt x="241300" y="127000"/>
                </a:lnTo>
                <a:lnTo>
                  <a:pt x="231819" y="77565"/>
                </a:lnTo>
                <a:lnTo>
                  <a:pt x="205963" y="37196"/>
                </a:lnTo>
                <a:lnTo>
                  <a:pt x="167614" y="99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2800" y="3924300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73685" y="9480"/>
                </a:lnTo>
                <a:lnTo>
                  <a:pt x="35336" y="35336"/>
                </a:lnTo>
                <a:lnTo>
                  <a:pt x="9480" y="73685"/>
                </a:lnTo>
                <a:lnTo>
                  <a:pt x="0" y="120650"/>
                </a:lnTo>
                <a:lnTo>
                  <a:pt x="9480" y="167614"/>
                </a:lnTo>
                <a:lnTo>
                  <a:pt x="35336" y="205963"/>
                </a:lnTo>
                <a:lnTo>
                  <a:pt x="73685" y="231819"/>
                </a:lnTo>
                <a:lnTo>
                  <a:pt x="120650" y="241300"/>
                </a:lnTo>
                <a:lnTo>
                  <a:pt x="167614" y="231819"/>
                </a:lnTo>
                <a:lnTo>
                  <a:pt x="205963" y="205963"/>
                </a:lnTo>
                <a:lnTo>
                  <a:pt x="231819" y="167614"/>
                </a:lnTo>
                <a:lnTo>
                  <a:pt x="241300" y="120650"/>
                </a:lnTo>
                <a:lnTo>
                  <a:pt x="231819" y="73685"/>
                </a:lnTo>
                <a:lnTo>
                  <a:pt x="205963" y="35336"/>
                </a:lnTo>
                <a:lnTo>
                  <a:pt x="167614" y="94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79900" y="4699000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73685" y="9480"/>
                </a:lnTo>
                <a:lnTo>
                  <a:pt x="35336" y="35336"/>
                </a:lnTo>
                <a:lnTo>
                  <a:pt x="9480" y="73685"/>
                </a:lnTo>
                <a:lnTo>
                  <a:pt x="0" y="120650"/>
                </a:lnTo>
                <a:lnTo>
                  <a:pt x="9480" y="167614"/>
                </a:lnTo>
                <a:lnTo>
                  <a:pt x="35336" y="205963"/>
                </a:lnTo>
                <a:lnTo>
                  <a:pt x="73685" y="231819"/>
                </a:lnTo>
                <a:lnTo>
                  <a:pt x="120650" y="241300"/>
                </a:lnTo>
                <a:lnTo>
                  <a:pt x="167614" y="231819"/>
                </a:lnTo>
                <a:lnTo>
                  <a:pt x="205963" y="205963"/>
                </a:lnTo>
                <a:lnTo>
                  <a:pt x="231819" y="167614"/>
                </a:lnTo>
                <a:lnTo>
                  <a:pt x="241300" y="120650"/>
                </a:lnTo>
                <a:lnTo>
                  <a:pt x="231819" y="73685"/>
                </a:lnTo>
                <a:lnTo>
                  <a:pt x="205963" y="35336"/>
                </a:lnTo>
                <a:lnTo>
                  <a:pt x="167614" y="94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59000" y="4699000"/>
            <a:ext cx="241300" cy="254000"/>
          </a:xfrm>
          <a:custGeom>
            <a:avLst/>
            <a:gdLst/>
            <a:ahLst/>
            <a:cxnLst/>
            <a:rect l="l" t="t" r="r" b="b"/>
            <a:pathLst>
              <a:path w="241300" h="254000">
                <a:moveTo>
                  <a:pt x="120650" y="0"/>
                </a:moveTo>
                <a:lnTo>
                  <a:pt x="73685" y="9980"/>
                </a:lnTo>
                <a:lnTo>
                  <a:pt x="35336" y="37196"/>
                </a:lnTo>
                <a:lnTo>
                  <a:pt x="9480" y="77565"/>
                </a:lnTo>
                <a:lnTo>
                  <a:pt x="0" y="127000"/>
                </a:lnTo>
                <a:lnTo>
                  <a:pt x="9480" y="176434"/>
                </a:lnTo>
                <a:lnTo>
                  <a:pt x="35336" y="216803"/>
                </a:lnTo>
                <a:lnTo>
                  <a:pt x="73685" y="244019"/>
                </a:lnTo>
                <a:lnTo>
                  <a:pt x="120650" y="254000"/>
                </a:lnTo>
                <a:lnTo>
                  <a:pt x="167614" y="244019"/>
                </a:lnTo>
                <a:lnTo>
                  <a:pt x="205963" y="216803"/>
                </a:lnTo>
                <a:lnTo>
                  <a:pt x="231819" y="176434"/>
                </a:lnTo>
                <a:lnTo>
                  <a:pt x="241300" y="127000"/>
                </a:lnTo>
                <a:lnTo>
                  <a:pt x="231819" y="77565"/>
                </a:lnTo>
                <a:lnTo>
                  <a:pt x="205963" y="37196"/>
                </a:lnTo>
                <a:lnTo>
                  <a:pt x="167614" y="99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2500" y="4682515"/>
            <a:ext cx="1530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0" i="0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0741" y="4697691"/>
            <a:ext cx="2806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44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14637" y="3954398"/>
            <a:ext cx="2933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22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4124" y="2554947"/>
            <a:ext cx="194945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~</a:t>
            </a:r>
            <a:r>
              <a:rPr kumimoji="0" sz="2700" b="0" i="0" u="none" strike="noStrike" kern="1200" cap="none" spc="-75" normalizeH="0" baseline="-2160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0" i="0" u="none" strike="noStrike" kern="1200" cap="none" spc="0" normalizeH="0" baseline="-4629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4629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42032" y="2719247"/>
            <a:ext cx="32258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1305" normalizeH="0" baseline="3086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~</a:t>
            </a:r>
            <a:r>
              <a:rPr kumimoji="0" sz="2700" b="0" i="0" u="none" strike="noStrike" kern="1200" cap="none" spc="-75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08041" y="3846182"/>
            <a:ext cx="1657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0" i="0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33700" y="1651000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73685" y="9480"/>
                </a:lnTo>
                <a:lnTo>
                  <a:pt x="35336" y="35336"/>
                </a:lnTo>
                <a:lnTo>
                  <a:pt x="9480" y="73685"/>
                </a:lnTo>
                <a:lnTo>
                  <a:pt x="0" y="120650"/>
                </a:lnTo>
                <a:lnTo>
                  <a:pt x="9480" y="167614"/>
                </a:lnTo>
                <a:lnTo>
                  <a:pt x="35336" y="205963"/>
                </a:lnTo>
                <a:lnTo>
                  <a:pt x="73685" y="231819"/>
                </a:lnTo>
                <a:lnTo>
                  <a:pt x="120650" y="241300"/>
                </a:lnTo>
                <a:lnTo>
                  <a:pt x="167614" y="231819"/>
                </a:lnTo>
                <a:lnTo>
                  <a:pt x="205963" y="205963"/>
                </a:lnTo>
                <a:lnTo>
                  <a:pt x="231819" y="167614"/>
                </a:lnTo>
                <a:lnTo>
                  <a:pt x="241300" y="120650"/>
                </a:lnTo>
                <a:lnTo>
                  <a:pt x="231819" y="73685"/>
                </a:lnTo>
                <a:lnTo>
                  <a:pt x="205963" y="35336"/>
                </a:lnTo>
                <a:lnTo>
                  <a:pt x="167614" y="94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62846" y="1346923"/>
            <a:ext cx="3187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75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97400" y="1651000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73685" y="9480"/>
                </a:lnTo>
                <a:lnTo>
                  <a:pt x="35336" y="35336"/>
                </a:lnTo>
                <a:lnTo>
                  <a:pt x="9480" y="73685"/>
                </a:lnTo>
                <a:lnTo>
                  <a:pt x="0" y="120650"/>
                </a:lnTo>
                <a:lnTo>
                  <a:pt x="9480" y="167614"/>
                </a:lnTo>
                <a:lnTo>
                  <a:pt x="35336" y="205963"/>
                </a:lnTo>
                <a:lnTo>
                  <a:pt x="73685" y="231819"/>
                </a:lnTo>
                <a:lnTo>
                  <a:pt x="120650" y="241300"/>
                </a:lnTo>
                <a:lnTo>
                  <a:pt x="167614" y="231819"/>
                </a:lnTo>
                <a:lnTo>
                  <a:pt x="205963" y="205963"/>
                </a:lnTo>
                <a:lnTo>
                  <a:pt x="231819" y="167614"/>
                </a:lnTo>
                <a:lnTo>
                  <a:pt x="241300" y="120650"/>
                </a:lnTo>
                <a:lnTo>
                  <a:pt x="231819" y="73685"/>
                </a:lnTo>
                <a:lnTo>
                  <a:pt x="205963" y="35336"/>
                </a:lnTo>
                <a:lnTo>
                  <a:pt x="167614" y="94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84674" y="1308823"/>
            <a:ext cx="1911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0" i="0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60700" y="1898370"/>
            <a:ext cx="1572895" cy="2201545"/>
          </a:xfrm>
          <a:custGeom>
            <a:avLst/>
            <a:gdLst/>
            <a:ahLst/>
            <a:cxnLst/>
            <a:rect l="l" t="t" r="r" b="b"/>
            <a:pathLst>
              <a:path w="1572895" h="2201545">
                <a:moveTo>
                  <a:pt x="12687" y="0"/>
                </a:moveTo>
                <a:lnTo>
                  <a:pt x="0" y="558"/>
                </a:lnTo>
                <a:lnTo>
                  <a:pt x="9004" y="202450"/>
                </a:lnTo>
                <a:lnTo>
                  <a:pt x="35267" y="403021"/>
                </a:lnTo>
                <a:lnTo>
                  <a:pt x="77622" y="600392"/>
                </a:lnTo>
                <a:lnTo>
                  <a:pt x="134924" y="793013"/>
                </a:lnTo>
                <a:lnTo>
                  <a:pt x="206019" y="979297"/>
                </a:lnTo>
                <a:lnTo>
                  <a:pt x="289763" y="1157693"/>
                </a:lnTo>
                <a:lnTo>
                  <a:pt x="385013" y="1326603"/>
                </a:lnTo>
                <a:lnTo>
                  <a:pt x="490626" y="1484464"/>
                </a:lnTo>
                <a:lnTo>
                  <a:pt x="605472" y="1629714"/>
                </a:lnTo>
                <a:lnTo>
                  <a:pt x="728395" y="1760766"/>
                </a:lnTo>
                <a:lnTo>
                  <a:pt x="858278" y="1876044"/>
                </a:lnTo>
                <a:lnTo>
                  <a:pt x="993914" y="1973910"/>
                </a:lnTo>
                <a:lnTo>
                  <a:pt x="1063675" y="2015909"/>
                </a:lnTo>
                <a:lnTo>
                  <a:pt x="1134402" y="2052916"/>
                </a:lnTo>
                <a:lnTo>
                  <a:pt x="1206017" y="2084793"/>
                </a:lnTo>
                <a:lnTo>
                  <a:pt x="1278394" y="2111336"/>
                </a:lnTo>
                <a:lnTo>
                  <a:pt x="1351368" y="2132329"/>
                </a:lnTo>
                <a:lnTo>
                  <a:pt x="1424813" y="2147570"/>
                </a:lnTo>
                <a:lnTo>
                  <a:pt x="1498561" y="2156866"/>
                </a:lnTo>
                <a:lnTo>
                  <a:pt x="1536191" y="2158466"/>
                </a:lnTo>
                <a:lnTo>
                  <a:pt x="1475841" y="2190318"/>
                </a:lnTo>
                <a:lnTo>
                  <a:pt x="1474647" y="2194153"/>
                </a:lnTo>
                <a:lnTo>
                  <a:pt x="1477924" y="2200363"/>
                </a:lnTo>
                <a:lnTo>
                  <a:pt x="1481772" y="2201545"/>
                </a:lnTo>
                <a:lnTo>
                  <a:pt x="1572514" y="2153666"/>
                </a:lnTo>
                <a:lnTo>
                  <a:pt x="1560226" y="2145779"/>
                </a:lnTo>
                <a:lnTo>
                  <a:pt x="1536725" y="2145779"/>
                </a:lnTo>
                <a:lnTo>
                  <a:pt x="1499628" y="2144204"/>
                </a:lnTo>
                <a:lnTo>
                  <a:pt x="1426895" y="2135035"/>
                </a:lnTo>
                <a:lnTo>
                  <a:pt x="1354416" y="2119985"/>
                </a:lnTo>
                <a:lnTo>
                  <a:pt x="1282331" y="2099246"/>
                </a:lnTo>
                <a:lnTo>
                  <a:pt x="1210792" y="2073020"/>
                </a:lnTo>
                <a:lnTo>
                  <a:pt x="1139939" y="2041474"/>
                </a:lnTo>
                <a:lnTo>
                  <a:pt x="1069911" y="2004821"/>
                </a:lnTo>
                <a:lnTo>
                  <a:pt x="1000925" y="1963293"/>
                </a:lnTo>
                <a:lnTo>
                  <a:pt x="866228" y="1866112"/>
                </a:lnTo>
                <a:lnTo>
                  <a:pt x="737260" y="1751647"/>
                </a:lnTo>
                <a:lnTo>
                  <a:pt x="615099" y="1621421"/>
                </a:lnTo>
                <a:lnTo>
                  <a:pt x="500900" y="1476984"/>
                </a:lnTo>
                <a:lnTo>
                  <a:pt x="395846" y="1319949"/>
                </a:lnTo>
                <a:lnTo>
                  <a:pt x="301053" y="1151864"/>
                </a:lnTo>
                <a:lnTo>
                  <a:pt x="217716" y="974331"/>
                </a:lnTo>
                <a:lnTo>
                  <a:pt x="146951" y="788936"/>
                </a:lnTo>
                <a:lnTo>
                  <a:pt x="89928" y="597242"/>
                </a:lnTo>
                <a:lnTo>
                  <a:pt x="47790" y="400850"/>
                </a:lnTo>
                <a:lnTo>
                  <a:pt x="21666" y="201345"/>
                </a:lnTo>
                <a:lnTo>
                  <a:pt x="12687" y="0"/>
                </a:lnTo>
                <a:close/>
              </a:path>
              <a:path w="1572895" h="2201545">
                <a:moveTo>
                  <a:pt x="1486166" y="2098243"/>
                </a:moveTo>
                <a:lnTo>
                  <a:pt x="1482229" y="2099094"/>
                </a:lnTo>
                <a:lnTo>
                  <a:pt x="1478445" y="2104999"/>
                </a:lnTo>
                <a:lnTo>
                  <a:pt x="1479296" y="2108923"/>
                </a:lnTo>
                <a:lnTo>
                  <a:pt x="1536725" y="2145779"/>
                </a:lnTo>
                <a:lnTo>
                  <a:pt x="1560226" y="2145779"/>
                </a:lnTo>
                <a:lnTo>
                  <a:pt x="1486166" y="2098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60700" y="1898484"/>
            <a:ext cx="1228725" cy="2974340"/>
          </a:xfrm>
          <a:custGeom>
            <a:avLst/>
            <a:gdLst/>
            <a:ahLst/>
            <a:cxnLst/>
            <a:rect l="l" t="t" r="r" b="b"/>
            <a:pathLst>
              <a:path w="1228725" h="2974340">
                <a:moveTo>
                  <a:pt x="12700" y="0"/>
                </a:moveTo>
                <a:lnTo>
                  <a:pt x="0" y="330"/>
                </a:lnTo>
                <a:lnTo>
                  <a:pt x="7010" y="274726"/>
                </a:lnTo>
                <a:lnTo>
                  <a:pt x="27470" y="547128"/>
                </a:lnTo>
                <a:lnTo>
                  <a:pt x="60477" y="815225"/>
                </a:lnTo>
                <a:lnTo>
                  <a:pt x="105117" y="1076883"/>
                </a:lnTo>
                <a:lnTo>
                  <a:pt x="160515" y="1329969"/>
                </a:lnTo>
                <a:lnTo>
                  <a:pt x="225780" y="1572323"/>
                </a:lnTo>
                <a:lnTo>
                  <a:pt x="300012" y="1801825"/>
                </a:lnTo>
                <a:lnTo>
                  <a:pt x="382308" y="2016290"/>
                </a:lnTo>
                <a:lnTo>
                  <a:pt x="426237" y="2117293"/>
                </a:lnTo>
                <a:lnTo>
                  <a:pt x="471830" y="2213698"/>
                </a:lnTo>
                <a:lnTo>
                  <a:pt x="519010" y="2305304"/>
                </a:lnTo>
                <a:lnTo>
                  <a:pt x="567664" y="2391816"/>
                </a:lnTo>
                <a:lnTo>
                  <a:pt x="617677" y="2472982"/>
                </a:lnTo>
                <a:lnTo>
                  <a:pt x="668947" y="2548534"/>
                </a:lnTo>
                <a:lnTo>
                  <a:pt x="721360" y="2618206"/>
                </a:lnTo>
                <a:lnTo>
                  <a:pt x="774826" y="2681731"/>
                </a:lnTo>
                <a:lnTo>
                  <a:pt x="829246" y="2738831"/>
                </a:lnTo>
                <a:lnTo>
                  <a:pt x="884504" y="2789262"/>
                </a:lnTo>
                <a:lnTo>
                  <a:pt x="940511" y="2832722"/>
                </a:lnTo>
                <a:lnTo>
                  <a:pt x="997165" y="2868942"/>
                </a:lnTo>
                <a:lnTo>
                  <a:pt x="1054379" y="2897644"/>
                </a:lnTo>
                <a:lnTo>
                  <a:pt x="1112050" y="2918510"/>
                </a:lnTo>
                <a:lnTo>
                  <a:pt x="1170038" y="2931261"/>
                </a:lnTo>
                <a:lnTo>
                  <a:pt x="1191780" y="2932874"/>
                </a:lnTo>
                <a:lnTo>
                  <a:pt x="1130465" y="2962795"/>
                </a:lnTo>
                <a:lnTo>
                  <a:pt x="1129157" y="2966605"/>
                </a:lnTo>
                <a:lnTo>
                  <a:pt x="1132230" y="2972904"/>
                </a:lnTo>
                <a:lnTo>
                  <a:pt x="1136040" y="2974212"/>
                </a:lnTo>
                <a:lnTo>
                  <a:pt x="1228242" y="2929204"/>
                </a:lnTo>
                <a:lnTo>
                  <a:pt x="1215141" y="2920199"/>
                </a:lnTo>
                <a:lnTo>
                  <a:pt x="1192720" y="2920199"/>
                </a:lnTo>
                <a:lnTo>
                  <a:pt x="1171879" y="2918663"/>
                </a:lnTo>
                <a:lnTo>
                  <a:pt x="1115580" y="2906293"/>
                </a:lnTo>
                <a:lnTo>
                  <a:pt x="1059408" y="2885947"/>
                </a:lnTo>
                <a:lnTo>
                  <a:pt x="1003452" y="2857880"/>
                </a:lnTo>
                <a:lnTo>
                  <a:pt x="947839" y="2822333"/>
                </a:lnTo>
                <a:lnTo>
                  <a:pt x="892683" y="2779534"/>
                </a:lnTo>
                <a:lnTo>
                  <a:pt x="838136" y="2729750"/>
                </a:lnTo>
                <a:lnTo>
                  <a:pt x="784301" y="2673248"/>
                </a:lnTo>
                <a:lnTo>
                  <a:pt x="731304" y="2610294"/>
                </a:lnTo>
                <a:lnTo>
                  <a:pt x="679272" y="2541142"/>
                </a:lnTo>
                <a:lnTo>
                  <a:pt x="628345" y="2466085"/>
                </a:lnTo>
                <a:lnTo>
                  <a:pt x="578612" y="2385364"/>
                </a:lnTo>
                <a:lnTo>
                  <a:pt x="530199" y="2299271"/>
                </a:lnTo>
                <a:lnTo>
                  <a:pt x="483222" y="2208072"/>
                </a:lnTo>
                <a:lnTo>
                  <a:pt x="437794" y="2112035"/>
                </a:lnTo>
                <a:lnTo>
                  <a:pt x="394068" y="2011476"/>
                </a:lnTo>
                <a:lnTo>
                  <a:pt x="311988" y="1797596"/>
                </a:lnTo>
                <a:lnTo>
                  <a:pt x="237959" y="1568716"/>
                </a:lnTo>
                <a:lnTo>
                  <a:pt x="172859" y="1326959"/>
                </a:lnTo>
                <a:lnTo>
                  <a:pt x="117589" y="1074458"/>
                </a:lnTo>
                <a:lnTo>
                  <a:pt x="73037" y="813384"/>
                </a:lnTo>
                <a:lnTo>
                  <a:pt x="40119" y="545871"/>
                </a:lnTo>
                <a:lnTo>
                  <a:pt x="19697" y="274091"/>
                </a:lnTo>
                <a:lnTo>
                  <a:pt x="12700" y="0"/>
                </a:lnTo>
                <a:close/>
              </a:path>
              <a:path w="1228725" h="2974340">
                <a:moveTo>
                  <a:pt x="1143685" y="2871088"/>
                </a:moveTo>
                <a:lnTo>
                  <a:pt x="1139723" y="2871825"/>
                </a:lnTo>
                <a:lnTo>
                  <a:pt x="1135761" y="2877604"/>
                </a:lnTo>
                <a:lnTo>
                  <a:pt x="1136484" y="2881553"/>
                </a:lnTo>
                <a:lnTo>
                  <a:pt x="1192720" y="2920199"/>
                </a:lnTo>
                <a:lnTo>
                  <a:pt x="1215141" y="2920199"/>
                </a:lnTo>
                <a:lnTo>
                  <a:pt x="1143685" y="2871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92600" y="5549900"/>
            <a:ext cx="241300" cy="254000"/>
          </a:xfrm>
          <a:custGeom>
            <a:avLst/>
            <a:gdLst/>
            <a:ahLst/>
            <a:cxnLst/>
            <a:rect l="l" t="t" r="r" b="b"/>
            <a:pathLst>
              <a:path w="241300" h="254000">
                <a:moveTo>
                  <a:pt x="120650" y="0"/>
                </a:moveTo>
                <a:lnTo>
                  <a:pt x="73685" y="9980"/>
                </a:lnTo>
                <a:lnTo>
                  <a:pt x="35336" y="37197"/>
                </a:lnTo>
                <a:lnTo>
                  <a:pt x="9480" y="77566"/>
                </a:lnTo>
                <a:lnTo>
                  <a:pt x="0" y="127000"/>
                </a:lnTo>
                <a:lnTo>
                  <a:pt x="9480" y="176433"/>
                </a:lnTo>
                <a:lnTo>
                  <a:pt x="35336" y="216802"/>
                </a:lnTo>
                <a:lnTo>
                  <a:pt x="73685" y="244019"/>
                </a:lnTo>
                <a:lnTo>
                  <a:pt x="120650" y="254000"/>
                </a:lnTo>
                <a:lnTo>
                  <a:pt x="167614" y="244019"/>
                </a:lnTo>
                <a:lnTo>
                  <a:pt x="205963" y="216802"/>
                </a:lnTo>
                <a:lnTo>
                  <a:pt x="231819" y="176433"/>
                </a:lnTo>
                <a:lnTo>
                  <a:pt x="241300" y="127000"/>
                </a:lnTo>
                <a:lnTo>
                  <a:pt x="231819" y="77566"/>
                </a:lnTo>
                <a:lnTo>
                  <a:pt x="205963" y="37197"/>
                </a:lnTo>
                <a:lnTo>
                  <a:pt x="167614" y="99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03851" y="5536990"/>
            <a:ext cx="17843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800" b="0" i="0" u="none" strike="noStrike" kern="1200" cap="none" spc="0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800" b="0" i="0" u="none" strike="noStrike" kern="1200" cap="none" spc="0" normalizeH="0" baseline="-13888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159000" y="5524500"/>
            <a:ext cx="241300" cy="254000"/>
          </a:xfrm>
          <a:custGeom>
            <a:avLst/>
            <a:gdLst/>
            <a:ahLst/>
            <a:cxnLst/>
            <a:rect l="l" t="t" r="r" b="b"/>
            <a:pathLst>
              <a:path w="241300" h="254000">
                <a:moveTo>
                  <a:pt x="120650" y="0"/>
                </a:moveTo>
                <a:lnTo>
                  <a:pt x="73685" y="9980"/>
                </a:lnTo>
                <a:lnTo>
                  <a:pt x="35336" y="37196"/>
                </a:lnTo>
                <a:lnTo>
                  <a:pt x="9480" y="77565"/>
                </a:lnTo>
                <a:lnTo>
                  <a:pt x="0" y="127000"/>
                </a:lnTo>
                <a:lnTo>
                  <a:pt x="9480" y="176433"/>
                </a:lnTo>
                <a:lnTo>
                  <a:pt x="35336" y="216802"/>
                </a:lnTo>
                <a:lnTo>
                  <a:pt x="73685" y="244019"/>
                </a:lnTo>
                <a:lnTo>
                  <a:pt x="120650" y="254000"/>
                </a:lnTo>
                <a:lnTo>
                  <a:pt x="167614" y="244019"/>
                </a:lnTo>
                <a:lnTo>
                  <a:pt x="205963" y="216802"/>
                </a:lnTo>
                <a:lnTo>
                  <a:pt x="231819" y="176433"/>
                </a:lnTo>
                <a:lnTo>
                  <a:pt x="241300" y="127000"/>
                </a:lnTo>
                <a:lnTo>
                  <a:pt x="231819" y="77565"/>
                </a:lnTo>
                <a:lnTo>
                  <a:pt x="205963" y="37196"/>
                </a:lnTo>
                <a:lnTo>
                  <a:pt x="167614" y="9980"/>
                </a:lnTo>
                <a:lnTo>
                  <a:pt x="120650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98089" y="5552164"/>
            <a:ext cx="30607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30" normalizeH="0" baseline="925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81337" y="1732546"/>
            <a:ext cx="1418590" cy="103505"/>
          </a:xfrm>
          <a:custGeom>
            <a:avLst/>
            <a:gdLst/>
            <a:ahLst/>
            <a:cxnLst/>
            <a:rect l="l" t="t" r="r" b="b"/>
            <a:pathLst>
              <a:path w="1418589" h="103505">
                <a:moveTo>
                  <a:pt x="12" y="32753"/>
                </a:moveTo>
                <a:lnTo>
                  <a:pt x="0" y="45453"/>
                </a:lnTo>
                <a:lnTo>
                  <a:pt x="693026" y="50609"/>
                </a:lnTo>
                <a:lnTo>
                  <a:pt x="704519" y="51181"/>
                </a:lnTo>
                <a:lnTo>
                  <a:pt x="744105" y="53568"/>
                </a:lnTo>
                <a:lnTo>
                  <a:pt x="802170" y="54686"/>
                </a:lnTo>
                <a:lnTo>
                  <a:pt x="1382331" y="58115"/>
                </a:lnTo>
                <a:lnTo>
                  <a:pt x="1323352" y="92430"/>
                </a:lnTo>
                <a:lnTo>
                  <a:pt x="1322324" y="96316"/>
                </a:lnTo>
                <a:lnTo>
                  <a:pt x="1325854" y="102387"/>
                </a:lnTo>
                <a:lnTo>
                  <a:pt x="1329740" y="103416"/>
                </a:lnTo>
                <a:lnTo>
                  <a:pt x="1418424" y="51803"/>
                </a:lnTo>
                <a:lnTo>
                  <a:pt x="1407500" y="45415"/>
                </a:lnTo>
                <a:lnTo>
                  <a:pt x="1382344" y="45415"/>
                </a:lnTo>
                <a:lnTo>
                  <a:pt x="802373" y="41986"/>
                </a:lnTo>
                <a:lnTo>
                  <a:pt x="744435" y="40868"/>
                </a:lnTo>
                <a:lnTo>
                  <a:pt x="725385" y="40297"/>
                </a:lnTo>
                <a:lnTo>
                  <a:pt x="713892" y="39725"/>
                </a:lnTo>
                <a:lnTo>
                  <a:pt x="705751" y="38531"/>
                </a:lnTo>
                <a:lnTo>
                  <a:pt x="693534" y="37922"/>
                </a:lnTo>
                <a:lnTo>
                  <a:pt x="12" y="32753"/>
                </a:lnTo>
                <a:close/>
              </a:path>
              <a:path w="1418589" h="103505">
                <a:moveTo>
                  <a:pt x="1329855" y="0"/>
                </a:moveTo>
                <a:lnTo>
                  <a:pt x="1325956" y="1028"/>
                </a:lnTo>
                <a:lnTo>
                  <a:pt x="1322425" y="7086"/>
                </a:lnTo>
                <a:lnTo>
                  <a:pt x="1323441" y="10972"/>
                </a:lnTo>
                <a:lnTo>
                  <a:pt x="1382344" y="45415"/>
                </a:lnTo>
                <a:lnTo>
                  <a:pt x="1407500" y="45415"/>
                </a:lnTo>
                <a:lnTo>
                  <a:pt x="132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60738" y="1897976"/>
            <a:ext cx="1551940" cy="944244"/>
          </a:xfrm>
          <a:custGeom>
            <a:avLst/>
            <a:gdLst/>
            <a:ahLst/>
            <a:cxnLst/>
            <a:rect l="l" t="t" r="r" b="b"/>
            <a:pathLst>
              <a:path w="1551939" h="944244">
                <a:moveTo>
                  <a:pt x="12623" y="0"/>
                </a:moveTo>
                <a:lnTo>
                  <a:pt x="0" y="1346"/>
                </a:lnTo>
                <a:lnTo>
                  <a:pt x="8928" y="85737"/>
                </a:lnTo>
                <a:lnTo>
                  <a:pt x="35115" y="169964"/>
                </a:lnTo>
                <a:lnTo>
                  <a:pt x="77254" y="252653"/>
                </a:lnTo>
                <a:lnTo>
                  <a:pt x="134137" y="333171"/>
                </a:lnTo>
                <a:lnTo>
                  <a:pt x="204597" y="410921"/>
                </a:lnTo>
                <a:lnTo>
                  <a:pt x="287489" y="485266"/>
                </a:lnTo>
                <a:lnTo>
                  <a:pt x="381673" y="555599"/>
                </a:lnTo>
                <a:lnTo>
                  <a:pt x="486016" y="621284"/>
                </a:lnTo>
                <a:lnTo>
                  <a:pt x="599389" y="681672"/>
                </a:lnTo>
                <a:lnTo>
                  <a:pt x="720686" y="736117"/>
                </a:lnTo>
                <a:lnTo>
                  <a:pt x="848766" y="783983"/>
                </a:lnTo>
                <a:lnTo>
                  <a:pt x="982510" y="824623"/>
                </a:lnTo>
                <a:lnTo>
                  <a:pt x="1120787" y="857376"/>
                </a:lnTo>
                <a:lnTo>
                  <a:pt x="1262468" y="881583"/>
                </a:lnTo>
                <a:lnTo>
                  <a:pt x="1406436" y="896581"/>
                </a:lnTo>
                <a:lnTo>
                  <a:pt x="1515300" y="900442"/>
                </a:lnTo>
                <a:lnTo>
                  <a:pt x="1455178" y="932713"/>
                </a:lnTo>
                <a:lnTo>
                  <a:pt x="1454010" y="936561"/>
                </a:lnTo>
                <a:lnTo>
                  <a:pt x="1457337" y="942746"/>
                </a:lnTo>
                <a:lnTo>
                  <a:pt x="1461185" y="943902"/>
                </a:lnTo>
                <a:lnTo>
                  <a:pt x="1551584" y="895375"/>
                </a:lnTo>
                <a:lnTo>
                  <a:pt x="1539523" y="887755"/>
                </a:lnTo>
                <a:lnTo>
                  <a:pt x="1515745" y="887755"/>
                </a:lnTo>
                <a:lnTo>
                  <a:pt x="1407325" y="883907"/>
                </a:lnTo>
                <a:lnTo>
                  <a:pt x="1264196" y="868984"/>
                </a:lnTo>
                <a:lnTo>
                  <a:pt x="1123314" y="844918"/>
                </a:lnTo>
                <a:lnTo>
                  <a:pt x="985824" y="812355"/>
                </a:lnTo>
                <a:lnTo>
                  <a:pt x="852843" y="771956"/>
                </a:lnTo>
                <a:lnTo>
                  <a:pt x="725512" y="724369"/>
                </a:lnTo>
                <a:lnTo>
                  <a:pt x="604989" y="670255"/>
                </a:lnTo>
                <a:lnTo>
                  <a:pt x="492391" y="610285"/>
                </a:lnTo>
                <a:lnTo>
                  <a:pt x="388861" y="545122"/>
                </a:lnTo>
                <a:lnTo>
                  <a:pt x="295541" y="475437"/>
                </a:lnTo>
                <a:lnTo>
                  <a:pt x="213575" y="401904"/>
                </a:lnTo>
                <a:lnTo>
                  <a:pt x="144068" y="325221"/>
                </a:lnTo>
                <a:lnTo>
                  <a:pt x="88150" y="246075"/>
                </a:lnTo>
                <a:lnTo>
                  <a:pt x="46926" y="165150"/>
                </a:lnTo>
                <a:lnTo>
                  <a:pt x="21424" y="83159"/>
                </a:lnTo>
                <a:lnTo>
                  <a:pt x="12623" y="0"/>
                </a:lnTo>
                <a:close/>
              </a:path>
              <a:path w="1551939" h="944244">
                <a:moveTo>
                  <a:pt x="1464843" y="840574"/>
                </a:moveTo>
                <a:lnTo>
                  <a:pt x="1460931" y="841451"/>
                </a:lnTo>
                <a:lnTo>
                  <a:pt x="1457172" y="847382"/>
                </a:lnTo>
                <a:lnTo>
                  <a:pt x="1458061" y="851306"/>
                </a:lnTo>
                <a:lnTo>
                  <a:pt x="1515745" y="887755"/>
                </a:lnTo>
                <a:lnTo>
                  <a:pt x="1539523" y="887755"/>
                </a:lnTo>
                <a:lnTo>
                  <a:pt x="1464843" y="840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65800" y="990600"/>
            <a:ext cx="30734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91200" y="1473200"/>
            <a:ext cx="3048000" cy="48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78500" y="2044700"/>
            <a:ext cx="3251200" cy="33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791200" y="2565400"/>
            <a:ext cx="3124200" cy="33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49178" y="4946624"/>
            <a:ext cx="103505" cy="608330"/>
          </a:xfrm>
          <a:custGeom>
            <a:avLst/>
            <a:gdLst/>
            <a:ahLst/>
            <a:cxnLst/>
            <a:rect l="l" t="t" r="r" b="b"/>
            <a:pathLst>
              <a:path w="103504" h="608329">
                <a:moveTo>
                  <a:pt x="57861" y="36106"/>
                </a:moveTo>
                <a:lnTo>
                  <a:pt x="45161" y="36106"/>
                </a:lnTo>
                <a:lnTo>
                  <a:pt x="45440" y="111671"/>
                </a:lnTo>
                <a:lnTo>
                  <a:pt x="45935" y="163042"/>
                </a:lnTo>
                <a:lnTo>
                  <a:pt x="46558" y="209080"/>
                </a:lnTo>
                <a:lnTo>
                  <a:pt x="47307" y="248018"/>
                </a:lnTo>
                <a:lnTo>
                  <a:pt x="49047" y="297700"/>
                </a:lnTo>
                <a:lnTo>
                  <a:pt x="50888" y="311353"/>
                </a:lnTo>
                <a:lnTo>
                  <a:pt x="51765" y="330314"/>
                </a:lnTo>
                <a:lnTo>
                  <a:pt x="53339" y="399046"/>
                </a:lnTo>
                <a:lnTo>
                  <a:pt x="53962" y="445020"/>
                </a:lnTo>
                <a:lnTo>
                  <a:pt x="54444" y="496341"/>
                </a:lnTo>
                <a:lnTo>
                  <a:pt x="54876" y="607923"/>
                </a:lnTo>
                <a:lnTo>
                  <a:pt x="67576" y="607872"/>
                </a:lnTo>
                <a:lnTo>
                  <a:pt x="67144" y="496252"/>
                </a:lnTo>
                <a:lnTo>
                  <a:pt x="66662" y="444868"/>
                </a:lnTo>
                <a:lnTo>
                  <a:pt x="66027" y="398830"/>
                </a:lnTo>
                <a:lnTo>
                  <a:pt x="65290" y="359905"/>
                </a:lnTo>
                <a:lnTo>
                  <a:pt x="63550" y="310210"/>
                </a:lnTo>
                <a:lnTo>
                  <a:pt x="61709" y="296557"/>
                </a:lnTo>
                <a:lnTo>
                  <a:pt x="60833" y="277609"/>
                </a:lnTo>
                <a:lnTo>
                  <a:pt x="60007" y="247713"/>
                </a:lnTo>
                <a:lnTo>
                  <a:pt x="59258" y="208876"/>
                </a:lnTo>
                <a:lnTo>
                  <a:pt x="58635" y="162902"/>
                </a:lnTo>
                <a:lnTo>
                  <a:pt x="58141" y="111671"/>
                </a:lnTo>
                <a:lnTo>
                  <a:pt x="57861" y="36106"/>
                </a:lnTo>
                <a:close/>
              </a:path>
              <a:path w="103504" h="608329">
                <a:moveTo>
                  <a:pt x="51371" y="0"/>
                </a:moveTo>
                <a:lnTo>
                  <a:pt x="0" y="88823"/>
                </a:lnTo>
                <a:lnTo>
                  <a:pt x="1041" y="92710"/>
                </a:lnTo>
                <a:lnTo>
                  <a:pt x="7112" y="96215"/>
                </a:lnTo>
                <a:lnTo>
                  <a:pt x="10998" y="95173"/>
                </a:lnTo>
                <a:lnTo>
                  <a:pt x="45161" y="36106"/>
                </a:lnTo>
                <a:lnTo>
                  <a:pt x="57861" y="36106"/>
                </a:lnTo>
                <a:lnTo>
                  <a:pt x="72593" y="36068"/>
                </a:lnTo>
                <a:lnTo>
                  <a:pt x="51371" y="0"/>
                </a:lnTo>
                <a:close/>
              </a:path>
              <a:path w="103504" h="608329">
                <a:moveTo>
                  <a:pt x="72593" y="36068"/>
                </a:moveTo>
                <a:lnTo>
                  <a:pt x="57861" y="36068"/>
                </a:lnTo>
                <a:lnTo>
                  <a:pt x="92468" y="94868"/>
                </a:lnTo>
                <a:lnTo>
                  <a:pt x="96354" y="95885"/>
                </a:lnTo>
                <a:lnTo>
                  <a:pt x="102400" y="92329"/>
                </a:lnTo>
                <a:lnTo>
                  <a:pt x="103403" y="88430"/>
                </a:lnTo>
                <a:lnTo>
                  <a:pt x="72593" y="36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26826" y="4171924"/>
            <a:ext cx="327660" cy="1526540"/>
          </a:xfrm>
          <a:custGeom>
            <a:avLst/>
            <a:gdLst/>
            <a:ahLst/>
            <a:cxnLst/>
            <a:rect l="l" t="t" r="r" b="b"/>
            <a:pathLst>
              <a:path w="327660" h="1526539">
                <a:moveTo>
                  <a:pt x="226534" y="36296"/>
                </a:moveTo>
                <a:lnTo>
                  <a:pt x="213829" y="36296"/>
                </a:lnTo>
                <a:lnTo>
                  <a:pt x="216852" y="116598"/>
                </a:lnTo>
                <a:lnTo>
                  <a:pt x="221907" y="170357"/>
                </a:lnTo>
                <a:lnTo>
                  <a:pt x="228473" y="218541"/>
                </a:lnTo>
                <a:lnTo>
                  <a:pt x="236270" y="259435"/>
                </a:lnTo>
                <a:lnTo>
                  <a:pt x="255193" y="313397"/>
                </a:lnTo>
                <a:lnTo>
                  <a:pt x="269532" y="324015"/>
                </a:lnTo>
                <a:lnTo>
                  <a:pt x="273354" y="332143"/>
                </a:lnTo>
                <a:lnTo>
                  <a:pt x="282282" y="369252"/>
                </a:lnTo>
                <a:lnTo>
                  <a:pt x="290830" y="428205"/>
                </a:lnTo>
                <a:lnTo>
                  <a:pt x="298526" y="505028"/>
                </a:lnTo>
                <a:lnTo>
                  <a:pt x="305041" y="595972"/>
                </a:lnTo>
                <a:lnTo>
                  <a:pt x="310070" y="697534"/>
                </a:lnTo>
                <a:lnTo>
                  <a:pt x="313296" y="806157"/>
                </a:lnTo>
                <a:lnTo>
                  <a:pt x="314439" y="918133"/>
                </a:lnTo>
                <a:lnTo>
                  <a:pt x="307289" y="1029792"/>
                </a:lnTo>
                <a:lnTo>
                  <a:pt x="287108" y="1137793"/>
                </a:lnTo>
                <a:lnTo>
                  <a:pt x="255765" y="1238770"/>
                </a:lnTo>
                <a:lnTo>
                  <a:pt x="215163" y="1329118"/>
                </a:lnTo>
                <a:lnTo>
                  <a:pt x="167170" y="1405407"/>
                </a:lnTo>
                <a:lnTo>
                  <a:pt x="141173" y="1436954"/>
                </a:lnTo>
                <a:lnTo>
                  <a:pt x="86194" y="1485151"/>
                </a:lnTo>
                <a:lnTo>
                  <a:pt x="29298" y="1510548"/>
                </a:lnTo>
                <a:lnTo>
                  <a:pt x="0" y="1513923"/>
                </a:lnTo>
                <a:lnTo>
                  <a:pt x="1447" y="1526540"/>
                </a:lnTo>
                <a:lnTo>
                  <a:pt x="63004" y="1512543"/>
                </a:lnTo>
                <a:lnTo>
                  <a:pt x="122428" y="1473299"/>
                </a:lnTo>
                <a:lnTo>
                  <a:pt x="150571" y="1445534"/>
                </a:lnTo>
                <a:lnTo>
                  <a:pt x="177482" y="1412862"/>
                </a:lnTo>
                <a:lnTo>
                  <a:pt x="226377" y="1335138"/>
                </a:lnTo>
                <a:lnTo>
                  <a:pt x="267665" y="1243266"/>
                </a:lnTo>
                <a:lnTo>
                  <a:pt x="299466" y="1140853"/>
                </a:lnTo>
                <a:lnTo>
                  <a:pt x="319913" y="1031367"/>
                </a:lnTo>
                <a:lnTo>
                  <a:pt x="327151" y="918476"/>
                </a:lnTo>
                <a:lnTo>
                  <a:pt x="325996" y="805903"/>
                </a:lnTo>
                <a:lnTo>
                  <a:pt x="322757" y="697039"/>
                </a:lnTo>
                <a:lnTo>
                  <a:pt x="317715" y="595210"/>
                </a:lnTo>
                <a:lnTo>
                  <a:pt x="311188" y="503936"/>
                </a:lnTo>
                <a:lnTo>
                  <a:pt x="303453" y="426745"/>
                </a:lnTo>
                <a:lnTo>
                  <a:pt x="294767" y="366953"/>
                </a:lnTo>
                <a:lnTo>
                  <a:pt x="285280" y="327660"/>
                </a:lnTo>
                <a:lnTo>
                  <a:pt x="273558" y="311264"/>
                </a:lnTo>
                <a:lnTo>
                  <a:pt x="265391" y="305155"/>
                </a:lnTo>
                <a:lnTo>
                  <a:pt x="248653" y="256552"/>
                </a:lnTo>
                <a:lnTo>
                  <a:pt x="241020" y="216496"/>
                </a:lnTo>
                <a:lnTo>
                  <a:pt x="234530" y="168910"/>
                </a:lnTo>
                <a:lnTo>
                  <a:pt x="229527" y="115773"/>
                </a:lnTo>
                <a:lnTo>
                  <a:pt x="226534" y="36296"/>
                </a:lnTo>
                <a:close/>
              </a:path>
              <a:path w="327660" h="1526539">
                <a:moveTo>
                  <a:pt x="218808" y="0"/>
                </a:moveTo>
                <a:lnTo>
                  <a:pt x="170484" y="90512"/>
                </a:lnTo>
                <a:lnTo>
                  <a:pt x="171653" y="94361"/>
                </a:lnTo>
                <a:lnTo>
                  <a:pt x="177838" y="97662"/>
                </a:lnTo>
                <a:lnTo>
                  <a:pt x="181686" y="96494"/>
                </a:lnTo>
                <a:lnTo>
                  <a:pt x="213829" y="36296"/>
                </a:lnTo>
                <a:lnTo>
                  <a:pt x="226534" y="36296"/>
                </a:lnTo>
                <a:lnTo>
                  <a:pt x="226517" y="35826"/>
                </a:lnTo>
                <a:lnTo>
                  <a:pt x="241559" y="35826"/>
                </a:lnTo>
                <a:lnTo>
                  <a:pt x="218808" y="0"/>
                </a:lnTo>
                <a:close/>
              </a:path>
              <a:path w="327660" h="1526539">
                <a:moveTo>
                  <a:pt x="241559" y="35826"/>
                </a:moveTo>
                <a:lnTo>
                  <a:pt x="226517" y="35826"/>
                </a:lnTo>
                <a:lnTo>
                  <a:pt x="263093" y="93421"/>
                </a:lnTo>
                <a:lnTo>
                  <a:pt x="267017" y="94297"/>
                </a:lnTo>
                <a:lnTo>
                  <a:pt x="272935" y="90538"/>
                </a:lnTo>
                <a:lnTo>
                  <a:pt x="273812" y="86614"/>
                </a:lnTo>
                <a:lnTo>
                  <a:pt x="241559" y="35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39424" y="2758338"/>
            <a:ext cx="685165" cy="2924810"/>
          </a:xfrm>
          <a:custGeom>
            <a:avLst/>
            <a:gdLst/>
            <a:ahLst/>
            <a:cxnLst/>
            <a:rect l="l" t="t" r="r" b="b"/>
            <a:pathLst>
              <a:path w="685164" h="2924810">
                <a:moveTo>
                  <a:pt x="373781" y="47878"/>
                </a:moveTo>
                <a:lnTo>
                  <a:pt x="351929" y="47878"/>
                </a:lnTo>
                <a:lnTo>
                  <a:pt x="377964" y="66471"/>
                </a:lnTo>
                <a:lnTo>
                  <a:pt x="410451" y="104470"/>
                </a:lnTo>
                <a:lnTo>
                  <a:pt x="442518" y="156489"/>
                </a:lnTo>
                <a:lnTo>
                  <a:pt x="473697" y="221386"/>
                </a:lnTo>
                <a:lnTo>
                  <a:pt x="503643" y="298043"/>
                </a:lnTo>
                <a:lnTo>
                  <a:pt x="532041" y="385356"/>
                </a:lnTo>
                <a:lnTo>
                  <a:pt x="558609" y="482244"/>
                </a:lnTo>
                <a:lnTo>
                  <a:pt x="583044" y="587628"/>
                </a:lnTo>
                <a:lnTo>
                  <a:pt x="605104" y="700443"/>
                </a:lnTo>
                <a:lnTo>
                  <a:pt x="624497" y="819619"/>
                </a:lnTo>
                <a:lnTo>
                  <a:pt x="640968" y="944041"/>
                </a:lnTo>
                <a:lnTo>
                  <a:pt x="664057" y="1204683"/>
                </a:lnTo>
                <a:lnTo>
                  <a:pt x="672223" y="1473720"/>
                </a:lnTo>
                <a:lnTo>
                  <a:pt x="668350" y="1608594"/>
                </a:lnTo>
                <a:lnTo>
                  <a:pt x="657047" y="1742427"/>
                </a:lnTo>
                <a:lnTo>
                  <a:pt x="638810" y="1874164"/>
                </a:lnTo>
                <a:lnTo>
                  <a:pt x="614133" y="2002726"/>
                </a:lnTo>
                <a:lnTo>
                  <a:pt x="583514" y="2127059"/>
                </a:lnTo>
                <a:lnTo>
                  <a:pt x="547458" y="2246109"/>
                </a:lnTo>
                <a:lnTo>
                  <a:pt x="506463" y="2358783"/>
                </a:lnTo>
                <a:lnTo>
                  <a:pt x="461035" y="2464041"/>
                </a:lnTo>
                <a:lnTo>
                  <a:pt x="411670" y="2560802"/>
                </a:lnTo>
                <a:lnTo>
                  <a:pt x="358901" y="2648013"/>
                </a:lnTo>
                <a:lnTo>
                  <a:pt x="303237" y="2724581"/>
                </a:lnTo>
                <a:lnTo>
                  <a:pt x="245224" y="2789466"/>
                </a:lnTo>
                <a:lnTo>
                  <a:pt x="185407" y="2841600"/>
                </a:lnTo>
                <a:lnTo>
                  <a:pt x="124383" y="2879973"/>
                </a:lnTo>
                <a:lnTo>
                  <a:pt x="62712" y="2903636"/>
                </a:lnTo>
                <a:lnTo>
                  <a:pt x="0" y="2911825"/>
                </a:lnTo>
                <a:lnTo>
                  <a:pt x="1650" y="2924418"/>
                </a:lnTo>
                <a:lnTo>
                  <a:pt x="65849" y="2916034"/>
                </a:lnTo>
                <a:lnTo>
                  <a:pt x="130098" y="2891386"/>
                </a:lnTo>
                <a:lnTo>
                  <a:pt x="193014" y="2851825"/>
                </a:lnTo>
                <a:lnTo>
                  <a:pt x="254165" y="2798521"/>
                </a:lnTo>
                <a:lnTo>
                  <a:pt x="313131" y="2732570"/>
                </a:lnTo>
                <a:lnTo>
                  <a:pt x="369481" y="2655049"/>
                </a:lnTo>
                <a:lnTo>
                  <a:pt x="422783" y="2566987"/>
                </a:lnTo>
                <a:lnTo>
                  <a:pt x="472528" y="2469451"/>
                </a:lnTo>
                <a:lnTo>
                  <a:pt x="518274" y="2363482"/>
                </a:lnTo>
                <a:lnTo>
                  <a:pt x="559511" y="2250122"/>
                </a:lnTo>
                <a:lnTo>
                  <a:pt x="595769" y="2130425"/>
                </a:lnTo>
                <a:lnTo>
                  <a:pt x="626541" y="2005444"/>
                </a:lnTo>
                <a:lnTo>
                  <a:pt x="651344" y="1876234"/>
                </a:lnTo>
                <a:lnTo>
                  <a:pt x="669671" y="1743837"/>
                </a:lnTo>
                <a:lnTo>
                  <a:pt x="681037" y="1609318"/>
                </a:lnTo>
                <a:lnTo>
                  <a:pt x="684936" y="1473708"/>
                </a:lnTo>
                <a:lnTo>
                  <a:pt x="676744" y="1203921"/>
                </a:lnTo>
                <a:lnTo>
                  <a:pt x="653592" y="942657"/>
                </a:lnTo>
                <a:lnTo>
                  <a:pt x="637070" y="817765"/>
                </a:lnTo>
                <a:lnTo>
                  <a:pt x="617613" y="698207"/>
                </a:lnTo>
                <a:lnTo>
                  <a:pt x="595464" y="584974"/>
                </a:lnTo>
                <a:lnTo>
                  <a:pt x="570915" y="479132"/>
                </a:lnTo>
                <a:lnTo>
                  <a:pt x="544207" y="381711"/>
                </a:lnTo>
                <a:lnTo>
                  <a:pt x="515607" y="293763"/>
                </a:lnTo>
                <a:lnTo>
                  <a:pt x="485355" y="216319"/>
                </a:lnTo>
                <a:lnTo>
                  <a:pt x="453682" y="150393"/>
                </a:lnTo>
                <a:lnTo>
                  <a:pt x="420738" y="96964"/>
                </a:lnTo>
                <a:lnTo>
                  <a:pt x="386613" y="57035"/>
                </a:lnTo>
                <a:lnTo>
                  <a:pt x="373781" y="47878"/>
                </a:lnTo>
                <a:close/>
              </a:path>
              <a:path w="685164" h="2924810">
                <a:moveTo>
                  <a:pt x="412661" y="0"/>
                </a:moveTo>
                <a:lnTo>
                  <a:pt x="314325" y="29311"/>
                </a:lnTo>
                <a:lnTo>
                  <a:pt x="388238" y="100469"/>
                </a:lnTo>
                <a:lnTo>
                  <a:pt x="392264" y="100393"/>
                </a:lnTo>
                <a:lnTo>
                  <a:pt x="397128" y="95351"/>
                </a:lnTo>
                <a:lnTo>
                  <a:pt x="397052" y="91325"/>
                </a:lnTo>
                <a:lnTo>
                  <a:pt x="351929" y="47878"/>
                </a:lnTo>
                <a:lnTo>
                  <a:pt x="373781" y="47878"/>
                </a:lnTo>
                <a:lnTo>
                  <a:pt x="351142" y="31724"/>
                </a:lnTo>
                <a:lnTo>
                  <a:pt x="350900" y="31661"/>
                </a:lnTo>
                <a:lnTo>
                  <a:pt x="416293" y="12166"/>
                </a:lnTo>
                <a:lnTo>
                  <a:pt x="418198" y="8623"/>
                </a:lnTo>
                <a:lnTo>
                  <a:pt x="416191" y="1904"/>
                </a:lnTo>
                <a:lnTo>
                  <a:pt x="412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66526" y="1898624"/>
            <a:ext cx="103505" cy="771525"/>
          </a:xfrm>
          <a:custGeom>
            <a:avLst/>
            <a:gdLst/>
            <a:ahLst/>
            <a:cxnLst/>
            <a:rect l="l" t="t" r="r" b="b"/>
            <a:pathLst>
              <a:path w="103504" h="771525">
                <a:moveTo>
                  <a:pt x="57950" y="36093"/>
                </a:moveTo>
                <a:lnTo>
                  <a:pt x="45250" y="36093"/>
                </a:lnTo>
                <a:lnTo>
                  <a:pt x="45466" y="141681"/>
                </a:lnTo>
                <a:lnTo>
                  <a:pt x="45783" y="206857"/>
                </a:lnTo>
                <a:lnTo>
                  <a:pt x="46215" y="265264"/>
                </a:lnTo>
                <a:lnTo>
                  <a:pt x="46723" y="314617"/>
                </a:lnTo>
                <a:lnTo>
                  <a:pt x="47879" y="377367"/>
                </a:lnTo>
                <a:lnTo>
                  <a:pt x="49123" y="394690"/>
                </a:lnTo>
                <a:lnTo>
                  <a:pt x="49720" y="418998"/>
                </a:lnTo>
                <a:lnTo>
                  <a:pt x="50787" y="506298"/>
                </a:lnTo>
                <a:lnTo>
                  <a:pt x="51206" y="564667"/>
                </a:lnTo>
                <a:lnTo>
                  <a:pt x="51536" y="629818"/>
                </a:lnTo>
                <a:lnTo>
                  <a:pt x="51828" y="771436"/>
                </a:lnTo>
                <a:lnTo>
                  <a:pt x="64528" y="771410"/>
                </a:lnTo>
                <a:lnTo>
                  <a:pt x="64236" y="629793"/>
                </a:lnTo>
                <a:lnTo>
                  <a:pt x="63906" y="564603"/>
                </a:lnTo>
                <a:lnTo>
                  <a:pt x="63487" y="506209"/>
                </a:lnTo>
                <a:lnTo>
                  <a:pt x="62979" y="456831"/>
                </a:lnTo>
                <a:lnTo>
                  <a:pt x="61810" y="394081"/>
                </a:lnTo>
                <a:lnTo>
                  <a:pt x="60579" y="376758"/>
                </a:lnTo>
                <a:lnTo>
                  <a:pt x="59982" y="352450"/>
                </a:lnTo>
                <a:lnTo>
                  <a:pt x="59410" y="314464"/>
                </a:lnTo>
                <a:lnTo>
                  <a:pt x="58915" y="265125"/>
                </a:lnTo>
                <a:lnTo>
                  <a:pt x="58483" y="206768"/>
                </a:lnTo>
                <a:lnTo>
                  <a:pt x="58166" y="141681"/>
                </a:lnTo>
                <a:lnTo>
                  <a:pt x="57950" y="36093"/>
                </a:lnTo>
                <a:close/>
              </a:path>
              <a:path w="103504" h="771525">
                <a:moveTo>
                  <a:pt x="51523" y="0"/>
                </a:moveTo>
                <a:lnTo>
                  <a:pt x="0" y="88734"/>
                </a:lnTo>
                <a:lnTo>
                  <a:pt x="1028" y="92621"/>
                </a:lnTo>
                <a:lnTo>
                  <a:pt x="7099" y="96138"/>
                </a:lnTo>
                <a:lnTo>
                  <a:pt x="10985" y="95110"/>
                </a:lnTo>
                <a:lnTo>
                  <a:pt x="45250" y="36093"/>
                </a:lnTo>
                <a:lnTo>
                  <a:pt x="57950" y="36093"/>
                </a:lnTo>
                <a:lnTo>
                  <a:pt x="72660" y="36068"/>
                </a:lnTo>
                <a:lnTo>
                  <a:pt x="51523" y="0"/>
                </a:lnTo>
                <a:close/>
              </a:path>
              <a:path w="103504" h="771525">
                <a:moveTo>
                  <a:pt x="72660" y="36068"/>
                </a:moveTo>
                <a:lnTo>
                  <a:pt x="57950" y="36068"/>
                </a:lnTo>
                <a:lnTo>
                  <a:pt x="92443" y="94945"/>
                </a:lnTo>
                <a:lnTo>
                  <a:pt x="96342" y="95961"/>
                </a:lnTo>
                <a:lnTo>
                  <a:pt x="102387" y="92417"/>
                </a:lnTo>
                <a:lnTo>
                  <a:pt x="103403" y="88519"/>
                </a:lnTo>
                <a:lnTo>
                  <a:pt x="72660" y="36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69448" y="1784324"/>
            <a:ext cx="692785" cy="2141220"/>
          </a:xfrm>
          <a:custGeom>
            <a:avLst/>
            <a:gdLst/>
            <a:ahLst/>
            <a:cxnLst/>
            <a:rect l="l" t="t" r="r" b="b"/>
            <a:pathLst>
              <a:path w="692785" h="2141220">
                <a:moveTo>
                  <a:pt x="58051" y="57188"/>
                </a:moveTo>
                <a:lnTo>
                  <a:pt x="45351" y="57188"/>
                </a:lnTo>
                <a:lnTo>
                  <a:pt x="45351" y="107988"/>
                </a:lnTo>
                <a:lnTo>
                  <a:pt x="58051" y="107988"/>
                </a:lnTo>
                <a:lnTo>
                  <a:pt x="58051" y="57188"/>
                </a:lnTo>
                <a:close/>
              </a:path>
              <a:path w="692785" h="2141220">
                <a:moveTo>
                  <a:pt x="51701" y="0"/>
                </a:moveTo>
                <a:lnTo>
                  <a:pt x="0" y="88633"/>
                </a:lnTo>
                <a:lnTo>
                  <a:pt x="1028" y="92519"/>
                </a:lnTo>
                <a:lnTo>
                  <a:pt x="7086" y="96050"/>
                </a:lnTo>
                <a:lnTo>
                  <a:pt x="10972" y="95034"/>
                </a:lnTo>
                <a:lnTo>
                  <a:pt x="51701" y="25196"/>
                </a:lnTo>
                <a:lnTo>
                  <a:pt x="66401" y="25196"/>
                </a:lnTo>
                <a:lnTo>
                  <a:pt x="51701" y="0"/>
                </a:lnTo>
                <a:close/>
              </a:path>
              <a:path w="692785" h="2141220">
                <a:moveTo>
                  <a:pt x="66401" y="25196"/>
                </a:moveTo>
                <a:lnTo>
                  <a:pt x="51701" y="25196"/>
                </a:lnTo>
                <a:lnTo>
                  <a:pt x="92430" y="95034"/>
                </a:lnTo>
                <a:lnTo>
                  <a:pt x="96316" y="96050"/>
                </a:lnTo>
                <a:lnTo>
                  <a:pt x="102374" y="92519"/>
                </a:lnTo>
                <a:lnTo>
                  <a:pt x="103403" y="88633"/>
                </a:lnTo>
                <a:lnTo>
                  <a:pt x="66401" y="25196"/>
                </a:lnTo>
                <a:close/>
              </a:path>
              <a:path w="692785" h="2141220">
                <a:moveTo>
                  <a:pt x="58051" y="146088"/>
                </a:moveTo>
                <a:lnTo>
                  <a:pt x="45351" y="146088"/>
                </a:lnTo>
                <a:lnTo>
                  <a:pt x="45351" y="196888"/>
                </a:lnTo>
                <a:lnTo>
                  <a:pt x="58051" y="196888"/>
                </a:lnTo>
                <a:lnTo>
                  <a:pt x="58051" y="146088"/>
                </a:lnTo>
                <a:close/>
              </a:path>
              <a:path w="692785" h="2141220">
                <a:moveTo>
                  <a:pt x="58051" y="234988"/>
                </a:moveTo>
                <a:lnTo>
                  <a:pt x="45351" y="234988"/>
                </a:lnTo>
                <a:lnTo>
                  <a:pt x="45351" y="285788"/>
                </a:lnTo>
                <a:lnTo>
                  <a:pt x="58051" y="285788"/>
                </a:lnTo>
                <a:lnTo>
                  <a:pt x="58051" y="234988"/>
                </a:lnTo>
                <a:close/>
              </a:path>
              <a:path w="692785" h="2141220">
                <a:moveTo>
                  <a:pt x="58051" y="323888"/>
                </a:moveTo>
                <a:lnTo>
                  <a:pt x="45351" y="323888"/>
                </a:lnTo>
                <a:lnTo>
                  <a:pt x="45351" y="374688"/>
                </a:lnTo>
                <a:lnTo>
                  <a:pt x="58051" y="374688"/>
                </a:lnTo>
                <a:lnTo>
                  <a:pt x="58051" y="323888"/>
                </a:lnTo>
                <a:close/>
              </a:path>
              <a:path w="692785" h="2141220">
                <a:moveTo>
                  <a:pt x="58051" y="412788"/>
                </a:moveTo>
                <a:lnTo>
                  <a:pt x="45351" y="412788"/>
                </a:lnTo>
                <a:lnTo>
                  <a:pt x="45351" y="463588"/>
                </a:lnTo>
                <a:lnTo>
                  <a:pt x="58051" y="463588"/>
                </a:lnTo>
                <a:lnTo>
                  <a:pt x="58051" y="412788"/>
                </a:lnTo>
                <a:close/>
              </a:path>
              <a:path w="692785" h="2141220">
                <a:moveTo>
                  <a:pt x="58051" y="501688"/>
                </a:moveTo>
                <a:lnTo>
                  <a:pt x="45351" y="501688"/>
                </a:lnTo>
                <a:lnTo>
                  <a:pt x="45351" y="552488"/>
                </a:lnTo>
                <a:lnTo>
                  <a:pt x="58051" y="552488"/>
                </a:lnTo>
                <a:lnTo>
                  <a:pt x="58051" y="501688"/>
                </a:lnTo>
                <a:close/>
              </a:path>
              <a:path w="692785" h="2141220">
                <a:moveTo>
                  <a:pt x="58051" y="590588"/>
                </a:moveTo>
                <a:lnTo>
                  <a:pt x="45351" y="590588"/>
                </a:lnTo>
                <a:lnTo>
                  <a:pt x="45351" y="641388"/>
                </a:lnTo>
                <a:lnTo>
                  <a:pt x="58051" y="641388"/>
                </a:lnTo>
                <a:lnTo>
                  <a:pt x="58051" y="590588"/>
                </a:lnTo>
                <a:close/>
              </a:path>
              <a:path w="692785" h="2141220">
                <a:moveTo>
                  <a:pt x="58051" y="679488"/>
                </a:moveTo>
                <a:lnTo>
                  <a:pt x="45351" y="679488"/>
                </a:lnTo>
                <a:lnTo>
                  <a:pt x="45351" y="730288"/>
                </a:lnTo>
                <a:lnTo>
                  <a:pt x="58051" y="730288"/>
                </a:lnTo>
                <a:lnTo>
                  <a:pt x="58051" y="679488"/>
                </a:lnTo>
                <a:close/>
              </a:path>
              <a:path w="692785" h="2141220">
                <a:moveTo>
                  <a:pt x="58051" y="768388"/>
                </a:moveTo>
                <a:lnTo>
                  <a:pt x="45351" y="768388"/>
                </a:lnTo>
                <a:lnTo>
                  <a:pt x="45351" y="819188"/>
                </a:lnTo>
                <a:lnTo>
                  <a:pt x="58051" y="819188"/>
                </a:lnTo>
                <a:lnTo>
                  <a:pt x="58051" y="768388"/>
                </a:lnTo>
                <a:close/>
              </a:path>
              <a:path w="692785" h="2141220">
                <a:moveTo>
                  <a:pt x="58051" y="857288"/>
                </a:moveTo>
                <a:lnTo>
                  <a:pt x="45351" y="857288"/>
                </a:lnTo>
                <a:lnTo>
                  <a:pt x="45351" y="908088"/>
                </a:lnTo>
                <a:lnTo>
                  <a:pt x="58051" y="908088"/>
                </a:lnTo>
                <a:lnTo>
                  <a:pt x="58051" y="857288"/>
                </a:lnTo>
                <a:close/>
              </a:path>
              <a:path w="692785" h="2141220">
                <a:moveTo>
                  <a:pt x="58051" y="946188"/>
                </a:moveTo>
                <a:lnTo>
                  <a:pt x="45351" y="946188"/>
                </a:lnTo>
                <a:lnTo>
                  <a:pt x="45351" y="996988"/>
                </a:lnTo>
                <a:lnTo>
                  <a:pt x="58051" y="996988"/>
                </a:lnTo>
                <a:lnTo>
                  <a:pt x="58051" y="946188"/>
                </a:lnTo>
                <a:close/>
              </a:path>
              <a:path w="692785" h="2141220">
                <a:moveTo>
                  <a:pt x="58051" y="1035088"/>
                </a:moveTo>
                <a:lnTo>
                  <a:pt x="45351" y="1035088"/>
                </a:lnTo>
                <a:lnTo>
                  <a:pt x="45351" y="1085888"/>
                </a:lnTo>
                <a:lnTo>
                  <a:pt x="58051" y="1085888"/>
                </a:lnTo>
                <a:lnTo>
                  <a:pt x="58051" y="1035088"/>
                </a:lnTo>
                <a:close/>
              </a:path>
              <a:path w="692785" h="2141220">
                <a:moveTo>
                  <a:pt x="58051" y="1123988"/>
                </a:moveTo>
                <a:lnTo>
                  <a:pt x="45351" y="1123988"/>
                </a:lnTo>
                <a:lnTo>
                  <a:pt x="45351" y="1174788"/>
                </a:lnTo>
                <a:lnTo>
                  <a:pt x="58051" y="1174788"/>
                </a:lnTo>
                <a:lnTo>
                  <a:pt x="58051" y="1123988"/>
                </a:lnTo>
                <a:close/>
              </a:path>
              <a:path w="692785" h="2141220">
                <a:moveTo>
                  <a:pt x="58051" y="1212888"/>
                </a:moveTo>
                <a:lnTo>
                  <a:pt x="45351" y="1212888"/>
                </a:lnTo>
                <a:lnTo>
                  <a:pt x="45351" y="1263688"/>
                </a:lnTo>
                <a:lnTo>
                  <a:pt x="58051" y="1263688"/>
                </a:lnTo>
                <a:lnTo>
                  <a:pt x="58051" y="1212888"/>
                </a:lnTo>
                <a:close/>
              </a:path>
              <a:path w="692785" h="2141220">
                <a:moveTo>
                  <a:pt x="58051" y="1301788"/>
                </a:moveTo>
                <a:lnTo>
                  <a:pt x="45351" y="1301788"/>
                </a:lnTo>
                <a:lnTo>
                  <a:pt x="45351" y="1352588"/>
                </a:lnTo>
                <a:lnTo>
                  <a:pt x="58051" y="1352588"/>
                </a:lnTo>
                <a:lnTo>
                  <a:pt x="58051" y="1301788"/>
                </a:lnTo>
                <a:close/>
              </a:path>
              <a:path w="692785" h="2141220">
                <a:moveTo>
                  <a:pt x="58051" y="1390688"/>
                </a:moveTo>
                <a:lnTo>
                  <a:pt x="45351" y="1390688"/>
                </a:lnTo>
                <a:lnTo>
                  <a:pt x="45351" y="1441488"/>
                </a:lnTo>
                <a:lnTo>
                  <a:pt x="58051" y="1441488"/>
                </a:lnTo>
                <a:lnTo>
                  <a:pt x="58051" y="1390688"/>
                </a:lnTo>
                <a:close/>
              </a:path>
              <a:path w="692785" h="2141220">
                <a:moveTo>
                  <a:pt x="104825" y="1470914"/>
                </a:moveTo>
                <a:lnTo>
                  <a:pt x="54025" y="1470914"/>
                </a:lnTo>
                <a:lnTo>
                  <a:pt x="54025" y="1483614"/>
                </a:lnTo>
                <a:lnTo>
                  <a:pt x="104825" y="1483614"/>
                </a:lnTo>
                <a:lnTo>
                  <a:pt x="104825" y="1470914"/>
                </a:lnTo>
                <a:close/>
              </a:path>
              <a:path w="692785" h="2141220">
                <a:moveTo>
                  <a:pt x="193725" y="1470914"/>
                </a:moveTo>
                <a:lnTo>
                  <a:pt x="142925" y="1470914"/>
                </a:lnTo>
                <a:lnTo>
                  <a:pt x="142925" y="1483614"/>
                </a:lnTo>
                <a:lnTo>
                  <a:pt x="193725" y="1483614"/>
                </a:lnTo>
                <a:lnTo>
                  <a:pt x="193725" y="1470914"/>
                </a:lnTo>
                <a:close/>
              </a:path>
              <a:path w="692785" h="2141220">
                <a:moveTo>
                  <a:pt x="282625" y="1470914"/>
                </a:moveTo>
                <a:lnTo>
                  <a:pt x="231825" y="1470914"/>
                </a:lnTo>
                <a:lnTo>
                  <a:pt x="231825" y="1483614"/>
                </a:lnTo>
                <a:lnTo>
                  <a:pt x="282625" y="1483614"/>
                </a:lnTo>
                <a:lnTo>
                  <a:pt x="282625" y="1470914"/>
                </a:lnTo>
                <a:close/>
              </a:path>
              <a:path w="692785" h="2141220">
                <a:moveTo>
                  <a:pt x="371525" y="1470914"/>
                </a:moveTo>
                <a:lnTo>
                  <a:pt x="320725" y="1470914"/>
                </a:lnTo>
                <a:lnTo>
                  <a:pt x="320725" y="1483614"/>
                </a:lnTo>
                <a:lnTo>
                  <a:pt x="371525" y="1483614"/>
                </a:lnTo>
                <a:lnTo>
                  <a:pt x="371525" y="1470914"/>
                </a:lnTo>
                <a:close/>
              </a:path>
              <a:path w="692785" h="2141220">
                <a:moveTo>
                  <a:pt x="460425" y="1470914"/>
                </a:moveTo>
                <a:lnTo>
                  <a:pt x="409625" y="1470914"/>
                </a:lnTo>
                <a:lnTo>
                  <a:pt x="409625" y="1483614"/>
                </a:lnTo>
                <a:lnTo>
                  <a:pt x="460425" y="1483614"/>
                </a:lnTo>
                <a:lnTo>
                  <a:pt x="460425" y="1470914"/>
                </a:lnTo>
                <a:close/>
              </a:path>
              <a:path w="692785" h="2141220">
                <a:moveTo>
                  <a:pt x="549325" y="1470914"/>
                </a:moveTo>
                <a:lnTo>
                  <a:pt x="498525" y="1470914"/>
                </a:lnTo>
                <a:lnTo>
                  <a:pt x="498525" y="1483614"/>
                </a:lnTo>
                <a:lnTo>
                  <a:pt x="549325" y="1483614"/>
                </a:lnTo>
                <a:lnTo>
                  <a:pt x="549325" y="1470914"/>
                </a:lnTo>
                <a:close/>
              </a:path>
              <a:path w="692785" h="2141220">
                <a:moveTo>
                  <a:pt x="638225" y="1470914"/>
                </a:moveTo>
                <a:lnTo>
                  <a:pt x="587425" y="1470914"/>
                </a:lnTo>
                <a:lnTo>
                  <a:pt x="587425" y="1483614"/>
                </a:lnTo>
                <a:lnTo>
                  <a:pt x="638225" y="1483614"/>
                </a:lnTo>
                <a:lnTo>
                  <a:pt x="638225" y="1470914"/>
                </a:lnTo>
                <a:close/>
              </a:path>
              <a:path w="692785" h="2141220">
                <a:moveTo>
                  <a:pt x="692340" y="1470914"/>
                </a:moveTo>
                <a:lnTo>
                  <a:pt x="676325" y="1470914"/>
                </a:lnTo>
                <a:lnTo>
                  <a:pt x="676325" y="1483614"/>
                </a:lnTo>
                <a:lnTo>
                  <a:pt x="679640" y="1483614"/>
                </a:lnTo>
                <a:lnTo>
                  <a:pt x="679640" y="1518399"/>
                </a:lnTo>
                <a:lnTo>
                  <a:pt x="692340" y="1518399"/>
                </a:lnTo>
                <a:lnTo>
                  <a:pt x="692340" y="1470914"/>
                </a:lnTo>
                <a:close/>
              </a:path>
              <a:path w="692785" h="2141220">
                <a:moveTo>
                  <a:pt x="692340" y="1556499"/>
                </a:moveTo>
                <a:lnTo>
                  <a:pt x="679640" y="1556499"/>
                </a:lnTo>
                <a:lnTo>
                  <a:pt x="679640" y="1607299"/>
                </a:lnTo>
                <a:lnTo>
                  <a:pt x="692340" y="1607299"/>
                </a:lnTo>
                <a:lnTo>
                  <a:pt x="692340" y="1556499"/>
                </a:lnTo>
                <a:close/>
              </a:path>
              <a:path w="692785" h="2141220">
                <a:moveTo>
                  <a:pt x="692340" y="1645399"/>
                </a:moveTo>
                <a:lnTo>
                  <a:pt x="679640" y="1645399"/>
                </a:lnTo>
                <a:lnTo>
                  <a:pt x="679640" y="1696199"/>
                </a:lnTo>
                <a:lnTo>
                  <a:pt x="692340" y="1696199"/>
                </a:lnTo>
                <a:lnTo>
                  <a:pt x="692340" y="1645399"/>
                </a:lnTo>
                <a:close/>
              </a:path>
              <a:path w="692785" h="2141220">
                <a:moveTo>
                  <a:pt x="692340" y="1734299"/>
                </a:moveTo>
                <a:lnTo>
                  <a:pt x="679640" y="1734299"/>
                </a:lnTo>
                <a:lnTo>
                  <a:pt x="679640" y="1785099"/>
                </a:lnTo>
                <a:lnTo>
                  <a:pt x="692340" y="1785099"/>
                </a:lnTo>
                <a:lnTo>
                  <a:pt x="692340" y="1734299"/>
                </a:lnTo>
                <a:close/>
              </a:path>
              <a:path w="692785" h="2141220">
                <a:moveTo>
                  <a:pt x="692340" y="1823199"/>
                </a:moveTo>
                <a:lnTo>
                  <a:pt x="679640" y="1823199"/>
                </a:lnTo>
                <a:lnTo>
                  <a:pt x="679640" y="1873999"/>
                </a:lnTo>
                <a:lnTo>
                  <a:pt x="692340" y="1873999"/>
                </a:lnTo>
                <a:lnTo>
                  <a:pt x="692340" y="1823199"/>
                </a:lnTo>
                <a:close/>
              </a:path>
              <a:path w="692785" h="2141220">
                <a:moveTo>
                  <a:pt x="692340" y="1912099"/>
                </a:moveTo>
                <a:lnTo>
                  <a:pt x="679640" y="1912099"/>
                </a:lnTo>
                <a:lnTo>
                  <a:pt x="679640" y="1962899"/>
                </a:lnTo>
                <a:lnTo>
                  <a:pt x="692340" y="1962899"/>
                </a:lnTo>
                <a:lnTo>
                  <a:pt x="692340" y="1912099"/>
                </a:lnTo>
                <a:close/>
              </a:path>
              <a:path w="692785" h="2141220">
                <a:moveTo>
                  <a:pt x="692340" y="2000999"/>
                </a:moveTo>
                <a:lnTo>
                  <a:pt x="679640" y="2000999"/>
                </a:lnTo>
                <a:lnTo>
                  <a:pt x="679640" y="2051799"/>
                </a:lnTo>
                <a:lnTo>
                  <a:pt x="692340" y="2051799"/>
                </a:lnTo>
                <a:lnTo>
                  <a:pt x="692340" y="2000999"/>
                </a:lnTo>
                <a:close/>
              </a:path>
              <a:path w="692785" h="2141220">
                <a:moveTo>
                  <a:pt x="692340" y="2089899"/>
                </a:moveTo>
                <a:lnTo>
                  <a:pt x="679640" y="2089899"/>
                </a:lnTo>
                <a:lnTo>
                  <a:pt x="679640" y="2140699"/>
                </a:lnTo>
                <a:lnTo>
                  <a:pt x="692340" y="2140699"/>
                </a:lnTo>
                <a:lnTo>
                  <a:pt x="692340" y="2089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108450" y="2189848"/>
            <a:ext cx="634365" cy="103505"/>
          </a:xfrm>
          <a:custGeom>
            <a:avLst/>
            <a:gdLst/>
            <a:ahLst/>
            <a:cxnLst/>
            <a:rect l="l" t="t" r="r" b="b"/>
            <a:pathLst>
              <a:path w="634364" h="103505">
                <a:moveTo>
                  <a:pt x="545680" y="0"/>
                </a:moveTo>
                <a:lnTo>
                  <a:pt x="541794" y="1028"/>
                </a:lnTo>
                <a:lnTo>
                  <a:pt x="538264" y="7086"/>
                </a:lnTo>
                <a:lnTo>
                  <a:pt x="539292" y="10972"/>
                </a:lnTo>
                <a:lnTo>
                  <a:pt x="609117" y="51701"/>
                </a:lnTo>
                <a:lnTo>
                  <a:pt x="539292" y="92430"/>
                </a:lnTo>
                <a:lnTo>
                  <a:pt x="538264" y="96316"/>
                </a:lnTo>
                <a:lnTo>
                  <a:pt x="541794" y="102374"/>
                </a:lnTo>
                <a:lnTo>
                  <a:pt x="545680" y="103403"/>
                </a:lnTo>
                <a:lnTo>
                  <a:pt x="634314" y="51701"/>
                </a:lnTo>
                <a:lnTo>
                  <a:pt x="545680" y="0"/>
                </a:lnTo>
                <a:close/>
              </a:path>
              <a:path w="634364" h="103505">
                <a:moveTo>
                  <a:pt x="571500" y="45351"/>
                </a:moveTo>
                <a:lnTo>
                  <a:pt x="520700" y="45351"/>
                </a:lnTo>
                <a:lnTo>
                  <a:pt x="520700" y="58051"/>
                </a:lnTo>
                <a:lnTo>
                  <a:pt x="571500" y="58051"/>
                </a:lnTo>
                <a:lnTo>
                  <a:pt x="571500" y="45351"/>
                </a:lnTo>
                <a:close/>
              </a:path>
              <a:path w="634364" h="103505">
                <a:moveTo>
                  <a:pt x="482600" y="45351"/>
                </a:moveTo>
                <a:lnTo>
                  <a:pt x="431800" y="45351"/>
                </a:lnTo>
                <a:lnTo>
                  <a:pt x="431800" y="58051"/>
                </a:lnTo>
                <a:lnTo>
                  <a:pt x="482600" y="58051"/>
                </a:lnTo>
                <a:lnTo>
                  <a:pt x="482600" y="45351"/>
                </a:lnTo>
                <a:close/>
              </a:path>
              <a:path w="634364" h="103505">
                <a:moveTo>
                  <a:pt x="393700" y="45351"/>
                </a:moveTo>
                <a:lnTo>
                  <a:pt x="342900" y="45351"/>
                </a:lnTo>
                <a:lnTo>
                  <a:pt x="342900" y="58051"/>
                </a:lnTo>
                <a:lnTo>
                  <a:pt x="393700" y="58051"/>
                </a:lnTo>
                <a:lnTo>
                  <a:pt x="393700" y="45351"/>
                </a:lnTo>
                <a:close/>
              </a:path>
              <a:path w="634364" h="103505">
                <a:moveTo>
                  <a:pt x="323494" y="32651"/>
                </a:moveTo>
                <a:lnTo>
                  <a:pt x="266700" y="32651"/>
                </a:lnTo>
                <a:lnTo>
                  <a:pt x="266700" y="45351"/>
                </a:lnTo>
                <a:lnTo>
                  <a:pt x="317144" y="45351"/>
                </a:lnTo>
                <a:lnTo>
                  <a:pt x="311150" y="39357"/>
                </a:lnTo>
                <a:lnTo>
                  <a:pt x="323494" y="39357"/>
                </a:lnTo>
                <a:lnTo>
                  <a:pt x="323494" y="32651"/>
                </a:lnTo>
                <a:close/>
              </a:path>
              <a:path w="634364" h="103505">
                <a:moveTo>
                  <a:pt x="228600" y="32651"/>
                </a:moveTo>
                <a:lnTo>
                  <a:pt x="177800" y="32651"/>
                </a:lnTo>
                <a:lnTo>
                  <a:pt x="177800" y="45351"/>
                </a:lnTo>
                <a:lnTo>
                  <a:pt x="228600" y="45351"/>
                </a:lnTo>
                <a:lnTo>
                  <a:pt x="228600" y="32651"/>
                </a:lnTo>
                <a:close/>
              </a:path>
              <a:path w="634364" h="103505">
                <a:moveTo>
                  <a:pt x="139700" y="32651"/>
                </a:moveTo>
                <a:lnTo>
                  <a:pt x="88900" y="32651"/>
                </a:lnTo>
                <a:lnTo>
                  <a:pt x="88900" y="45351"/>
                </a:lnTo>
                <a:lnTo>
                  <a:pt x="139700" y="45351"/>
                </a:lnTo>
                <a:lnTo>
                  <a:pt x="139700" y="32651"/>
                </a:lnTo>
                <a:close/>
              </a:path>
              <a:path w="634364" h="103505">
                <a:moveTo>
                  <a:pt x="50800" y="32651"/>
                </a:moveTo>
                <a:lnTo>
                  <a:pt x="0" y="32651"/>
                </a:lnTo>
                <a:lnTo>
                  <a:pt x="0" y="45351"/>
                </a:lnTo>
                <a:lnTo>
                  <a:pt x="50800" y="45351"/>
                </a:lnTo>
                <a:lnTo>
                  <a:pt x="50800" y="32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739248" y="2660624"/>
            <a:ext cx="671830" cy="2049780"/>
          </a:xfrm>
          <a:custGeom>
            <a:avLst/>
            <a:gdLst/>
            <a:ahLst/>
            <a:cxnLst/>
            <a:rect l="l" t="t" r="r" b="b"/>
            <a:pathLst>
              <a:path w="671829" h="2049779">
                <a:moveTo>
                  <a:pt x="51701" y="0"/>
                </a:moveTo>
                <a:lnTo>
                  <a:pt x="0" y="88633"/>
                </a:lnTo>
                <a:lnTo>
                  <a:pt x="1028" y="92519"/>
                </a:lnTo>
                <a:lnTo>
                  <a:pt x="7086" y="96050"/>
                </a:lnTo>
                <a:lnTo>
                  <a:pt x="10972" y="95034"/>
                </a:lnTo>
                <a:lnTo>
                  <a:pt x="45351" y="36093"/>
                </a:lnTo>
                <a:lnTo>
                  <a:pt x="72757" y="36093"/>
                </a:lnTo>
                <a:lnTo>
                  <a:pt x="71661" y="34213"/>
                </a:lnTo>
                <a:lnTo>
                  <a:pt x="46443" y="34213"/>
                </a:lnTo>
                <a:lnTo>
                  <a:pt x="51701" y="25196"/>
                </a:lnTo>
                <a:lnTo>
                  <a:pt x="66401" y="25196"/>
                </a:lnTo>
                <a:lnTo>
                  <a:pt x="51701" y="0"/>
                </a:lnTo>
                <a:close/>
              </a:path>
              <a:path w="671829" h="2049779">
                <a:moveTo>
                  <a:pt x="72757" y="36093"/>
                </a:moveTo>
                <a:lnTo>
                  <a:pt x="58051" y="36093"/>
                </a:lnTo>
                <a:lnTo>
                  <a:pt x="92430" y="95034"/>
                </a:lnTo>
                <a:lnTo>
                  <a:pt x="96316" y="96050"/>
                </a:lnTo>
                <a:lnTo>
                  <a:pt x="102374" y="92519"/>
                </a:lnTo>
                <a:lnTo>
                  <a:pt x="103403" y="88633"/>
                </a:lnTo>
                <a:lnTo>
                  <a:pt x="72757" y="36093"/>
                </a:lnTo>
                <a:close/>
              </a:path>
              <a:path w="671829" h="2049779">
                <a:moveTo>
                  <a:pt x="58051" y="36093"/>
                </a:moveTo>
                <a:lnTo>
                  <a:pt x="45351" y="36093"/>
                </a:lnTo>
                <a:lnTo>
                  <a:pt x="45351" y="85013"/>
                </a:lnTo>
                <a:lnTo>
                  <a:pt x="58051" y="85013"/>
                </a:lnTo>
                <a:lnTo>
                  <a:pt x="58051" y="36093"/>
                </a:lnTo>
                <a:close/>
              </a:path>
              <a:path w="671829" h="2049779">
                <a:moveTo>
                  <a:pt x="66401" y="25196"/>
                </a:moveTo>
                <a:lnTo>
                  <a:pt x="51701" y="25196"/>
                </a:lnTo>
                <a:lnTo>
                  <a:pt x="56959" y="34213"/>
                </a:lnTo>
                <a:lnTo>
                  <a:pt x="71661" y="34213"/>
                </a:lnTo>
                <a:lnTo>
                  <a:pt x="66401" y="25196"/>
                </a:lnTo>
                <a:close/>
              </a:path>
              <a:path w="671829" h="2049779">
                <a:moveTo>
                  <a:pt x="58051" y="123113"/>
                </a:moveTo>
                <a:lnTo>
                  <a:pt x="45351" y="123113"/>
                </a:lnTo>
                <a:lnTo>
                  <a:pt x="45351" y="173913"/>
                </a:lnTo>
                <a:lnTo>
                  <a:pt x="58051" y="173913"/>
                </a:lnTo>
                <a:lnTo>
                  <a:pt x="58051" y="123113"/>
                </a:lnTo>
                <a:close/>
              </a:path>
              <a:path w="671829" h="2049779">
                <a:moveTo>
                  <a:pt x="58051" y="212013"/>
                </a:moveTo>
                <a:lnTo>
                  <a:pt x="45351" y="212013"/>
                </a:lnTo>
                <a:lnTo>
                  <a:pt x="45351" y="262813"/>
                </a:lnTo>
                <a:lnTo>
                  <a:pt x="58051" y="262813"/>
                </a:lnTo>
                <a:lnTo>
                  <a:pt x="58051" y="212013"/>
                </a:lnTo>
                <a:close/>
              </a:path>
              <a:path w="671829" h="2049779">
                <a:moveTo>
                  <a:pt x="58051" y="300913"/>
                </a:moveTo>
                <a:lnTo>
                  <a:pt x="45351" y="300913"/>
                </a:lnTo>
                <a:lnTo>
                  <a:pt x="45351" y="351713"/>
                </a:lnTo>
                <a:lnTo>
                  <a:pt x="58051" y="351713"/>
                </a:lnTo>
                <a:lnTo>
                  <a:pt x="58051" y="300913"/>
                </a:lnTo>
                <a:close/>
              </a:path>
              <a:path w="671829" h="2049779">
                <a:moveTo>
                  <a:pt x="58051" y="389813"/>
                </a:moveTo>
                <a:lnTo>
                  <a:pt x="45351" y="389813"/>
                </a:lnTo>
                <a:lnTo>
                  <a:pt x="45351" y="440613"/>
                </a:lnTo>
                <a:lnTo>
                  <a:pt x="58051" y="440613"/>
                </a:lnTo>
                <a:lnTo>
                  <a:pt x="58051" y="389813"/>
                </a:lnTo>
                <a:close/>
              </a:path>
              <a:path w="671829" h="2049779">
                <a:moveTo>
                  <a:pt x="58051" y="478713"/>
                </a:moveTo>
                <a:lnTo>
                  <a:pt x="45351" y="478713"/>
                </a:lnTo>
                <a:lnTo>
                  <a:pt x="45351" y="529513"/>
                </a:lnTo>
                <a:lnTo>
                  <a:pt x="58051" y="529513"/>
                </a:lnTo>
                <a:lnTo>
                  <a:pt x="58051" y="478713"/>
                </a:lnTo>
                <a:close/>
              </a:path>
              <a:path w="671829" h="2049779">
                <a:moveTo>
                  <a:pt x="58051" y="567613"/>
                </a:moveTo>
                <a:lnTo>
                  <a:pt x="45351" y="567613"/>
                </a:lnTo>
                <a:lnTo>
                  <a:pt x="45351" y="618413"/>
                </a:lnTo>
                <a:lnTo>
                  <a:pt x="58051" y="618413"/>
                </a:lnTo>
                <a:lnTo>
                  <a:pt x="58051" y="567613"/>
                </a:lnTo>
                <a:close/>
              </a:path>
              <a:path w="671829" h="2049779">
                <a:moveTo>
                  <a:pt x="58051" y="656513"/>
                </a:moveTo>
                <a:lnTo>
                  <a:pt x="45351" y="656513"/>
                </a:lnTo>
                <a:lnTo>
                  <a:pt x="45351" y="707313"/>
                </a:lnTo>
                <a:lnTo>
                  <a:pt x="58051" y="707313"/>
                </a:lnTo>
                <a:lnTo>
                  <a:pt x="58051" y="656513"/>
                </a:lnTo>
                <a:close/>
              </a:path>
              <a:path w="671829" h="2049779">
                <a:moveTo>
                  <a:pt x="58051" y="745413"/>
                </a:moveTo>
                <a:lnTo>
                  <a:pt x="45351" y="745413"/>
                </a:lnTo>
                <a:lnTo>
                  <a:pt x="45351" y="796213"/>
                </a:lnTo>
                <a:lnTo>
                  <a:pt x="58051" y="796213"/>
                </a:lnTo>
                <a:lnTo>
                  <a:pt x="58051" y="745413"/>
                </a:lnTo>
                <a:close/>
              </a:path>
              <a:path w="671829" h="2049779">
                <a:moveTo>
                  <a:pt x="58051" y="834313"/>
                </a:moveTo>
                <a:lnTo>
                  <a:pt x="45351" y="834313"/>
                </a:lnTo>
                <a:lnTo>
                  <a:pt x="45351" y="885113"/>
                </a:lnTo>
                <a:lnTo>
                  <a:pt x="58051" y="885113"/>
                </a:lnTo>
                <a:lnTo>
                  <a:pt x="58051" y="834313"/>
                </a:lnTo>
                <a:close/>
              </a:path>
              <a:path w="671829" h="2049779">
                <a:moveTo>
                  <a:pt x="136639" y="882726"/>
                </a:moveTo>
                <a:lnTo>
                  <a:pt x="85839" y="882726"/>
                </a:lnTo>
                <a:lnTo>
                  <a:pt x="85839" y="895426"/>
                </a:lnTo>
                <a:lnTo>
                  <a:pt x="136639" y="895426"/>
                </a:lnTo>
                <a:lnTo>
                  <a:pt x="136639" y="882726"/>
                </a:lnTo>
                <a:close/>
              </a:path>
              <a:path w="671829" h="2049779">
                <a:moveTo>
                  <a:pt x="225539" y="882726"/>
                </a:moveTo>
                <a:lnTo>
                  <a:pt x="174739" y="882726"/>
                </a:lnTo>
                <a:lnTo>
                  <a:pt x="174739" y="895426"/>
                </a:lnTo>
                <a:lnTo>
                  <a:pt x="225539" y="895426"/>
                </a:lnTo>
                <a:lnTo>
                  <a:pt x="225539" y="882726"/>
                </a:lnTo>
                <a:close/>
              </a:path>
              <a:path w="671829" h="2049779">
                <a:moveTo>
                  <a:pt x="314439" y="882726"/>
                </a:moveTo>
                <a:lnTo>
                  <a:pt x="263639" y="882726"/>
                </a:lnTo>
                <a:lnTo>
                  <a:pt x="263639" y="895426"/>
                </a:lnTo>
                <a:lnTo>
                  <a:pt x="314439" y="895426"/>
                </a:lnTo>
                <a:lnTo>
                  <a:pt x="314439" y="882726"/>
                </a:lnTo>
                <a:close/>
              </a:path>
              <a:path w="671829" h="2049779">
                <a:moveTo>
                  <a:pt x="403339" y="882726"/>
                </a:moveTo>
                <a:lnTo>
                  <a:pt x="352539" y="882726"/>
                </a:lnTo>
                <a:lnTo>
                  <a:pt x="352539" y="895426"/>
                </a:lnTo>
                <a:lnTo>
                  <a:pt x="403339" y="895426"/>
                </a:lnTo>
                <a:lnTo>
                  <a:pt x="403339" y="882726"/>
                </a:lnTo>
                <a:close/>
              </a:path>
              <a:path w="671829" h="2049779">
                <a:moveTo>
                  <a:pt x="492239" y="882726"/>
                </a:moveTo>
                <a:lnTo>
                  <a:pt x="441439" y="882726"/>
                </a:lnTo>
                <a:lnTo>
                  <a:pt x="441439" y="895426"/>
                </a:lnTo>
                <a:lnTo>
                  <a:pt x="492239" y="895426"/>
                </a:lnTo>
                <a:lnTo>
                  <a:pt x="492239" y="882726"/>
                </a:lnTo>
                <a:close/>
              </a:path>
              <a:path w="671829" h="2049779">
                <a:moveTo>
                  <a:pt x="581139" y="882726"/>
                </a:moveTo>
                <a:lnTo>
                  <a:pt x="530339" y="882726"/>
                </a:lnTo>
                <a:lnTo>
                  <a:pt x="530339" y="895426"/>
                </a:lnTo>
                <a:lnTo>
                  <a:pt x="581139" y="895426"/>
                </a:lnTo>
                <a:lnTo>
                  <a:pt x="581139" y="882726"/>
                </a:lnTo>
                <a:close/>
              </a:path>
              <a:path w="671829" h="2049779">
                <a:moveTo>
                  <a:pt x="671779" y="882726"/>
                </a:moveTo>
                <a:lnTo>
                  <a:pt x="619239" y="882726"/>
                </a:lnTo>
                <a:lnTo>
                  <a:pt x="619239" y="895426"/>
                </a:lnTo>
                <a:lnTo>
                  <a:pt x="665429" y="895426"/>
                </a:lnTo>
                <a:lnTo>
                  <a:pt x="663689" y="893686"/>
                </a:lnTo>
                <a:lnTo>
                  <a:pt x="671779" y="893686"/>
                </a:lnTo>
                <a:lnTo>
                  <a:pt x="671779" y="882726"/>
                </a:lnTo>
                <a:close/>
              </a:path>
              <a:path w="671829" h="2049779">
                <a:moveTo>
                  <a:pt x="671779" y="931786"/>
                </a:moveTo>
                <a:lnTo>
                  <a:pt x="659079" y="931786"/>
                </a:lnTo>
                <a:lnTo>
                  <a:pt x="659079" y="982586"/>
                </a:lnTo>
                <a:lnTo>
                  <a:pt x="671779" y="982586"/>
                </a:lnTo>
                <a:lnTo>
                  <a:pt x="671779" y="931786"/>
                </a:lnTo>
                <a:close/>
              </a:path>
              <a:path w="671829" h="2049779">
                <a:moveTo>
                  <a:pt x="671779" y="1020686"/>
                </a:moveTo>
                <a:lnTo>
                  <a:pt x="659079" y="1020686"/>
                </a:lnTo>
                <a:lnTo>
                  <a:pt x="659079" y="1071486"/>
                </a:lnTo>
                <a:lnTo>
                  <a:pt x="671779" y="1071486"/>
                </a:lnTo>
                <a:lnTo>
                  <a:pt x="671779" y="1020686"/>
                </a:lnTo>
                <a:close/>
              </a:path>
              <a:path w="671829" h="2049779">
                <a:moveTo>
                  <a:pt x="671779" y="1109586"/>
                </a:moveTo>
                <a:lnTo>
                  <a:pt x="659079" y="1109586"/>
                </a:lnTo>
                <a:lnTo>
                  <a:pt x="659079" y="1160386"/>
                </a:lnTo>
                <a:lnTo>
                  <a:pt x="671779" y="1160386"/>
                </a:lnTo>
                <a:lnTo>
                  <a:pt x="671779" y="1109586"/>
                </a:lnTo>
                <a:close/>
              </a:path>
              <a:path w="671829" h="2049779">
                <a:moveTo>
                  <a:pt x="671779" y="1198486"/>
                </a:moveTo>
                <a:lnTo>
                  <a:pt x="659079" y="1198486"/>
                </a:lnTo>
                <a:lnTo>
                  <a:pt x="659079" y="1249286"/>
                </a:lnTo>
                <a:lnTo>
                  <a:pt x="671779" y="1249286"/>
                </a:lnTo>
                <a:lnTo>
                  <a:pt x="671779" y="1198486"/>
                </a:lnTo>
                <a:close/>
              </a:path>
              <a:path w="671829" h="2049779">
                <a:moveTo>
                  <a:pt x="671779" y="1287386"/>
                </a:moveTo>
                <a:lnTo>
                  <a:pt x="659079" y="1287386"/>
                </a:lnTo>
                <a:lnTo>
                  <a:pt x="659079" y="1338186"/>
                </a:lnTo>
                <a:lnTo>
                  <a:pt x="671779" y="1338186"/>
                </a:lnTo>
                <a:lnTo>
                  <a:pt x="671779" y="1287386"/>
                </a:lnTo>
                <a:close/>
              </a:path>
              <a:path w="671829" h="2049779">
                <a:moveTo>
                  <a:pt x="671779" y="1376286"/>
                </a:moveTo>
                <a:lnTo>
                  <a:pt x="659079" y="1376286"/>
                </a:lnTo>
                <a:lnTo>
                  <a:pt x="659079" y="1427086"/>
                </a:lnTo>
                <a:lnTo>
                  <a:pt x="671779" y="1427086"/>
                </a:lnTo>
                <a:lnTo>
                  <a:pt x="671779" y="1376286"/>
                </a:lnTo>
                <a:close/>
              </a:path>
              <a:path w="671829" h="2049779">
                <a:moveTo>
                  <a:pt x="671779" y="1465186"/>
                </a:moveTo>
                <a:lnTo>
                  <a:pt x="659079" y="1465186"/>
                </a:lnTo>
                <a:lnTo>
                  <a:pt x="659079" y="1515986"/>
                </a:lnTo>
                <a:lnTo>
                  <a:pt x="671779" y="1515986"/>
                </a:lnTo>
                <a:lnTo>
                  <a:pt x="671779" y="1465186"/>
                </a:lnTo>
                <a:close/>
              </a:path>
              <a:path w="671829" h="2049779">
                <a:moveTo>
                  <a:pt x="671779" y="1554086"/>
                </a:moveTo>
                <a:lnTo>
                  <a:pt x="659079" y="1554086"/>
                </a:lnTo>
                <a:lnTo>
                  <a:pt x="659079" y="1604886"/>
                </a:lnTo>
                <a:lnTo>
                  <a:pt x="671779" y="1604886"/>
                </a:lnTo>
                <a:lnTo>
                  <a:pt x="671779" y="1554086"/>
                </a:lnTo>
                <a:close/>
              </a:path>
              <a:path w="671829" h="2049779">
                <a:moveTo>
                  <a:pt x="671779" y="1642986"/>
                </a:moveTo>
                <a:lnTo>
                  <a:pt x="659079" y="1642986"/>
                </a:lnTo>
                <a:lnTo>
                  <a:pt x="659079" y="1693786"/>
                </a:lnTo>
                <a:lnTo>
                  <a:pt x="671779" y="1693786"/>
                </a:lnTo>
                <a:lnTo>
                  <a:pt x="671779" y="1642986"/>
                </a:lnTo>
                <a:close/>
              </a:path>
              <a:path w="671829" h="2049779">
                <a:moveTo>
                  <a:pt x="671779" y="1731886"/>
                </a:moveTo>
                <a:lnTo>
                  <a:pt x="659079" y="1731886"/>
                </a:lnTo>
                <a:lnTo>
                  <a:pt x="659079" y="1782686"/>
                </a:lnTo>
                <a:lnTo>
                  <a:pt x="671779" y="1782686"/>
                </a:lnTo>
                <a:lnTo>
                  <a:pt x="671779" y="1731886"/>
                </a:lnTo>
                <a:close/>
              </a:path>
              <a:path w="671829" h="2049779">
                <a:moveTo>
                  <a:pt x="671779" y="1820786"/>
                </a:moveTo>
                <a:lnTo>
                  <a:pt x="659079" y="1820786"/>
                </a:lnTo>
                <a:lnTo>
                  <a:pt x="659079" y="1871586"/>
                </a:lnTo>
                <a:lnTo>
                  <a:pt x="671779" y="1871586"/>
                </a:lnTo>
                <a:lnTo>
                  <a:pt x="671779" y="1820786"/>
                </a:lnTo>
                <a:close/>
              </a:path>
              <a:path w="671829" h="2049779">
                <a:moveTo>
                  <a:pt x="671779" y="1909686"/>
                </a:moveTo>
                <a:lnTo>
                  <a:pt x="659079" y="1909686"/>
                </a:lnTo>
                <a:lnTo>
                  <a:pt x="659079" y="1960486"/>
                </a:lnTo>
                <a:lnTo>
                  <a:pt x="671779" y="1960486"/>
                </a:lnTo>
                <a:lnTo>
                  <a:pt x="671779" y="1909686"/>
                </a:lnTo>
                <a:close/>
              </a:path>
              <a:path w="671829" h="2049779">
                <a:moveTo>
                  <a:pt x="671779" y="1998586"/>
                </a:moveTo>
                <a:lnTo>
                  <a:pt x="659079" y="1998586"/>
                </a:lnTo>
                <a:lnTo>
                  <a:pt x="659079" y="2049386"/>
                </a:lnTo>
                <a:lnTo>
                  <a:pt x="671779" y="2049386"/>
                </a:lnTo>
                <a:lnTo>
                  <a:pt x="671779" y="1998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2608" y="5514064"/>
            <a:ext cx="56896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npu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4113" y="4691697"/>
            <a:ext cx="98996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Reset</a:t>
            </a:r>
            <a:r>
              <a:rPr kumimoji="0" sz="18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9451" y="3922763"/>
            <a:ext cx="116776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79451" y="2745790"/>
            <a:ext cx="147955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</a:t>
            </a:r>
            <a:r>
              <a:rPr kumimoji="0" sz="18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(reset)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1300" y="1615821"/>
            <a:ext cx="128524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6581001"/>
            <a:ext cx="1117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8756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40" dirty="0">
                <a:solidFill>
                  <a:schemeClr val="tx1"/>
                </a:solidFill>
              </a:rPr>
              <a:t>Gated Recurrent Units (G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spc="10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s)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007262"/>
            <a:ext cx="8275320" cy="4756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reset </a:t>
            </a:r>
            <a:r>
              <a:rPr kumimoji="0" lang="en-US" sz="280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0,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ignore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       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previous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hidden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Allows </a:t>
            </a:r>
            <a:r>
              <a:rPr kumimoji="0" 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drop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 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         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irrelevant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future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5080" lvl="0" indent="-457200" algn="l" defTabSz="914400" rtl="0" eaLnBrk="1" fontAlgn="auto" latinLnBrk="0" hangingPunct="1">
              <a:lnSpc>
                <a:spcPct val="101200"/>
              </a:lnSpc>
              <a:spcBef>
                <a:spcPts val="170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update </a:t>
            </a:r>
            <a:r>
              <a:rPr kumimoji="0" lang="en-US" sz="28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lang="en-US" sz="2800" b="0" i="0" u="none" strike="noStrike" kern="1200" cap="none" spc="-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is close to 1, can copy information through many time steps, i.e. 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copy-paste state: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Less </a:t>
            </a:r>
            <a:r>
              <a:rPr kumimoji="0" sz="280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vanishing</a:t>
            </a:r>
            <a:r>
              <a:rPr kumimoji="0" sz="280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gradient!</a:t>
            </a:r>
            <a:endParaRPr kumimoji="0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120650" lvl="0" indent="-457200" algn="l" defTabSz="914400" rtl="0" eaLnBrk="1" fontAlgn="auto" latinLnBrk="0" hangingPunct="1">
              <a:lnSpc>
                <a:spcPct val="101200"/>
              </a:lnSpc>
              <a:spcBef>
                <a:spcPts val="170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short-term dependencies often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</a:t>
            </a:r>
            <a:r>
              <a:rPr kumimoji="0" sz="2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reset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gates </a:t>
            </a:r>
            <a:r>
              <a:rPr kumimoji="0" 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(r)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very</a:t>
            </a:r>
            <a:r>
              <a:rPr kumimoji="0" sz="2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active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; ones with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long-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term 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dependencies have</a:t>
            </a:r>
            <a:r>
              <a:rPr kumimoji="0" lang="en-US" sz="28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active 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 </a:t>
            </a:r>
            <a:r>
              <a:rPr kumimoji="0" 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gates (z)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5800" y="990600"/>
            <a:ext cx="30734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1473200"/>
            <a:ext cx="3048000" cy="48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78500" y="2044700"/>
            <a:ext cx="3251200" cy="33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1200" y="2565400"/>
            <a:ext cx="3124200" cy="33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019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5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pc="-10" dirty="0">
                <a:solidFill>
                  <a:schemeClr val="tx1"/>
                </a:solidFill>
              </a:rPr>
              <a:t>Long-short-term-memories</a:t>
            </a:r>
            <a:r>
              <a:rPr spc="90" dirty="0">
                <a:solidFill>
                  <a:schemeClr val="tx1"/>
                </a:solidFill>
              </a:rPr>
              <a:t> </a:t>
            </a:r>
            <a:r>
              <a:rPr spc="5" dirty="0">
                <a:solidFill>
                  <a:schemeClr val="tx1"/>
                </a:solidFill>
              </a:rPr>
              <a:t>(LSTMs)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790934"/>
            <a:ext cx="8542096" cy="5498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Proposed by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Hochreiter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Schmidhuber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 1997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>
                <a:tab pos="469265" algn="l"/>
                <a:tab pos="4699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units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complex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Allow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modify</a:t>
            </a: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(current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cell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matters)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420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Forget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(gate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0,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forget</a:t>
            </a:r>
            <a:r>
              <a:rPr kumimoji="0" sz="2400" b="0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past)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Output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(how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much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cell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lang="en-US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exposed)</a:t>
            </a: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26465" algn="l"/>
                <a:tab pos="927100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cell: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hidden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7700" y="2885557"/>
            <a:ext cx="29972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76900" y="3431657"/>
            <a:ext cx="3098800" cy="48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02300" y="3990457"/>
            <a:ext cx="3073400" cy="48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27700" y="4523857"/>
            <a:ext cx="3403600" cy="48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27700" y="5285857"/>
            <a:ext cx="2362200" cy="25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27700" y="5984357"/>
            <a:ext cx="1905000" cy="279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2019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5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" dirty="0">
                <a:solidFill>
                  <a:schemeClr val="tx1"/>
                </a:solidFill>
              </a:rPr>
              <a:t>Long-short-term-memories</a:t>
            </a:r>
            <a:r>
              <a:rPr lang="en-US" spc="90" dirty="0">
                <a:solidFill>
                  <a:schemeClr val="tx1"/>
                </a:solidFill>
              </a:rPr>
              <a:t> </a:t>
            </a:r>
            <a:r>
              <a:rPr lang="en-US" spc="5" dirty="0">
                <a:solidFill>
                  <a:schemeClr val="tx1"/>
                </a:solidFill>
              </a:rPr>
              <a:t>(LSTMs)</a:t>
            </a:r>
            <a:endParaRPr spc="5" dirty="0">
              <a:solidFill>
                <a:schemeClr val="tx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834" y="5255907"/>
            <a:ext cx="729170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Intuition: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memory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cells 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keep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intact,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unless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inputs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makes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them 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forget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overwrite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</a:t>
            </a:r>
            <a:r>
              <a:rPr kumimoji="0" sz="1800" b="0" i="0" u="none" strike="noStrike" kern="1200" cap="none" spc="3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</a:t>
            </a:r>
            <a:endParaRPr kumimoji="0" lang="en-US" sz="1800" b="0" i="0" u="none" strike="noStrike" kern="120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21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Cell 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decide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output 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 or just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store</a:t>
            </a:r>
            <a:r>
              <a:rPr kumimoji="0" sz="1800" b="0" i="0" u="none" strike="noStrike" kern="1200" cap="none" spc="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7" y="1337429"/>
            <a:ext cx="4242018" cy="3568883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0" y="6581001"/>
            <a:ext cx="2640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Socher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figure from wildml.com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EAFA7BE9-A804-451F-B461-4332EC7CCCFF}"/>
              </a:ext>
            </a:extLst>
          </p:cNvPr>
          <p:cNvSpPr/>
          <p:nvPr/>
        </p:nvSpPr>
        <p:spPr>
          <a:xfrm>
            <a:off x="5356859" y="1504562"/>
            <a:ext cx="2997200" cy="48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42B12AC-F369-4769-A11B-57F306FC42F8}"/>
              </a:ext>
            </a:extLst>
          </p:cNvPr>
          <p:cNvSpPr/>
          <p:nvPr/>
        </p:nvSpPr>
        <p:spPr>
          <a:xfrm>
            <a:off x="5306059" y="2050662"/>
            <a:ext cx="3098800" cy="48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0D5E864C-DE99-44EC-8654-BF083FF1701B}"/>
              </a:ext>
            </a:extLst>
          </p:cNvPr>
          <p:cNvSpPr/>
          <p:nvPr/>
        </p:nvSpPr>
        <p:spPr>
          <a:xfrm>
            <a:off x="5331459" y="2609462"/>
            <a:ext cx="3073400" cy="48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8F17BFD4-32EF-404D-9CCD-312C4A04281F}"/>
              </a:ext>
            </a:extLst>
          </p:cNvPr>
          <p:cNvSpPr/>
          <p:nvPr/>
        </p:nvSpPr>
        <p:spPr>
          <a:xfrm>
            <a:off x="5356859" y="3142862"/>
            <a:ext cx="3403600" cy="482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E22299C-8945-4429-8EA0-BD7A1D1C6E34}"/>
              </a:ext>
            </a:extLst>
          </p:cNvPr>
          <p:cNvSpPr/>
          <p:nvPr/>
        </p:nvSpPr>
        <p:spPr>
          <a:xfrm>
            <a:off x="5356859" y="3904862"/>
            <a:ext cx="2362200" cy="25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B152FB13-D1E1-438E-A2ED-8FD3CF0F73F8}"/>
              </a:ext>
            </a:extLst>
          </p:cNvPr>
          <p:cNvSpPr/>
          <p:nvPr/>
        </p:nvSpPr>
        <p:spPr>
          <a:xfrm>
            <a:off x="5356859" y="4603362"/>
            <a:ext cx="1905000" cy="279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2106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3827" y="3901870"/>
            <a:ext cx="4503501" cy="765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85699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5" dirty="0">
                <a:latin typeface="Carlito"/>
                <a:cs typeface="Carlito"/>
              </a:rPr>
              <a:t>Review on your own: </a:t>
            </a:r>
            <a:r>
              <a:rPr spc="-5" dirty="0">
                <a:latin typeface="Carlito"/>
                <a:cs typeface="Carlito"/>
              </a:rPr>
              <a:t>Gated Recurrent Units</a:t>
            </a:r>
            <a:r>
              <a:rPr spc="-80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(GRU)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048735"/>
            <a:ext cx="8101965" cy="7569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Proposed by Cho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et al. in 2014 as a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simpler alternative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the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4361815" algn="l"/>
                <a:tab pos="661797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each timestep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	and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	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(no cell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state).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029" y="6444183"/>
            <a:ext cx="80054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"Learning Phrase Representations using RNN Encoder–Decoder for Statistical Machine Translation",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Cho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et al. 2014,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3"/>
              </a:rPr>
              <a:t>https://arxiv.org/pdf/1406.1078v3.pdf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19610" y="2490165"/>
            <a:ext cx="3470394" cy="900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174" y="1948433"/>
            <a:ext cx="3427729" cy="58420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 marR="17145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Update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gate: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parts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 hidden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 are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updated vs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preserved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71189" y="2231263"/>
            <a:ext cx="711835" cy="476250"/>
          </a:xfrm>
          <a:custGeom>
            <a:avLst/>
            <a:gdLst/>
            <a:ahLst/>
            <a:cxnLst/>
            <a:rect l="l" t="t" r="r" b="b"/>
            <a:pathLst>
              <a:path w="711835" h="476250">
                <a:moveTo>
                  <a:pt x="642801" y="441920"/>
                </a:moveTo>
                <a:lnTo>
                  <a:pt x="627252" y="465454"/>
                </a:lnTo>
                <a:lnTo>
                  <a:pt x="711835" y="475741"/>
                </a:lnTo>
                <a:lnTo>
                  <a:pt x="696410" y="448945"/>
                </a:lnTo>
                <a:lnTo>
                  <a:pt x="653414" y="448945"/>
                </a:lnTo>
                <a:lnTo>
                  <a:pt x="642801" y="441920"/>
                </a:lnTo>
                <a:close/>
              </a:path>
              <a:path w="711835" h="476250">
                <a:moveTo>
                  <a:pt x="653713" y="425404"/>
                </a:moveTo>
                <a:lnTo>
                  <a:pt x="642801" y="441920"/>
                </a:lnTo>
                <a:lnTo>
                  <a:pt x="653414" y="448945"/>
                </a:lnTo>
                <a:lnTo>
                  <a:pt x="664337" y="432435"/>
                </a:lnTo>
                <a:lnTo>
                  <a:pt x="653713" y="425404"/>
                </a:lnTo>
                <a:close/>
              </a:path>
              <a:path w="711835" h="476250">
                <a:moveTo>
                  <a:pt x="669289" y="401827"/>
                </a:moveTo>
                <a:lnTo>
                  <a:pt x="653713" y="425404"/>
                </a:lnTo>
                <a:lnTo>
                  <a:pt x="664337" y="432435"/>
                </a:lnTo>
                <a:lnTo>
                  <a:pt x="653414" y="448945"/>
                </a:lnTo>
                <a:lnTo>
                  <a:pt x="696410" y="448945"/>
                </a:lnTo>
                <a:lnTo>
                  <a:pt x="669289" y="401827"/>
                </a:lnTo>
                <a:close/>
              </a:path>
              <a:path w="711835" h="476250">
                <a:moveTo>
                  <a:pt x="10922" y="0"/>
                </a:moveTo>
                <a:lnTo>
                  <a:pt x="0" y="16510"/>
                </a:lnTo>
                <a:lnTo>
                  <a:pt x="642801" y="441920"/>
                </a:lnTo>
                <a:lnTo>
                  <a:pt x="653713" y="425404"/>
                </a:lnTo>
                <a:lnTo>
                  <a:pt x="10922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11611" y="1513767"/>
            <a:ext cx="356185" cy="231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61814" y="1520799"/>
            <a:ext cx="338872" cy="220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4602" y="2718054"/>
            <a:ext cx="3427729" cy="83058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 marR="548005" lvl="0" indent="0" algn="just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Reset </a:t>
            </a:r>
            <a:r>
              <a:rPr kumimoji="0" sz="1600" b="1" i="0" u="heavy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gate: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parts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 previous hidden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 are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used to  compute new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71442" y="3124200"/>
            <a:ext cx="712470" cy="86360"/>
          </a:xfrm>
          <a:custGeom>
            <a:avLst/>
            <a:gdLst/>
            <a:ahLst/>
            <a:cxnLst/>
            <a:rect l="l" t="t" r="r" b="b"/>
            <a:pathLst>
              <a:path w="712470" h="86360">
                <a:moveTo>
                  <a:pt x="638429" y="10033"/>
                </a:moveTo>
                <a:lnTo>
                  <a:pt x="636742" y="38098"/>
                </a:lnTo>
                <a:lnTo>
                  <a:pt x="649478" y="38862"/>
                </a:lnTo>
                <a:lnTo>
                  <a:pt x="648208" y="58674"/>
                </a:lnTo>
                <a:lnTo>
                  <a:pt x="635505" y="58674"/>
                </a:lnTo>
                <a:lnTo>
                  <a:pt x="633857" y="86105"/>
                </a:lnTo>
                <a:lnTo>
                  <a:pt x="697968" y="58674"/>
                </a:lnTo>
                <a:lnTo>
                  <a:pt x="648208" y="58674"/>
                </a:lnTo>
                <a:lnTo>
                  <a:pt x="635551" y="57915"/>
                </a:lnTo>
                <a:lnTo>
                  <a:pt x="699742" y="57915"/>
                </a:lnTo>
                <a:lnTo>
                  <a:pt x="712216" y="52577"/>
                </a:lnTo>
                <a:lnTo>
                  <a:pt x="638429" y="10033"/>
                </a:lnTo>
                <a:close/>
              </a:path>
              <a:path w="712470" h="86360">
                <a:moveTo>
                  <a:pt x="636742" y="38098"/>
                </a:moveTo>
                <a:lnTo>
                  <a:pt x="635551" y="57915"/>
                </a:lnTo>
                <a:lnTo>
                  <a:pt x="648208" y="58674"/>
                </a:lnTo>
                <a:lnTo>
                  <a:pt x="649478" y="38862"/>
                </a:lnTo>
                <a:lnTo>
                  <a:pt x="636742" y="38098"/>
                </a:lnTo>
                <a:close/>
              </a:path>
              <a:path w="712470" h="86360">
                <a:moveTo>
                  <a:pt x="1270" y="0"/>
                </a:moveTo>
                <a:lnTo>
                  <a:pt x="0" y="19812"/>
                </a:lnTo>
                <a:lnTo>
                  <a:pt x="635551" y="57915"/>
                </a:lnTo>
                <a:lnTo>
                  <a:pt x="636742" y="38098"/>
                </a:lnTo>
                <a:lnTo>
                  <a:pt x="1270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4602" y="5040629"/>
            <a:ext cx="3427729" cy="1077595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170" marR="98425" lvl="0" indent="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Hidden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state: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update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simultaneously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is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kept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previous hidden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what  is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updated to new hidden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63950" y="4575809"/>
            <a:ext cx="720090" cy="1010285"/>
          </a:xfrm>
          <a:custGeom>
            <a:avLst/>
            <a:gdLst/>
            <a:ahLst/>
            <a:cxnLst/>
            <a:rect l="l" t="t" r="r" b="b"/>
            <a:pathLst>
              <a:path w="720089" h="1010285">
                <a:moveTo>
                  <a:pt x="667663" y="56461"/>
                </a:moveTo>
                <a:lnTo>
                  <a:pt x="0" y="998727"/>
                </a:lnTo>
                <a:lnTo>
                  <a:pt x="16255" y="1010157"/>
                </a:lnTo>
                <a:lnTo>
                  <a:pt x="683786" y="67902"/>
                </a:lnTo>
                <a:lnTo>
                  <a:pt x="667663" y="56461"/>
                </a:lnTo>
                <a:close/>
              </a:path>
              <a:path w="720089" h="1010285">
                <a:moveTo>
                  <a:pt x="712616" y="46100"/>
                </a:moveTo>
                <a:lnTo>
                  <a:pt x="675004" y="46100"/>
                </a:lnTo>
                <a:lnTo>
                  <a:pt x="691134" y="57531"/>
                </a:lnTo>
                <a:lnTo>
                  <a:pt x="683786" y="67902"/>
                </a:lnTo>
                <a:lnTo>
                  <a:pt x="706754" y="84200"/>
                </a:lnTo>
                <a:lnTo>
                  <a:pt x="712616" y="46100"/>
                </a:lnTo>
                <a:close/>
              </a:path>
              <a:path w="720089" h="1010285">
                <a:moveTo>
                  <a:pt x="675004" y="46100"/>
                </a:moveTo>
                <a:lnTo>
                  <a:pt x="667663" y="56461"/>
                </a:lnTo>
                <a:lnTo>
                  <a:pt x="683786" y="67902"/>
                </a:lnTo>
                <a:lnTo>
                  <a:pt x="691134" y="57531"/>
                </a:lnTo>
                <a:lnTo>
                  <a:pt x="675004" y="46100"/>
                </a:lnTo>
                <a:close/>
              </a:path>
              <a:path w="720089" h="1010285">
                <a:moveTo>
                  <a:pt x="719709" y="0"/>
                </a:moveTo>
                <a:lnTo>
                  <a:pt x="644651" y="40131"/>
                </a:lnTo>
                <a:lnTo>
                  <a:pt x="667663" y="56461"/>
                </a:lnTo>
                <a:lnTo>
                  <a:pt x="675004" y="46100"/>
                </a:lnTo>
                <a:lnTo>
                  <a:pt x="712616" y="46100"/>
                </a:lnTo>
                <a:lnTo>
                  <a:pt x="719709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4602" y="3774185"/>
            <a:ext cx="3427729" cy="1077595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 marR="231775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New hidden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state content: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reset gate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selects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useful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parts of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prev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state.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 this and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current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 compute new hidden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69284" y="4090923"/>
            <a:ext cx="714375" cy="231140"/>
          </a:xfrm>
          <a:custGeom>
            <a:avLst/>
            <a:gdLst/>
            <a:ahLst/>
            <a:cxnLst/>
            <a:rect l="l" t="t" r="r" b="b"/>
            <a:pathLst>
              <a:path w="714375" h="231139">
                <a:moveTo>
                  <a:pt x="638412" y="27148"/>
                </a:moveTo>
                <a:lnTo>
                  <a:pt x="0" y="211581"/>
                </a:lnTo>
                <a:lnTo>
                  <a:pt x="5587" y="230631"/>
                </a:lnTo>
                <a:lnTo>
                  <a:pt x="643932" y="46218"/>
                </a:lnTo>
                <a:lnTo>
                  <a:pt x="638412" y="27148"/>
                </a:lnTo>
                <a:close/>
              </a:path>
              <a:path w="714375" h="231139">
                <a:moveTo>
                  <a:pt x="705568" y="23621"/>
                </a:moveTo>
                <a:lnTo>
                  <a:pt x="650620" y="23621"/>
                </a:lnTo>
                <a:lnTo>
                  <a:pt x="656208" y="42671"/>
                </a:lnTo>
                <a:lnTo>
                  <a:pt x="643932" y="46218"/>
                </a:lnTo>
                <a:lnTo>
                  <a:pt x="651763" y="73278"/>
                </a:lnTo>
                <a:lnTo>
                  <a:pt x="705568" y="23621"/>
                </a:lnTo>
                <a:close/>
              </a:path>
              <a:path w="714375" h="231139">
                <a:moveTo>
                  <a:pt x="650620" y="23621"/>
                </a:moveTo>
                <a:lnTo>
                  <a:pt x="638412" y="27148"/>
                </a:lnTo>
                <a:lnTo>
                  <a:pt x="643932" y="46218"/>
                </a:lnTo>
                <a:lnTo>
                  <a:pt x="656208" y="42671"/>
                </a:lnTo>
                <a:lnTo>
                  <a:pt x="650620" y="23621"/>
                </a:lnTo>
                <a:close/>
              </a:path>
              <a:path w="714375" h="231139">
                <a:moveTo>
                  <a:pt x="630554" y="0"/>
                </a:moveTo>
                <a:lnTo>
                  <a:pt x="638412" y="27148"/>
                </a:lnTo>
                <a:lnTo>
                  <a:pt x="650620" y="23621"/>
                </a:lnTo>
                <a:lnTo>
                  <a:pt x="705568" y="23621"/>
                </a:lnTo>
                <a:lnTo>
                  <a:pt x="714375" y="15493"/>
                </a:lnTo>
                <a:lnTo>
                  <a:pt x="630554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36770" y="5162550"/>
            <a:ext cx="3968750" cy="772006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 marR="202565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rlito"/>
                <a:ea typeface="+mn-ea"/>
                <a:cs typeface="Carlito"/>
              </a:rPr>
              <a:t>How </a:t>
            </a: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rlito"/>
                <a:ea typeface="+mn-ea"/>
                <a:cs typeface="Carlito"/>
              </a:rPr>
              <a:t>does </a:t>
            </a: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rlito"/>
                <a:ea typeface="+mn-ea"/>
                <a:cs typeface="Carlito"/>
              </a:rPr>
              <a:t>this solve </a:t>
            </a: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rlito"/>
                <a:ea typeface="+mn-ea"/>
                <a:cs typeface="Carlito"/>
              </a:rPr>
              <a:t>vanishing gradient?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GRU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makes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easier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retain info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long-term (e.g.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 setting update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0)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8A1835-CAEB-4D23-A0BF-0C9195F00E3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9502" y="2360805"/>
            <a:ext cx="3828155" cy="1545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16323" y="2285745"/>
            <a:ext cx="4565015" cy="3926840"/>
            <a:chOff x="4116323" y="2285745"/>
            <a:chExt cx="4565015" cy="3926840"/>
          </a:xfrm>
        </p:grpSpPr>
        <p:sp>
          <p:nvSpPr>
            <p:cNvPr id="4" name="object 4"/>
            <p:cNvSpPr/>
            <p:nvPr/>
          </p:nvSpPr>
          <p:spPr>
            <a:xfrm>
              <a:off x="4116323" y="4892066"/>
              <a:ext cx="4194048" cy="13090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286750" y="2295905"/>
              <a:ext cx="384175" cy="3906520"/>
            </a:xfrm>
            <a:custGeom>
              <a:avLst/>
              <a:gdLst/>
              <a:ahLst/>
              <a:cxnLst/>
              <a:rect l="l" t="t" r="r" b="b"/>
              <a:pathLst>
                <a:path w="384175" h="3906520">
                  <a:moveTo>
                    <a:pt x="0" y="0"/>
                  </a:moveTo>
                  <a:lnTo>
                    <a:pt x="60691" y="5046"/>
                  </a:lnTo>
                  <a:lnTo>
                    <a:pt x="113403" y="19096"/>
                  </a:lnTo>
                  <a:lnTo>
                    <a:pt x="154972" y="40517"/>
                  </a:lnTo>
                  <a:lnTo>
                    <a:pt x="182233" y="67673"/>
                  </a:lnTo>
                  <a:lnTo>
                    <a:pt x="192024" y="98933"/>
                  </a:lnTo>
                  <a:lnTo>
                    <a:pt x="192024" y="1854073"/>
                  </a:lnTo>
                  <a:lnTo>
                    <a:pt x="201814" y="1885332"/>
                  </a:lnTo>
                  <a:lnTo>
                    <a:pt x="229075" y="1912488"/>
                  </a:lnTo>
                  <a:lnTo>
                    <a:pt x="270644" y="1933909"/>
                  </a:lnTo>
                  <a:lnTo>
                    <a:pt x="323356" y="1947959"/>
                  </a:lnTo>
                  <a:lnTo>
                    <a:pt x="384048" y="1953006"/>
                  </a:lnTo>
                  <a:lnTo>
                    <a:pt x="323356" y="1958052"/>
                  </a:lnTo>
                  <a:lnTo>
                    <a:pt x="270644" y="1972102"/>
                  </a:lnTo>
                  <a:lnTo>
                    <a:pt x="229075" y="1993523"/>
                  </a:lnTo>
                  <a:lnTo>
                    <a:pt x="201814" y="2020679"/>
                  </a:lnTo>
                  <a:lnTo>
                    <a:pt x="192024" y="2051939"/>
                  </a:lnTo>
                  <a:lnTo>
                    <a:pt x="192024" y="3807117"/>
                  </a:lnTo>
                  <a:lnTo>
                    <a:pt x="182233" y="3838377"/>
                  </a:lnTo>
                  <a:lnTo>
                    <a:pt x="154972" y="3865525"/>
                  </a:lnTo>
                  <a:lnTo>
                    <a:pt x="113403" y="3886932"/>
                  </a:lnTo>
                  <a:lnTo>
                    <a:pt x="60691" y="3900970"/>
                  </a:lnTo>
                  <a:lnTo>
                    <a:pt x="0" y="3906012"/>
                  </a:lnTo>
                </a:path>
              </a:pathLst>
            </a:custGeom>
            <a:ln w="19812">
              <a:solidFill>
                <a:srgbClr val="FF86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3540" y="969009"/>
            <a:ext cx="79095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2910" algn="l"/>
                <a:tab pos="3211195" algn="l"/>
              </a:tabLst>
              <a:defRPr/>
            </a:pP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sequence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inputs	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and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will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sequence of hidden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	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timestep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8760460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000" spc="-5" dirty="0">
                <a:latin typeface="Carlito"/>
                <a:cs typeface="Carlito"/>
              </a:rPr>
              <a:t>Review on your own: </a:t>
            </a:r>
            <a:r>
              <a:rPr sz="3000" dirty="0">
                <a:latin typeface="Carlito"/>
                <a:cs typeface="Carlito"/>
              </a:rPr>
              <a:t>Long Short-Term </a:t>
            </a:r>
            <a:r>
              <a:rPr sz="3000" spc="-5" dirty="0">
                <a:latin typeface="Carlito"/>
                <a:cs typeface="Carlito"/>
              </a:rPr>
              <a:t>Memory</a:t>
            </a:r>
            <a:r>
              <a:rPr sz="3000" spc="-90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(LSTM)</a:t>
            </a:r>
          </a:p>
        </p:txBody>
      </p:sp>
      <p:sp>
        <p:nvSpPr>
          <p:cNvPr id="8" name="object 8"/>
          <p:cNvSpPr/>
          <p:nvPr/>
        </p:nvSpPr>
        <p:spPr>
          <a:xfrm>
            <a:off x="3232421" y="1003880"/>
            <a:ext cx="323052" cy="209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52600" y="1246632"/>
            <a:ext cx="344424" cy="271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78890" y="997762"/>
            <a:ext cx="312528" cy="205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92515" y="2691561"/>
            <a:ext cx="228600" cy="3115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 these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vectors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same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9673" y="1712214"/>
            <a:ext cx="3343910" cy="58420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170" marR="280035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Forget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gate: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is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kept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vs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forgotten, from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previous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75455" y="1998726"/>
            <a:ext cx="374650" cy="478155"/>
          </a:xfrm>
          <a:custGeom>
            <a:avLst/>
            <a:gdLst/>
            <a:ahLst/>
            <a:cxnLst/>
            <a:rect l="l" t="t" r="r" b="b"/>
            <a:pathLst>
              <a:path w="374650" h="478155">
                <a:moveTo>
                  <a:pt x="319905" y="423977"/>
                </a:moveTo>
                <a:lnTo>
                  <a:pt x="297561" y="441325"/>
                </a:lnTo>
                <a:lnTo>
                  <a:pt x="374396" y="478154"/>
                </a:lnTo>
                <a:lnTo>
                  <a:pt x="365597" y="433959"/>
                </a:lnTo>
                <a:lnTo>
                  <a:pt x="327660" y="433959"/>
                </a:lnTo>
                <a:lnTo>
                  <a:pt x="319905" y="423977"/>
                </a:lnTo>
                <a:close/>
              </a:path>
              <a:path w="374650" h="478155">
                <a:moveTo>
                  <a:pt x="335499" y="411870"/>
                </a:moveTo>
                <a:lnTo>
                  <a:pt x="319905" y="423977"/>
                </a:lnTo>
                <a:lnTo>
                  <a:pt x="327660" y="433959"/>
                </a:lnTo>
                <a:lnTo>
                  <a:pt x="343281" y="421894"/>
                </a:lnTo>
                <a:lnTo>
                  <a:pt x="335499" y="411870"/>
                </a:lnTo>
                <a:close/>
              </a:path>
              <a:path w="374650" h="478155">
                <a:moveTo>
                  <a:pt x="357759" y="394588"/>
                </a:moveTo>
                <a:lnTo>
                  <a:pt x="335499" y="411870"/>
                </a:lnTo>
                <a:lnTo>
                  <a:pt x="343281" y="421894"/>
                </a:lnTo>
                <a:lnTo>
                  <a:pt x="327660" y="433959"/>
                </a:lnTo>
                <a:lnTo>
                  <a:pt x="365597" y="433959"/>
                </a:lnTo>
                <a:lnTo>
                  <a:pt x="357759" y="394588"/>
                </a:lnTo>
                <a:close/>
              </a:path>
              <a:path w="374650" h="478155">
                <a:moveTo>
                  <a:pt x="15748" y="0"/>
                </a:moveTo>
                <a:lnTo>
                  <a:pt x="0" y="12191"/>
                </a:lnTo>
                <a:lnTo>
                  <a:pt x="319905" y="423977"/>
                </a:lnTo>
                <a:lnTo>
                  <a:pt x="335499" y="411870"/>
                </a:lnTo>
                <a:lnTo>
                  <a:pt x="15748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9673" y="2478785"/>
            <a:ext cx="3343910" cy="58547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170" marR="153670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Input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gate: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parts of the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new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 are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written to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76090" y="2764535"/>
            <a:ext cx="341630" cy="358775"/>
          </a:xfrm>
          <a:custGeom>
            <a:avLst/>
            <a:gdLst/>
            <a:ahLst/>
            <a:cxnLst/>
            <a:rect l="l" t="t" r="r" b="b"/>
            <a:pathLst>
              <a:path w="341629" h="358775">
                <a:moveTo>
                  <a:pt x="281421" y="310162"/>
                </a:moveTo>
                <a:lnTo>
                  <a:pt x="260985" y="329564"/>
                </a:lnTo>
                <a:lnTo>
                  <a:pt x="341122" y="358648"/>
                </a:lnTo>
                <a:lnTo>
                  <a:pt x="329141" y="319404"/>
                </a:lnTo>
                <a:lnTo>
                  <a:pt x="290195" y="319404"/>
                </a:lnTo>
                <a:lnTo>
                  <a:pt x="281421" y="310162"/>
                </a:lnTo>
                <a:close/>
              </a:path>
              <a:path w="341629" h="358775">
                <a:moveTo>
                  <a:pt x="295757" y="296550"/>
                </a:moveTo>
                <a:lnTo>
                  <a:pt x="281421" y="310162"/>
                </a:lnTo>
                <a:lnTo>
                  <a:pt x="290195" y="319404"/>
                </a:lnTo>
                <a:lnTo>
                  <a:pt x="304546" y="305815"/>
                </a:lnTo>
                <a:lnTo>
                  <a:pt x="295757" y="296550"/>
                </a:lnTo>
                <a:close/>
              </a:path>
              <a:path w="341629" h="358775">
                <a:moveTo>
                  <a:pt x="316230" y="277113"/>
                </a:moveTo>
                <a:lnTo>
                  <a:pt x="295757" y="296550"/>
                </a:lnTo>
                <a:lnTo>
                  <a:pt x="304546" y="305815"/>
                </a:lnTo>
                <a:lnTo>
                  <a:pt x="290195" y="319404"/>
                </a:lnTo>
                <a:lnTo>
                  <a:pt x="329141" y="319404"/>
                </a:lnTo>
                <a:lnTo>
                  <a:pt x="316230" y="277113"/>
                </a:lnTo>
                <a:close/>
              </a:path>
              <a:path w="341629" h="358775">
                <a:moveTo>
                  <a:pt x="14478" y="0"/>
                </a:moveTo>
                <a:lnTo>
                  <a:pt x="0" y="13715"/>
                </a:lnTo>
                <a:lnTo>
                  <a:pt x="281421" y="310162"/>
                </a:lnTo>
                <a:lnTo>
                  <a:pt x="295757" y="296550"/>
                </a:lnTo>
                <a:lnTo>
                  <a:pt x="14478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9673" y="3246882"/>
            <a:ext cx="3343910" cy="58420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 marR="32131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Output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gate: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parts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output to hidden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79520" y="3530346"/>
            <a:ext cx="337820" cy="153670"/>
          </a:xfrm>
          <a:custGeom>
            <a:avLst/>
            <a:gdLst/>
            <a:ahLst/>
            <a:cxnLst/>
            <a:rect l="l" t="t" r="r" b="b"/>
            <a:pathLst>
              <a:path w="337820" h="153670">
                <a:moveTo>
                  <a:pt x="263479" y="127108"/>
                </a:moveTo>
                <a:lnTo>
                  <a:pt x="252729" y="153161"/>
                </a:lnTo>
                <a:lnTo>
                  <a:pt x="337692" y="146938"/>
                </a:lnTo>
                <a:lnTo>
                  <a:pt x="324661" y="131952"/>
                </a:lnTo>
                <a:lnTo>
                  <a:pt x="275208" y="131952"/>
                </a:lnTo>
                <a:lnTo>
                  <a:pt x="263479" y="127108"/>
                </a:lnTo>
                <a:close/>
              </a:path>
              <a:path w="337820" h="153670">
                <a:moveTo>
                  <a:pt x="271018" y="108837"/>
                </a:moveTo>
                <a:lnTo>
                  <a:pt x="263479" y="127108"/>
                </a:lnTo>
                <a:lnTo>
                  <a:pt x="275208" y="131952"/>
                </a:lnTo>
                <a:lnTo>
                  <a:pt x="282701" y="113664"/>
                </a:lnTo>
                <a:lnTo>
                  <a:pt x="271018" y="108837"/>
                </a:lnTo>
                <a:close/>
              </a:path>
              <a:path w="337820" h="153670">
                <a:moveTo>
                  <a:pt x="281813" y="82676"/>
                </a:moveTo>
                <a:lnTo>
                  <a:pt x="271018" y="108837"/>
                </a:lnTo>
                <a:lnTo>
                  <a:pt x="282701" y="113664"/>
                </a:lnTo>
                <a:lnTo>
                  <a:pt x="275208" y="131952"/>
                </a:lnTo>
                <a:lnTo>
                  <a:pt x="324661" y="131952"/>
                </a:lnTo>
                <a:lnTo>
                  <a:pt x="281813" y="82676"/>
                </a:lnTo>
                <a:close/>
              </a:path>
              <a:path w="337820" h="153670">
                <a:moveTo>
                  <a:pt x="7619" y="0"/>
                </a:moveTo>
                <a:lnTo>
                  <a:pt x="0" y="18287"/>
                </a:lnTo>
                <a:lnTo>
                  <a:pt x="263479" y="127108"/>
                </a:lnTo>
                <a:lnTo>
                  <a:pt x="271018" y="108837"/>
                </a:lnTo>
                <a:lnTo>
                  <a:pt x="7619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9673" y="4013453"/>
            <a:ext cx="3343910" cy="58547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170" marR="542925" lvl="0" indent="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New </a:t>
            </a: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cell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content: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is the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new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written 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74566" y="4301363"/>
            <a:ext cx="375285" cy="688340"/>
          </a:xfrm>
          <a:custGeom>
            <a:avLst/>
            <a:gdLst/>
            <a:ahLst/>
            <a:cxnLst/>
            <a:rect l="l" t="t" r="r" b="b"/>
            <a:pathLst>
              <a:path w="375285" h="688339">
                <a:moveTo>
                  <a:pt x="330515" y="625528"/>
                </a:moveTo>
                <a:lnTo>
                  <a:pt x="305688" y="638810"/>
                </a:lnTo>
                <a:lnTo>
                  <a:pt x="375285" y="687959"/>
                </a:lnTo>
                <a:lnTo>
                  <a:pt x="373833" y="636778"/>
                </a:lnTo>
                <a:lnTo>
                  <a:pt x="336550" y="636778"/>
                </a:lnTo>
                <a:lnTo>
                  <a:pt x="330515" y="625528"/>
                </a:lnTo>
                <a:close/>
              </a:path>
              <a:path w="375285" h="688339">
                <a:moveTo>
                  <a:pt x="348050" y="616147"/>
                </a:moveTo>
                <a:lnTo>
                  <a:pt x="330515" y="625528"/>
                </a:lnTo>
                <a:lnTo>
                  <a:pt x="336550" y="636778"/>
                </a:lnTo>
                <a:lnTo>
                  <a:pt x="354075" y="627380"/>
                </a:lnTo>
                <a:lnTo>
                  <a:pt x="348050" y="616147"/>
                </a:lnTo>
                <a:close/>
              </a:path>
              <a:path w="375285" h="688339">
                <a:moveTo>
                  <a:pt x="372872" y="602869"/>
                </a:moveTo>
                <a:lnTo>
                  <a:pt x="348050" y="616147"/>
                </a:lnTo>
                <a:lnTo>
                  <a:pt x="354075" y="627380"/>
                </a:lnTo>
                <a:lnTo>
                  <a:pt x="336550" y="636778"/>
                </a:lnTo>
                <a:lnTo>
                  <a:pt x="373833" y="636778"/>
                </a:lnTo>
                <a:lnTo>
                  <a:pt x="372872" y="602869"/>
                </a:lnTo>
                <a:close/>
              </a:path>
              <a:path w="375285" h="688339">
                <a:moveTo>
                  <a:pt x="17525" y="0"/>
                </a:moveTo>
                <a:lnTo>
                  <a:pt x="0" y="9398"/>
                </a:lnTo>
                <a:lnTo>
                  <a:pt x="330515" y="625528"/>
                </a:lnTo>
                <a:lnTo>
                  <a:pt x="348050" y="616147"/>
                </a:lnTo>
                <a:lnTo>
                  <a:pt x="17525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9673" y="4781550"/>
            <a:ext cx="3343910" cy="83058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 marR="169545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Cell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state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erase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“forget”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 some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 from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last cell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write 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“input”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new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76217" y="5189092"/>
            <a:ext cx="340995" cy="346710"/>
          </a:xfrm>
          <a:custGeom>
            <a:avLst/>
            <a:gdLst/>
            <a:ahLst/>
            <a:cxnLst/>
            <a:rect l="l" t="t" r="r" b="b"/>
            <a:pathLst>
              <a:path w="340995" h="346710">
                <a:moveTo>
                  <a:pt x="280463" y="299112"/>
                </a:moveTo>
                <a:lnTo>
                  <a:pt x="260350" y="318896"/>
                </a:lnTo>
                <a:lnTo>
                  <a:pt x="340995" y="346455"/>
                </a:lnTo>
                <a:lnTo>
                  <a:pt x="328550" y="308101"/>
                </a:lnTo>
                <a:lnTo>
                  <a:pt x="289306" y="308101"/>
                </a:lnTo>
                <a:lnTo>
                  <a:pt x="280463" y="299112"/>
                </a:lnTo>
                <a:close/>
              </a:path>
              <a:path w="340995" h="346710">
                <a:moveTo>
                  <a:pt x="294615" y="285191"/>
                </a:moveTo>
                <a:lnTo>
                  <a:pt x="280463" y="299112"/>
                </a:lnTo>
                <a:lnTo>
                  <a:pt x="289306" y="308101"/>
                </a:lnTo>
                <a:lnTo>
                  <a:pt x="303530" y="294258"/>
                </a:lnTo>
                <a:lnTo>
                  <a:pt x="294615" y="285191"/>
                </a:lnTo>
                <a:close/>
              </a:path>
              <a:path w="340995" h="346710">
                <a:moveTo>
                  <a:pt x="314706" y="265429"/>
                </a:moveTo>
                <a:lnTo>
                  <a:pt x="294615" y="285191"/>
                </a:lnTo>
                <a:lnTo>
                  <a:pt x="303530" y="294258"/>
                </a:lnTo>
                <a:lnTo>
                  <a:pt x="289306" y="308101"/>
                </a:lnTo>
                <a:lnTo>
                  <a:pt x="328550" y="308101"/>
                </a:lnTo>
                <a:lnTo>
                  <a:pt x="314706" y="265429"/>
                </a:lnTo>
                <a:close/>
              </a:path>
              <a:path w="340995" h="346710">
                <a:moveTo>
                  <a:pt x="14224" y="0"/>
                </a:moveTo>
                <a:lnTo>
                  <a:pt x="0" y="13969"/>
                </a:lnTo>
                <a:lnTo>
                  <a:pt x="280463" y="299112"/>
                </a:lnTo>
                <a:lnTo>
                  <a:pt x="294615" y="285191"/>
                </a:lnTo>
                <a:lnTo>
                  <a:pt x="14224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9673" y="5795009"/>
            <a:ext cx="3343910" cy="58420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170" marR="304800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Hidden </a:t>
            </a:r>
            <a:r>
              <a:rPr kumimoji="0" sz="1600" b="1" i="0" u="heavy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state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“output”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 from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81933" y="6011976"/>
            <a:ext cx="335280" cy="85090"/>
          </a:xfrm>
          <a:custGeom>
            <a:avLst/>
            <a:gdLst/>
            <a:ahLst/>
            <a:cxnLst/>
            <a:rect l="l" t="t" r="r" b="b"/>
            <a:pathLst>
              <a:path w="335279" h="85089">
                <a:moveTo>
                  <a:pt x="258376" y="27914"/>
                </a:moveTo>
                <a:lnTo>
                  <a:pt x="0" y="65036"/>
                </a:lnTo>
                <a:lnTo>
                  <a:pt x="2793" y="84645"/>
                </a:lnTo>
                <a:lnTo>
                  <a:pt x="261182" y="47521"/>
                </a:lnTo>
                <a:lnTo>
                  <a:pt x="258376" y="27914"/>
                </a:lnTo>
                <a:close/>
              </a:path>
              <a:path w="335279" h="85089">
                <a:moveTo>
                  <a:pt x="332947" y="26098"/>
                </a:moveTo>
                <a:lnTo>
                  <a:pt x="271017" y="26098"/>
                </a:lnTo>
                <a:lnTo>
                  <a:pt x="273812" y="45707"/>
                </a:lnTo>
                <a:lnTo>
                  <a:pt x="261182" y="47521"/>
                </a:lnTo>
                <a:lnTo>
                  <a:pt x="265175" y="75425"/>
                </a:lnTo>
                <a:lnTo>
                  <a:pt x="335279" y="26873"/>
                </a:lnTo>
                <a:lnTo>
                  <a:pt x="332947" y="26098"/>
                </a:lnTo>
                <a:close/>
              </a:path>
              <a:path w="335279" h="85089">
                <a:moveTo>
                  <a:pt x="271017" y="26098"/>
                </a:moveTo>
                <a:lnTo>
                  <a:pt x="258376" y="27914"/>
                </a:lnTo>
                <a:lnTo>
                  <a:pt x="261182" y="47521"/>
                </a:lnTo>
                <a:lnTo>
                  <a:pt x="273812" y="45707"/>
                </a:lnTo>
                <a:lnTo>
                  <a:pt x="271017" y="26098"/>
                </a:lnTo>
                <a:close/>
              </a:path>
              <a:path w="335279" h="85089">
                <a:moveTo>
                  <a:pt x="254380" y="0"/>
                </a:moveTo>
                <a:lnTo>
                  <a:pt x="258376" y="27914"/>
                </a:lnTo>
                <a:lnTo>
                  <a:pt x="271017" y="26098"/>
                </a:lnTo>
                <a:lnTo>
                  <a:pt x="332947" y="26098"/>
                </a:lnTo>
                <a:lnTo>
                  <a:pt x="254380" y="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94782" y="1507997"/>
            <a:ext cx="2552700" cy="58547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 marR="195580" lvl="0" indent="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>
                  <a:solidFill>
                    <a:srgbClr val="4285F4"/>
                  </a:solidFill>
                </a:uFill>
                <a:latin typeface="Carlito"/>
                <a:ea typeface="+mn-ea"/>
                <a:cs typeface="Carlito"/>
              </a:rPr>
              <a:t>Sigmoid function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all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  values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between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0 and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867402" y="1794382"/>
            <a:ext cx="635000" cy="2061845"/>
            <a:chOff x="4867402" y="1794382"/>
            <a:chExt cx="635000" cy="2061845"/>
          </a:xfrm>
        </p:grpSpPr>
        <p:sp>
          <p:nvSpPr>
            <p:cNvPr id="26" name="object 26"/>
            <p:cNvSpPr/>
            <p:nvPr/>
          </p:nvSpPr>
          <p:spPr>
            <a:xfrm>
              <a:off x="4996434" y="1794382"/>
              <a:ext cx="506095" cy="629920"/>
            </a:xfrm>
            <a:custGeom>
              <a:avLst/>
              <a:gdLst/>
              <a:ahLst/>
              <a:cxnLst/>
              <a:rect l="l" t="t" r="r" b="b"/>
              <a:pathLst>
                <a:path w="506095" h="629919">
                  <a:moveTo>
                    <a:pt x="17779" y="546226"/>
                  </a:moveTo>
                  <a:lnTo>
                    <a:pt x="0" y="629538"/>
                  </a:lnTo>
                  <a:lnTo>
                    <a:pt x="77342" y="593725"/>
                  </a:lnTo>
                  <a:lnTo>
                    <a:pt x="67787" y="586104"/>
                  </a:lnTo>
                  <a:lnTo>
                    <a:pt x="47370" y="586104"/>
                  </a:lnTo>
                  <a:lnTo>
                    <a:pt x="31876" y="573658"/>
                  </a:lnTo>
                  <a:lnTo>
                    <a:pt x="39777" y="563768"/>
                  </a:lnTo>
                  <a:lnTo>
                    <a:pt x="17779" y="546226"/>
                  </a:lnTo>
                  <a:close/>
                </a:path>
                <a:path w="506095" h="629919">
                  <a:moveTo>
                    <a:pt x="39777" y="563768"/>
                  </a:moveTo>
                  <a:lnTo>
                    <a:pt x="31876" y="573658"/>
                  </a:lnTo>
                  <a:lnTo>
                    <a:pt x="47370" y="586104"/>
                  </a:lnTo>
                  <a:lnTo>
                    <a:pt x="55315" y="576159"/>
                  </a:lnTo>
                  <a:lnTo>
                    <a:pt x="39777" y="563768"/>
                  </a:lnTo>
                  <a:close/>
                </a:path>
                <a:path w="506095" h="629919">
                  <a:moveTo>
                    <a:pt x="55315" y="576159"/>
                  </a:moveTo>
                  <a:lnTo>
                    <a:pt x="47370" y="586104"/>
                  </a:lnTo>
                  <a:lnTo>
                    <a:pt x="67787" y="586104"/>
                  </a:lnTo>
                  <a:lnTo>
                    <a:pt x="55315" y="576159"/>
                  </a:lnTo>
                  <a:close/>
                </a:path>
                <a:path w="506095" h="629919">
                  <a:moveTo>
                    <a:pt x="490092" y="0"/>
                  </a:moveTo>
                  <a:lnTo>
                    <a:pt x="39777" y="563768"/>
                  </a:lnTo>
                  <a:lnTo>
                    <a:pt x="55315" y="576159"/>
                  </a:lnTo>
                  <a:lnTo>
                    <a:pt x="505587" y="12445"/>
                  </a:lnTo>
                  <a:lnTo>
                    <a:pt x="490092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877562" y="2423921"/>
              <a:ext cx="238125" cy="1422400"/>
            </a:xfrm>
            <a:custGeom>
              <a:avLst/>
              <a:gdLst/>
              <a:ahLst/>
              <a:cxnLst/>
              <a:rect l="l" t="t" r="r" b="b"/>
              <a:pathLst>
                <a:path w="238125" h="1422400">
                  <a:moveTo>
                    <a:pt x="0" y="1421891"/>
                  </a:moveTo>
                  <a:lnTo>
                    <a:pt x="237743" y="1421891"/>
                  </a:lnTo>
                  <a:lnTo>
                    <a:pt x="237743" y="0"/>
                  </a:lnTo>
                  <a:lnTo>
                    <a:pt x="0" y="0"/>
                  </a:lnTo>
                  <a:lnTo>
                    <a:pt x="0" y="1421891"/>
                  </a:lnTo>
                  <a:close/>
                </a:path>
              </a:pathLst>
            </a:custGeom>
            <a:ln w="19812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764529" y="6212584"/>
            <a:ext cx="2209800" cy="585470"/>
          </a:xfrm>
          <a:prstGeom prst="rect">
            <a:avLst/>
          </a:prstGeom>
          <a:ln w="19811">
            <a:solidFill>
              <a:srgbClr val="BA56BD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97485" marR="139065" lvl="0" indent="-55244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Gates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applied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using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element-wise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product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39918" y="5795009"/>
            <a:ext cx="1534795" cy="717550"/>
          </a:xfrm>
          <a:custGeom>
            <a:avLst/>
            <a:gdLst/>
            <a:ahLst/>
            <a:cxnLst/>
            <a:rect l="l" t="t" r="r" b="b"/>
            <a:pathLst>
              <a:path w="1534795" h="717550">
                <a:moveTo>
                  <a:pt x="330581" y="702538"/>
                </a:moveTo>
                <a:lnTo>
                  <a:pt x="62369" y="451751"/>
                </a:lnTo>
                <a:lnTo>
                  <a:pt x="70510" y="443052"/>
                </a:lnTo>
                <a:lnTo>
                  <a:pt x="81661" y="431139"/>
                </a:lnTo>
                <a:lnTo>
                  <a:pt x="0" y="406908"/>
                </a:lnTo>
                <a:lnTo>
                  <a:pt x="29591" y="486791"/>
                </a:lnTo>
                <a:lnTo>
                  <a:pt x="48869" y="466178"/>
                </a:lnTo>
                <a:lnTo>
                  <a:pt x="316992" y="717003"/>
                </a:lnTo>
                <a:lnTo>
                  <a:pt x="330581" y="702538"/>
                </a:lnTo>
                <a:close/>
              </a:path>
              <a:path w="1534795" h="717550">
                <a:moveTo>
                  <a:pt x="1534668" y="76200"/>
                </a:moveTo>
                <a:lnTo>
                  <a:pt x="1528318" y="63500"/>
                </a:lnTo>
                <a:lnTo>
                  <a:pt x="1496568" y="0"/>
                </a:lnTo>
                <a:lnTo>
                  <a:pt x="1458468" y="76200"/>
                </a:lnTo>
                <a:lnTo>
                  <a:pt x="1486662" y="76200"/>
                </a:lnTo>
                <a:lnTo>
                  <a:pt x="1486662" y="418490"/>
                </a:lnTo>
                <a:lnTo>
                  <a:pt x="1506474" y="418490"/>
                </a:lnTo>
                <a:lnTo>
                  <a:pt x="1506474" y="76200"/>
                </a:lnTo>
                <a:lnTo>
                  <a:pt x="1534668" y="76200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FF192C-E8A7-4B7E-9B90-E05C8206FFC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1467" y="1478854"/>
            <a:ext cx="3403091" cy="3525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1550" y="2693034"/>
            <a:ext cx="34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7" normalizeH="0" baseline="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t-1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0247" y="3698875"/>
            <a:ext cx="371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7" normalizeH="0" baseline="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t-1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0241" y="2577846"/>
            <a:ext cx="223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800" b="0" i="0" u="none" strike="noStrike" kern="1200" cap="none" spc="-7" normalizeH="0" baseline="-2083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1800" b="0" i="0" u="none" strike="noStrike" kern="1200" cap="none" spc="0" normalizeH="0" baseline="-2083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0241" y="3675379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</a:t>
            </a:r>
            <a:r>
              <a:rPr kumimoji="0" sz="1800" b="0" i="0" u="none" strike="noStrike" kern="1200" cap="none" spc="-7" normalizeH="0" baseline="-2083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1800" b="0" i="0" u="none" strike="noStrike" kern="1200" cap="none" spc="0" normalizeH="0" baseline="-2083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015" y="3177920"/>
            <a:ext cx="800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9878" y="3280029"/>
            <a:ext cx="6540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1386" y="3056889"/>
            <a:ext cx="157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350" b="0" i="0" u="none" strike="noStrike" kern="1200" cap="none" spc="7" normalizeH="0" baseline="-2160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1350" b="0" i="0" u="none" strike="noStrike" kern="1200" cap="none" spc="0" normalizeH="0" baseline="-21604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3373" y="3058413"/>
            <a:ext cx="2108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350" b="0" i="0" u="none" strike="noStrike" kern="1200" cap="none" spc="7" normalizeH="0" baseline="-2160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1350" b="0" i="0" u="none" strike="noStrike" kern="1200" cap="none" spc="0" normalizeH="0" baseline="-21604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4794" y="2517394"/>
            <a:ext cx="1911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350" b="0" i="0" u="none" strike="noStrike" kern="1200" cap="none" spc="0" normalizeH="0" baseline="-2160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1350" b="0" i="0" u="none" strike="noStrike" kern="1200" cap="none" spc="0" normalizeH="0" baseline="-21604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37430" y="3375152"/>
            <a:ext cx="6540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7354" y="3222498"/>
            <a:ext cx="1517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~</a:t>
            </a:r>
            <a:r>
              <a:rPr kumimoji="0" sz="2100" b="0" i="0" u="none" strike="noStrike" kern="1200" cap="none" spc="-525" normalizeH="0" baseline="-1587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endParaRPr kumimoji="0" sz="2100" b="0" i="0" u="none" strike="noStrike" kern="1200" cap="none" spc="0" normalizeH="0" baseline="-1587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83539" y="249377"/>
            <a:ext cx="8760461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000" spc="-5" dirty="0">
                <a:latin typeface="Carlito"/>
                <a:cs typeface="Carlito"/>
              </a:rPr>
              <a:t>Review on your own: </a:t>
            </a:r>
            <a:r>
              <a:rPr sz="3000" dirty="0">
                <a:latin typeface="Carlito"/>
                <a:cs typeface="Carlito"/>
              </a:rPr>
              <a:t>Long Short-Term </a:t>
            </a:r>
            <a:r>
              <a:rPr sz="3000" spc="-5" dirty="0">
                <a:latin typeface="Carlito"/>
                <a:cs typeface="Carlito"/>
              </a:rPr>
              <a:t>Memory</a:t>
            </a:r>
            <a:r>
              <a:rPr sz="3000" spc="-90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(LSTM)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3540" y="969009"/>
            <a:ext cx="495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think 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equations visually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like</a:t>
            </a:r>
            <a:r>
              <a:rPr kumimoji="0" sz="18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2107" y="5573267"/>
            <a:ext cx="4764405" cy="856615"/>
            <a:chOff x="102107" y="5573267"/>
            <a:chExt cx="4764405" cy="856615"/>
          </a:xfrm>
        </p:grpSpPr>
        <p:sp>
          <p:nvSpPr>
            <p:cNvPr id="17" name="object 17"/>
            <p:cNvSpPr/>
            <p:nvPr/>
          </p:nvSpPr>
          <p:spPr>
            <a:xfrm>
              <a:off x="175321" y="5664857"/>
              <a:ext cx="4594714" cy="673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6679" y="5577839"/>
              <a:ext cx="4754880" cy="847725"/>
            </a:xfrm>
            <a:custGeom>
              <a:avLst/>
              <a:gdLst/>
              <a:ahLst/>
              <a:cxnLst/>
              <a:rect l="l" t="t" r="r" b="b"/>
              <a:pathLst>
                <a:path w="4754880" h="847725">
                  <a:moveTo>
                    <a:pt x="0" y="847344"/>
                  </a:moveTo>
                  <a:lnTo>
                    <a:pt x="4754880" y="847344"/>
                  </a:lnTo>
                  <a:lnTo>
                    <a:pt x="4754880" y="0"/>
                  </a:lnTo>
                  <a:lnTo>
                    <a:pt x="0" y="0"/>
                  </a:lnTo>
                  <a:lnTo>
                    <a:pt x="0" y="847344"/>
                  </a:lnTo>
                  <a:close/>
                </a:path>
              </a:pathLst>
            </a:custGeom>
            <a:ln w="9143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1074" y="3246882"/>
            <a:ext cx="1423670" cy="585470"/>
          </a:xfrm>
          <a:prstGeom prst="rect">
            <a:avLst/>
          </a:prstGeom>
          <a:ln w="19812">
            <a:solidFill>
              <a:srgbClr val="4285F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61620" marR="165100" lvl="0" indent="-9144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forget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33727" y="3529584"/>
            <a:ext cx="1465580" cy="152400"/>
          </a:xfrm>
          <a:custGeom>
            <a:avLst/>
            <a:gdLst/>
            <a:ahLst/>
            <a:cxnLst/>
            <a:rect l="l" t="t" r="r" b="b"/>
            <a:pathLst>
              <a:path w="1465580" h="152400">
                <a:moveTo>
                  <a:pt x="1392301" y="76326"/>
                </a:moveTo>
                <a:lnTo>
                  <a:pt x="1390187" y="104458"/>
                </a:lnTo>
                <a:lnTo>
                  <a:pt x="1402842" y="105409"/>
                </a:lnTo>
                <a:lnTo>
                  <a:pt x="1401318" y="125221"/>
                </a:lnTo>
                <a:lnTo>
                  <a:pt x="1388627" y="125221"/>
                </a:lnTo>
                <a:lnTo>
                  <a:pt x="1386586" y="152399"/>
                </a:lnTo>
                <a:lnTo>
                  <a:pt x="1452772" y="125221"/>
                </a:lnTo>
                <a:lnTo>
                  <a:pt x="1401318" y="125221"/>
                </a:lnTo>
                <a:lnTo>
                  <a:pt x="1388699" y="124272"/>
                </a:lnTo>
                <a:lnTo>
                  <a:pt x="1455084" y="124272"/>
                </a:lnTo>
                <a:lnTo>
                  <a:pt x="1465453" y="120014"/>
                </a:lnTo>
                <a:lnTo>
                  <a:pt x="1392301" y="76326"/>
                </a:lnTo>
                <a:close/>
              </a:path>
              <a:path w="1465580" h="152400">
                <a:moveTo>
                  <a:pt x="1390187" y="104458"/>
                </a:moveTo>
                <a:lnTo>
                  <a:pt x="1388699" y="124272"/>
                </a:lnTo>
                <a:lnTo>
                  <a:pt x="1401318" y="125221"/>
                </a:lnTo>
                <a:lnTo>
                  <a:pt x="1402842" y="105409"/>
                </a:lnTo>
                <a:lnTo>
                  <a:pt x="1390187" y="104458"/>
                </a:lnTo>
                <a:close/>
              </a:path>
              <a:path w="1465580" h="152400">
                <a:moveTo>
                  <a:pt x="1524" y="0"/>
                </a:moveTo>
                <a:lnTo>
                  <a:pt x="0" y="19812"/>
                </a:lnTo>
                <a:lnTo>
                  <a:pt x="1388699" y="124272"/>
                </a:lnTo>
                <a:lnTo>
                  <a:pt x="1390187" y="104458"/>
                </a:lnTo>
                <a:lnTo>
                  <a:pt x="1524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1074" y="2160270"/>
            <a:ext cx="1423670" cy="584200"/>
          </a:xfrm>
          <a:prstGeom prst="rect">
            <a:avLst/>
          </a:prstGeom>
          <a:ln w="19812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9939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Forget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298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32711" y="2443098"/>
            <a:ext cx="1563370" cy="320675"/>
          </a:xfrm>
          <a:custGeom>
            <a:avLst/>
            <a:gdLst/>
            <a:ahLst/>
            <a:cxnLst/>
            <a:rect l="l" t="t" r="r" b="b"/>
            <a:pathLst>
              <a:path w="1563370" h="320675">
                <a:moveTo>
                  <a:pt x="1486192" y="292969"/>
                </a:moveTo>
                <a:lnTo>
                  <a:pt x="1481074" y="320675"/>
                </a:lnTo>
                <a:lnTo>
                  <a:pt x="1562989" y="296925"/>
                </a:lnTo>
                <a:lnTo>
                  <a:pt x="1560793" y="295275"/>
                </a:lnTo>
                <a:lnTo>
                  <a:pt x="1498727" y="295275"/>
                </a:lnTo>
                <a:lnTo>
                  <a:pt x="1486192" y="292969"/>
                </a:lnTo>
                <a:close/>
              </a:path>
              <a:path w="1563370" h="320675">
                <a:moveTo>
                  <a:pt x="1489803" y="273421"/>
                </a:moveTo>
                <a:lnTo>
                  <a:pt x="1486192" y="292969"/>
                </a:lnTo>
                <a:lnTo>
                  <a:pt x="1498727" y="295275"/>
                </a:lnTo>
                <a:lnTo>
                  <a:pt x="1502283" y="275716"/>
                </a:lnTo>
                <a:lnTo>
                  <a:pt x="1489803" y="273421"/>
                </a:lnTo>
                <a:close/>
              </a:path>
              <a:path w="1563370" h="320675">
                <a:moveTo>
                  <a:pt x="1494917" y="245745"/>
                </a:moveTo>
                <a:lnTo>
                  <a:pt x="1489803" y="273421"/>
                </a:lnTo>
                <a:lnTo>
                  <a:pt x="1502283" y="275716"/>
                </a:lnTo>
                <a:lnTo>
                  <a:pt x="1498727" y="295275"/>
                </a:lnTo>
                <a:lnTo>
                  <a:pt x="1560793" y="295275"/>
                </a:lnTo>
                <a:lnTo>
                  <a:pt x="1494917" y="245745"/>
                </a:lnTo>
                <a:close/>
              </a:path>
              <a:path w="1563370" h="320675">
                <a:moveTo>
                  <a:pt x="3556" y="0"/>
                </a:moveTo>
                <a:lnTo>
                  <a:pt x="0" y="19558"/>
                </a:lnTo>
                <a:lnTo>
                  <a:pt x="1486192" y="292969"/>
                </a:lnTo>
                <a:lnTo>
                  <a:pt x="1489803" y="273421"/>
                </a:lnTo>
                <a:lnTo>
                  <a:pt x="3556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9881" y="4557521"/>
            <a:ext cx="1423670" cy="585470"/>
          </a:xfrm>
          <a:prstGeom prst="rect">
            <a:avLst/>
          </a:prstGeom>
          <a:ln w="19812">
            <a:solidFill>
              <a:srgbClr val="4285F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92100" marR="165100" lvl="0" indent="-12192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97710" y="3757421"/>
            <a:ext cx="1583690" cy="1101090"/>
          </a:xfrm>
          <a:custGeom>
            <a:avLst/>
            <a:gdLst/>
            <a:ahLst/>
            <a:cxnLst/>
            <a:rect l="l" t="t" r="r" b="b"/>
            <a:pathLst>
              <a:path w="1583689" h="1101089">
                <a:moveTo>
                  <a:pt x="1514893" y="35253"/>
                </a:moveTo>
                <a:lnTo>
                  <a:pt x="0" y="1084452"/>
                </a:lnTo>
                <a:lnTo>
                  <a:pt x="11175" y="1100835"/>
                </a:lnTo>
                <a:lnTo>
                  <a:pt x="1526156" y="51537"/>
                </a:lnTo>
                <a:lnTo>
                  <a:pt x="1514893" y="35253"/>
                </a:lnTo>
                <a:close/>
              </a:path>
              <a:path w="1583689" h="1101089">
                <a:moveTo>
                  <a:pt x="1567764" y="28066"/>
                </a:moveTo>
                <a:lnTo>
                  <a:pt x="1525269" y="28066"/>
                </a:lnTo>
                <a:lnTo>
                  <a:pt x="1536573" y="44322"/>
                </a:lnTo>
                <a:lnTo>
                  <a:pt x="1526156" y="51537"/>
                </a:lnTo>
                <a:lnTo>
                  <a:pt x="1542161" y="74675"/>
                </a:lnTo>
                <a:lnTo>
                  <a:pt x="1567764" y="28066"/>
                </a:lnTo>
                <a:close/>
              </a:path>
              <a:path w="1583689" h="1101089">
                <a:moveTo>
                  <a:pt x="1525269" y="28066"/>
                </a:moveTo>
                <a:lnTo>
                  <a:pt x="1514893" y="35253"/>
                </a:lnTo>
                <a:lnTo>
                  <a:pt x="1526156" y="51537"/>
                </a:lnTo>
                <a:lnTo>
                  <a:pt x="1536573" y="44322"/>
                </a:lnTo>
                <a:lnTo>
                  <a:pt x="1525269" y="28066"/>
                </a:lnTo>
                <a:close/>
              </a:path>
              <a:path w="1583689" h="1101089">
                <a:moveTo>
                  <a:pt x="1583181" y="0"/>
                </a:moveTo>
                <a:lnTo>
                  <a:pt x="1498853" y="12064"/>
                </a:lnTo>
                <a:lnTo>
                  <a:pt x="1514893" y="35253"/>
                </a:lnTo>
                <a:lnTo>
                  <a:pt x="1525269" y="28066"/>
                </a:lnTo>
                <a:lnTo>
                  <a:pt x="1567764" y="28066"/>
                </a:lnTo>
                <a:lnTo>
                  <a:pt x="1583181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73602" y="4557521"/>
            <a:ext cx="1626235" cy="58547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31445" marR="127000" lvl="0" indent="13970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 the  new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51071" y="3749802"/>
            <a:ext cx="245110" cy="810895"/>
          </a:xfrm>
          <a:custGeom>
            <a:avLst/>
            <a:gdLst/>
            <a:ahLst/>
            <a:cxnLst/>
            <a:rect l="l" t="t" r="r" b="b"/>
            <a:pathLst>
              <a:path w="245110" h="810895">
                <a:moveTo>
                  <a:pt x="46381" y="70989"/>
                </a:moveTo>
                <a:lnTo>
                  <a:pt x="27205" y="76189"/>
                </a:lnTo>
                <a:lnTo>
                  <a:pt x="225805" y="810387"/>
                </a:lnTo>
                <a:lnTo>
                  <a:pt x="244855" y="805307"/>
                </a:lnTo>
                <a:lnTo>
                  <a:pt x="46381" y="70989"/>
                </a:lnTo>
                <a:close/>
              </a:path>
              <a:path w="245110" h="810895">
                <a:moveTo>
                  <a:pt x="16890" y="0"/>
                </a:moveTo>
                <a:lnTo>
                  <a:pt x="0" y="83566"/>
                </a:lnTo>
                <a:lnTo>
                  <a:pt x="27205" y="76189"/>
                </a:lnTo>
                <a:lnTo>
                  <a:pt x="23875" y="63881"/>
                </a:lnTo>
                <a:lnTo>
                  <a:pt x="43052" y="58674"/>
                </a:lnTo>
                <a:lnTo>
                  <a:pt x="69123" y="58674"/>
                </a:lnTo>
                <a:lnTo>
                  <a:pt x="16890" y="0"/>
                </a:lnTo>
                <a:close/>
              </a:path>
              <a:path w="245110" h="810895">
                <a:moveTo>
                  <a:pt x="43052" y="58674"/>
                </a:moveTo>
                <a:lnTo>
                  <a:pt x="23875" y="63881"/>
                </a:lnTo>
                <a:lnTo>
                  <a:pt x="27205" y="76189"/>
                </a:lnTo>
                <a:lnTo>
                  <a:pt x="46381" y="70989"/>
                </a:lnTo>
                <a:lnTo>
                  <a:pt x="43052" y="58674"/>
                </a:lnTo>
                <a:close/>
              </a:path>
              <a:path w="245110" h="810895">
                <a:moveTo>
                  <a:pt x="69123" y="58674"/>
                </a:moveTo>
                <a:lnTo>
                  <a:pt x="43052" y="58674"/>
                </a:lnTo>
                <a:lnTo>
                  <a:pt x="46381" y="70989"/>
                </a:lnTo>
                <a:lnTo>
                  <a:pt x="73532" y="63627"/>
                </a:lnTo>
                <a:lnTo>
                  <a:pt x="69123" y="58674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94070" y="4557521"/>
            <a:ext cx="1402080" cy="58547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17170" marR="154940" lvl="0" indent="-58419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output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gate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58690" y="3745610"/>
            <a:ext cx="1839595" cy="821055"/>
          </a:xfrm>
          <a:custGeom>
            <a:avLst/>
            <a:gdLst/>
            <a:ahLst/>
            <a:cxnLst/>
            <a:rect l="l" t="t" r="r" b="b"/>
            <a:pathLst>
              <a:path w="1839595" h="821054">
                <a:moveTo>
                  <a:pt x="73712" y="25810"/>
                </a:moveTo>
                <a:lnTo>
                  <a:pt x="65708" y="43969"/>
                </a:lnTo>
                <a:lnTo>
                  <a:pt x="1831593" y="821055"/>
                </a:lnTo>
                <a:lnTo>
                  <a:pt x="1839594" y="803020"/>
                </a:lnTo>
                <a:lnTo>
                  <a:pt x="73712" y="25810"/>
                </a:lnTo>
                <a:close/>
              </a:path>
              <a:path w="1839595" h="821054">
                <a:moveTo>
                  <a:pt x="85089" y="0"/>
                </a:moveTo>
                <a:lnTo>
                  <a:pt x="0" y="4190"/>
                </a:lnTo>
                <a:lnTo>
                  <a:pt x="54356" y="69722"/>
                </a:lnTo>
                <a:lnTo>
                  <a:pt x="65708" y="43969"/>
                </a:lnTo>
                <a:lnTo>
                  <a:pt x="54101" y="38862"/>
                </a:lnTo>
                <a:lnTo>
                  <a:pt x="62102" y="20700"/>
                </a:lnTo>
                <a:lnTo>
                  <a:pt x="75964" y="20700"/>
                </a:lnTo>
                <a:lnTo>
                  <a:pt x="85089" y="0"/>
                </a:lnTo>
                <a:close/>
              </a:path>
              <a:path w="1839595" h="821054">
                <a:moveTo>
                  <a:pt x="62102" y="20700"/>
                </a:moveTo>
                <a:lnTo>
                  <a:pt x="54101" y="38862"/>
                </a:lnTo>
                <a:lnTo>
                  <a:pt x="65708" y="43969"/>
                </a:lnTo>
                <a:lnTo>
                  <a:pt x="73712" y="25810"/>
                </a:lnTo>
                <a:lnTo>
                  <a:pt x="62102" y="20700"/>
                </a:lnTo>
                <a:close/>
              </a:path>
              <a:path w="1839595" h="821054">
                <a:moveTo>
                  <a:pt x="75964" y="20700"/>
                </a:moveTo>
                <a:lnTo>
                  <a:pt x="62102" y="20700"/>
                </a:lnTo>
                <a:lnTo>
                  <a:pt x="73712" y="25810"/>
                </a:lnTo>
                <a:lnTo>
                  <a:pt x="75964" y="2070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55470" y="1611630"/>
            <a:ext cx="2682240" cy="338455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Write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 new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90494" y="1945258"/>
            <a:ext cx="3414395" cy="1438910"/>
          </a:xfrm>
          <a:custGeom>
            <a:avLst/>
            <a:gdLst/>
            <a:ahLst/>
            <a:cxnLst/>
            <a:rect l="l" t="t" r="r" b="b"/>
            <a:pathLst>
              <a:path w="3414395" h="1438910">
                <a:moveTo>
                  <a:pt x="966216" y="764286"/>
                </a:moveTo>
                <a:lnTo>
                  <a:pt x="951369" y="732790"/>
                </a:lnTo>
                <a:lnTo>
                  <a:pt x="929894" y="687197"/>
                </a:lnTo>
                <a:lnTo>
                  <a:pt x="912456" y="709371"/>
                </a:lnTo>
                <a:lnTo>
                  <a:pt x="12192" y="0"/>
                </a:lnTo>
                <a:lnTo>
                  <a:pt x="0" y="15494"/>
                </a:lnTo>
                <a:lnTo>
                  <a:pt x="900226" y="724941"/>
                </a:lnTo>
                <a:lnTo>
                  <a:pt x="882777" y="747141"/>
                </a:lnTo>
                <a:lnTo>
                  <a:pt x="966216" y="764286"/>
                </a:lnTo>
                <a:close/>
              </a:path>
              <a:path w="3414395" h="1438910">
                <a:moveTo>
                  <a:pt x="3414255" y="1418971"/>
                </a:moveTo>
                <a:lnTo>
                  <a:pt x="2099170" y="1256944"/>
                </a:lnTo>
                <a:lnTo>
                  <a:pt x="2099360" y="1255395"/>
                </a:lnTo>
                <a:lnTo>
                  <a:pt x="2102612" y="1228979"/>
                </a:lnTo>
                <a:lnTo>
                  <a:pt x="2022348" y="1257427"/>
                </a:lnTo>
                <a:lnTo>
                  <a:pt x="2093341" y="1304544"/>
                </a:lnTo>
                <a:lnTo>
                  <a:pt x="2096757" y="1276629"/>
                </a:lnTo>
                <a:lnTo>
                  <a:pt x="3411855" y="1438656"/>
                </a:lnTo>
                <a:lnTo>
                  <a:pt x="3414255" y="1418971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04254" y="3080766"/>
            <a:ext cx="2357755" cy="58547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94335" marR="125095" lvl="0" indent="-26416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Output some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content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75909" y="6475806"/>
            <a:ext cx="35788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r>
              <a:rPr kumimoji="0" sz="10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4"/>
              </a:rPr>
              <a:t>http://colah.github.io/posts/2015-08-Understanding-LSTMs/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0CF6C1-65C2-401A-AEAA-A4F1F4C47A4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C019DF-1CC7-4D21-9A9D-56C4BC75A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66" t="13345" r="15699" b="14397"/>
          <a:stretch/>
        </p:blipFill>
        <p:spPr>
          <a:xfrm>
            <a:off x="1236406" y="1334734"/>
            <a:ext cx="6671187" cy="52209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2AC2ADA-2579-4CC5-9483-66F21C84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State vs Hidden State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766124AB-FB80-431D-B8AC-B7353778E17E}"/>
              </a:ext>
            </a:extLst>
          </p:cNvPr>
          <p:cNvSpPr txBox="1">
            <a:spLocks/>
          </p:cNvSpPr>
          <p:nvPr/>
        </p:nvSpPr>
        <p:spPr>
          <a:xfrm>
            <a:off x="0" y="6553866"/>
            <a:ext cx="8219769" cy="774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hlinkClick r:id="rId3"/>
              </a:rPr>
              <a:t>http://blog.echen.me/2017/05/30/exploring-lstms/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6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D253C9-5253-456C-8220-7545B7F8E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A0EF33-15E6-4DAF-BF4A-0B74A349C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7" y="3886200"/>
            <a:ext cx="8219769" cy="1752600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http://blog.echen.me/2017/05/30/exploring-lstms/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099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sz="3000" spc="-5" dirty="0"/>
              <a:t>Recurrent Networks offer a lot of</a:t>
            </a:r>
            <a:r>
              <a:rPr sz="3000" spc="60" dirty="0"/>
              <a:t> </a:t>
            </a:r>
            <a:r>
              <a:rPr sz="3000" spc="-5" dirty="0"/>
              <a:t>flexibility:</a:t>
            </a:r>
            <a:endParaRPr sz="3000" dirty="0"/>
          </a:p>
        </p:txBody>
      </p:sp>
      <p:sp>
        <p:nvSpPr>
          <p:cNvPr id="6" name="object 6"/>
          <p:cNvSpPr/>
          <p:nvPr/>
        </p:nvSpPr>
        <p:spPr>
          <a:xfrm>
            <a:off x="2107318" y="4677143"/>
            <a:ext cx="288290" cy="342265"/>
          </a:xfrm>
          <a:custGeom>
            <a:avLst/>
            <a:gdLst/>
            <a:ahLst/>
            <a:cxnLst/>
            <a:rect l="l" t="t" r="r" b="b"/>
            <a:pathLst>
              <a:path w="288289" h="342264">
                <a:moveTo>
                  <a:pt x="287876" y="341874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1633" y="4611018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79754" y="45874"/>
                </a:moveTo>
                <a:lnTo>
                  <a:pt x="0" y="0"/>
                </a:lnTo>
                <a:lnTo>
                  <a:pt x="31617" y="86399"/>
                </a:lnTo>
                <a:lnTo>
                  <a:pt x="79754" y="4587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8224" y="4734021"/>
            <a:ext cx="2901950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mage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aptioning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 -&gt; sequence of words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3325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22377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rlito"/>
                <a:cs typeface="Carlito"/>
              </a:rPr>
              <a:t>LSTM vs</a:t>
            </a:r>
            <a:r>
              <a:rPr spc="-8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GRU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357870" cy="490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2069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Researchers have proposed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many gated RNN variants,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but LSTM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GRU are the most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widely-used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biggest difference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that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quicker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 fewer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parameters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21336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There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 conclusive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evidence that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consistently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performs  better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than the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other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1143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good default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choice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(especially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your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 has  particularly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dependencies, 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lots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training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30797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Rule </a:t>
            </a:r>
            <a:r>
              <a:rPr kumimoji="0" sz="2400" b="0" i="0" u="heavy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heavy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>
                  <a:solidFill>
                    <a:srgbClr val="BA56BD"/>
                  </a:solidFill>
                </a:uFill>
                <a:latin typeface="Carlito"/>
                <a:ea typeface="+mn-ea"/>
                <a:cs typeface="Carlito"/>
              </a:rPr>
              <a:t>thumb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start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LSTM, but switch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you</a:t>
            </a:r>
            <a:r>
              <a:rPr kumimoji="0" sz="24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want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something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efficient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1F36A-5F80-43AE-AA20-76EA3B62719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4138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Carlito"/>
                <a:cs typeface="Carlito"/>
              </a:rPr>
              <a:t>LSTMs: real-world</a:t>
            </a:r>
            <a:r>
              <a:rPr spc="-40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success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2255"/>
            <a:ext cx="8305165" cy="50417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2013-2015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LSTMs started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achieving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state-of-the-art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results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for sequence modeling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255904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Successful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tasks include: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handwriting recognition, speech  recognition, machine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translation,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parsing,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image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captioning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became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dominant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approach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Starting in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2019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other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approaches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(e.g.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Transformers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 bec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dominant for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certain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NLP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tasks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(will discuss next lecture)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example in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WMT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machine translation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competition):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WMT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2016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summary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report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contains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”RNN”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44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WMT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2018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report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contains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“RNN” 9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</a:t>
            </a:r>
          </a:p>
          <a:p>
            <a:pPr marL="6985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“Transformer”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63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63725" y="6225032"/>
            <a:ext cx="75679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"Findings of the 2016 Conference on Machine Translation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(WMT16)",</a:t>
            </a:r>
            <a:r>
              <a:rPr kumimoji="0" sz="1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Bojar et al. 2016,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http://www.statmt.org/wmt16/pdf/W16-2301.pdf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"Findings of the 2018 Conference on Machine Translation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(WMT18)",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Bojar et al. 2018,</a:t>
            </a:r>
            <a:r>
              <a:rPr kumimoji="0" sz="1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3"/>
              </a:rPr>
              <a:t>http://www.statmt.org/wmt18/pdf/WMT028.pdf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70B28-ED69-4138-96D1-FF7FC44782E9}"/>
              </a:ext>
            </a:extLst>
          </p:cNvPr>
          <p:cNvSpPr txBox="1"/>
          <p:nvPr/>
        </p:nvSpPr>
        <p:spPr>
          <a:xfrm>
            <a:off x="0" y="6581001"/>
            <a:ext cx="1765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Abigail See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96621"/>
            <a:ext cx="807275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Carlito"/>
                <a:cs typeface="Carlito"/>
              </a:rPr>
              <a:t>Is </a:t>
            </a:r>
            <a:r>
              <a:rPr sz="2900" spc="-5" dirty="0">
                <a:latin typeface="Carlito"/>
                <a:cs typeface="Carlito"/>
              </a:rPr>
              <a:t>vanishing/exploding gradient just </a:t>
            </a:r>
            <a:r>
              <a:rPr sz="2900" dirty="0">
                <a:latin typeface="Carlito"/>
                <a:cs typeface="Carlito"/>
              </a:rPr>
              <a:t>a RNN</a:t>
            </a:r>
            <a:r>
              <a:rPr sz="2900" spc="-50" dirty="0">
                <a:latin typeface="Carlito"/>
                <a:cs typeface="Carlito"/>
              </a:rPr>
              <a:t> </a:t>
            </a:r>
            <a:r>
              <a:rPr sz="2900" spc="-5" dirty="0">
                <a:latin typeface="Carlito"/>
                <a:cs typeface="Carlito"/>
              </a:rPr>
              <a:t>problem?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170545" cy="527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54635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No! It can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problem for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neural architectures (including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feed-forward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convolutional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especially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deep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ones.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2286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Due to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chain rule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/ choice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nonlinearity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function, gradient can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become  vanishingly small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it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backpropagates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Thus lower layers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learnt very slowly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(hard to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Solution: lots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new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deep feedforward/convolutional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architectures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direct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connections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(thus allowing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gradient to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flow)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For</a:t>
            </a:r>
            <a:r>
              <a:rPr kumimoji="0" sz="2000" b="0" i="0" u="sng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</a:t>
            </a:r>
            <a:r>
              <a:rPr kumimoji="0" sz="20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example: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Residual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connections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aka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“ResNet”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Also known as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skip-connections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4413885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identity connection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preserves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information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default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makes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deep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much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easier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96611" y="3912108"/>
            <a:ext cx="3729354" cy="2072639"/>
            <a:chOff x="4896611" y="3912108"/>
            <a:chExt cx="3729354" cy="2072639"/>
          </a:xfrm>
        </p:grpSpPr>
        <p:sp>
          <p:nvSpPr>
            <p:cNvPr id="6" name="object 6"/>
            <p:cNvSpPr/>
            <p:nvPr/>
          </p:nvSpPr>
          <p:spPr>
            <a:xfrm>
              <a:off x="4992695" y="4026486"/>
              <a:ext cx="3546212" cy="18896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901183" y="3916680"/>
              <a:ext cx="3720465" cy="2063750"/>
            </a:xfrm>
            <a:custGeom>
              <a:avLst/>
              <a:gdLst/>
              <a:ahLst/>
              <a:cxnLst/>
              <a:rect l="l" t="t" r="r" b="b"/>
              <a:pathLst>
                <a:path w="3720465" h="2063750">
                  <a:moveTo>
                    <a:pt x="0" y="2063496"/>
                  </a:moveTo>
                  <a:lnTo>
                    <a:pt x="3720084" y="2063496"/>
                  </a:lnTo>
                  <a:lnTo>
                    <a:pt x="3720084" y="0"/>
                  </a:lnTo>
                  <a:lnTo>
                    <a:pt x="0" y="0"/>
                  </a:lnTo>
                  <a:lnTo>
                    <a:pt x="0" y="2063496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87317" y="6444183"/>
            <a:ext cx="5266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"Deep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Residual Learning for Image Recognition", He et al, 2015.</a:t>
            </a:r>
            <a:r>
              <a:rPr kumimoji="0" sz="1000" b="0" i="0" u="none" strike="noStrike" kern="1200" cap="none" spc="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3"/>
              </a:rPr>
              <a:t>https://arxiv.org/pdf/1512.03385.pdf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16671E-5CFC-4D2D-AE22-9AAB64A9E2E4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96621"/>
            <a:ext cx="807275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Carlito"/>
                <a:cs typeface="Carlito"/>
              </a:rPr>
              <a:t>Is </a:t>
            </a:r>
            <a:r>
              <a:rPr sz="2900" spc="-5" dirty="0">
                <a:latin typeface="Carlito"/>
                <a:cs typeface="Carlito"/>
              </a:rPr>
              <a:t>vanishing/exploding gradient just </a:t>
            </a:r>
            <a:r>
              <a:rPr sz="2900" dirty="0">
                <a:latin typeface="Carlito"/>
                <a:cs typeface="Carlito"/>
              </a:rPr>
              <a:t>a RNN</a:t>
            </a:r>
            <a:r>
              <a:rPr sz="2900" spc="-50" dirty="0">
                <a:latin typeface="Carlito"/>
                <a:cs typeface="Carlito"/>
              </a:rPr>
              <a:t> </a:t>
            </a:r>
            <a:r>
              <a:rPr sz="2900" spc="-5" dirty="0">
                <a:latin typeface="Carlito"/>
                <a:cs typeface="Carlito"/>
              </a:rPr>
              <a:t>problem?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170545" cy="393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54635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No! It can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problem for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neural architectures (including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feed-forward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convolutional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especially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deep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ones.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2286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Due to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chain rule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/ choice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nonlinearity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function, gradient can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become  vanishingly small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it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backpropagates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Thus lower layers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learnt very slowly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(hard to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Solution: lots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new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deep feedforward/convolutional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architectures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more direct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connections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(thus allowing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gradient to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flow)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For</a:t>
            </a:r>
            <a:r>
              <a:rPr kumimoji="0" sz="2000" b="0" i="0" u="sng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 </a:t>
            </a:r>
            <a:r>
              <a:rPr kumimoji="0" sz="20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example: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Dense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connections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aka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“DenseNet”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Directly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everything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everything!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76088" y="3701796"/>
            <a:ext cx="3053080" cy="2611120"/>
            <a:chOff x="5276088" y="3701796"/>
            <a:chExt cx="3053080" cy="2611120"/>
          </a:xfrm>
        </p:grpSpPr>
        <p:sp>
          <p:nvSpPr>
            <p:cNvPr id="6" name="object 6"/>
            <p:cNvSpPr/>
            <p:nvPr/>
          </p:nvSpPr>
          <p:spPr>
            <a:xfrm>
              <a:off x="5358457" y="3779641"/>
              <a:ext cx="2929022" cy="24961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280660" y="3706368"/>
              <a:ext cx="3043555" cy="2601595"/>
            </a:xfrm>
            <a:custGeom>
              <a:avLst/>
              <a:gdLst/>
              <a:ahLst/>
              <a:cxnLst/>
              <a:rect l="l" t="t" r="r" b="b"/>
              <a:pathLst>
                <a:path w="3043554" h="2601595">
                  <a:moveTo>
                    <a:pt x="0" y="2601467"/>
                  </a:moveTo>
                  <a:lnTo>
                    <a:pt x="3043428" y="2601467"/>
                  </a:lnTo>
                  <a:lnTo>
                    <a:pt x="3043428" y="0"/>
                  </a:lnTo>
                  <a:lnTo>
                    <a:pt x="0" y="0"/>
                  </a:lnTo>
                  <a:lnTo>
                    <a:pt x="0" y="2601467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01592" y="6444183"/>
            <a:ext cx="53524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”Densely Connected Convolutional Networks", Huang et al, 2017.</a:t>
            </a:r>
            <a:r>
              <a:rPr kumimoji="0" sz="10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0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3"/>
              </a:rPr>
              <a:t>https://arxiv.org/pdf/1608.06993.pdf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99B70-D385-4BDE-8398-DCF28477249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79988"/>
            <a:ext cx="5256530" cy="8972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>
                <a:latin typeface="Carlito"/>
                <a:cs typeface="Carlito"/>
              </a:rPr>
              <a:t>Bidirectional RNNs:</a:t>
            </a:r>
            <a:r>
              <a:rPr spc="-5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motivation</a:t>
            </a:r>
          </a:p>
          <a:p>
            <a:pPr marL="33020">
              <a:lnSpc>
                <a:spcPct val="100000"/>
              </a:lnSpc>
              <a:spcBef>
                <a:spcPts val="310"/>
              </a:spcBef>
            </a:pPr>
            <a:r>
              <a:rPr sz="1800" b="0" u="heavy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Task: </a:t>
            </a:r>
            <a:r>
              <a:rPr sz="1800" b="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Sentiment</a:t>
            </a:r>
            <a:r>
              <a:rPr sz="1800" b="0" u="heavy" spc="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Classification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8155" y="5822391"/>
            <a:ext cx="68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er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ib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4702" y="5822391"/>
            <a:ext cx="734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3712" y="1604010"/>
            <a:ext cx="5716905" cy="4219575"/>
            <a:chOff x="743712" y="1604010"/>
            <a:chExt cx="5716905" cy="4219575"/>
          </a:xfrm>
        </p:grpSpPr>
        <p:sp>
          <p:nvSpPr>
            <p:cNvPr id="6" name="object 6"/>
            <p:cNvSpPr/>
            <p:nvPr/>
          </p:nvSpPr>
          <p:spPr>
            <a:xfrm>
              <a:off x="743712" y="4191000"/>
              <a:ext cx="5716523" cy="16320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44823" y="2232660"/>
              <a:ext cx="166115" cy="175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544823" y="2464308"/>
              <a:ext cx="166115" cy="175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544823" y="2697480"/>
              <a:ext cx="166115" cy="175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544823" y="2929127"/>
              <a:ext cx="166115" cy="175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45001" y="213893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33043" y="1604009"/>
              <a:ext cx="5338445" cy="2619375"/>
            </a:xfrm>
            <a:custGeom>
              <a:avLst/>
              <a:gdLst/>
              <a:ahLst/>
              <a:cxnLst/>
              <a:rect l="l" t="t" r="r" b="b"/>
              <a:pathLst>
                <a:path w="5338445" h="2619375">
                  <a:moveTo>
                    <a:pt x="2758211" y="95504"/>
                  </a:moveTo>
                  <a:lnTo>
                    <a:pt x="2755417" y="90805"/>
                  </a:lnTo>
                  <a:lnTo>
                    <a:pt x="2713863" y="19558"/>
                  </a:lnTo>
                  <a:lnTo>
                    <a:pt x="2702458" y="0"/>
                  </a:lnTo>
                  <a:lnTo>
                    <a:pt x="2649499" y="90805"/>
                  </a:lnTo>
                  <a:lnTo>
                    <a:pt x="2646705" y="95504"/>
                  </a:lnTo>
                  <a:lnTo>
                    <a:pt x="2648229" y="101600"/>
                  </a:lnTo>
                  <a:lnTo>
                    <a:pt x="2653055" y="104394"/>
                  </a:lnTo>
                  <a:lnTo>
                    <a:pt x="2657754" y="107188"/>
                  </a:lnTo>
                  <a:lnTo>
                    <a:pt x="2663850" y="105537"/>
                  </a:lnTo>
                  <a:lnTo>
                    <a:pt x="2666517" y="100838"/>
                  </a:lnTo>
                  <a:lnTo>
                    <a:pt x="2692539" y="56210"/>
                  </a:lnTo>
                  <a:lnTo>
                    <a:pt x="2692552" y="19558"/>
                  </a:lnTo>
                  <a:lnTo>
                    <a:pt x="2692552" y="56210"/>
                  </a:lnTo>
                  <a:lnTo>
                    <a:pt x="2692552" y="535432"/>
                  </a:lnTo>
                  <a:lnTo>
                    <a:pt x="2712364" y="535432"/>
                  </a:lnTo>
                  <a:lnTo>
                    <a:pt x="2712364" y="56210"/>
                  </a:lnTo>
                  <a:lnTo>
                    <a:pt x="2738399" y="100838"/>
                  </a:lnTo>
                  <a:lnTo>
                    <a:pt x="2741066" y="105537"/>
                  </a:lnTo>
                  <a:lnTo>
                    <a:pt x="2747162" y="107188"/>
                  </a:lnTo>
                  <a:lnTo>
                    <a:pt x="2751861" y="104394"/>
                  </a:lnTo>
                  <a:lnTo>
                    <a:pt x="2756687" y="101600"/>
                  </a:lnTo>
                  <a:lnTo>
                    <a:pt x="2758211" y="95504"/>
                  </a:lnTo>
                  <a:close/>
                </a:path>
                <a:path w="5338445" h="2619375">
                  <a:moveTo>
                    <a:pt x="5337962" y="2591943"/>
                  </a:moveTo>
                  <a:lnTo>
                    <a:pt x="2783141" y="1630426"/>
                  </a:lnTo>
                  <a:lnTo>
                    <a:pt x="2799359" y="1630934"/>
                  </a:lnTo>
                  <a:lnTo>
                    <a:pt x="2804820" y="1631188"/>
                  </a:lnTo>
                  <a:lnTo>
                    <a:pt x="2809392" y="1626870"/>
                  </a:lnTo>
                  <a:lnTo>
                    <a:pt x="2809646" y="1615948"/>
                  </a:lnTo>
                  <a:lnTo>
                    <a:pt x="2805455" y="1611376"/>
                  </a:lnTo>
                  <a:lnTo>
                    <a:pt x="2799994" y="1611122"/>
                  </a:lnTo>
                  <a:lnTo>
                    <a:pt x="2794685" y="1610956"/>
                  </a:lnTo>
                  <a:lnTo>
                    <a:pt x="2807233" y="1608836"/>
                  </a:lnTo>
                  <a:lnTo>
                    <a:pt x="2809633" y="1605407"/>
                  </a:lnTo>
                  <a:lnTo>
                    <a:pt x="2810789" y="1603756"/>
                  </a:lnTo>
                  <a:lnTo>
                    <a:pt x="2809011" y="1592961"/>
                  </a:lnTo>
                  <a:lnTo>
                    <a:pt x="2803931" y="1589278"/>
                  </a:lnTo>
                  <a:lnTo>
                    <a:pt x="2694838" y="1607820"/>
                  </a:lnTo>
                  <a:lnTo>
                    <a:pt x="2694292" y="1619059"/>
                  </a:lnTo>
                  <a:lnTo>
                    <a:pt x="2694089" y="1608950"/>
                  </a:lnTo>
                  <a:lnTo>
                    <a:pt x="2694711" y="1607820"/>
                  </a:lnTo>
                  <a:lnTo>
                    <a:pt x="2694305" y="1607845"/>
                  </a:lnTo>
                  <a:lnTo>
                    <a:pt x="2680436" y="1605407"/>
                  </a:lnTo>
                  <a:lnTo>
                    <a:pt x="2585237" y="1588897"/>
                  </a:lnTo>
                  <a:lnTo>
                    <a:pt x="2580157" y="1592453"/>
                  </a:lnTo>
                  <a:lnTo>
                    <a:pt x="2579141" y="1597914"/>
                  </a:lnTo>
                  <a:lnTo>
                    <a:pt x="2578252" y="1603248"/>
                  </a:lnTo>
                  <a:lnTo>
                    <a:pt x="2581808" y="1608455"/>
                  </a:lnTo>
                  <a:lnTo>
                    <a:pt x="2587269" y="1609344"/>
                  </a:lnTo>
                  <a:lnTo>
                    <a:pt x="2591435" y="1610080"/>
                  </a:lnTo>
                  <a:lnTo>
                    <a:pt x="2583967" y="1610233"/>
                  </a:lnTo>
                  <a:lnTo>
                    <a:pt x="2579649" y="1614805"/>
                  </a:lnTo>
                  <a:lnTo>
                    <a:pt x="2579903" y="1625727"/>
                  </a:lnTo>
                  <a:lnTo>
                    <a:pt x="2584475" y="1630045"/>
                  </a:lnTo>
                  <a:lnTo>
                    <a:pt x="2607513" y="1629549"/>
                  </a:lnTo>
                  <a:lnTo>
                    <a:pt x="0" y="2600198"/>
                  </a:lnTo>
                  <a:lnTo>
                    <a:pt x="6908" y="2618740"/>
                  </a:lnTo>
                  <a:lnTo>
                    <a:pt x="2603119" y="1652333"/>
                  </a:lnTo>
                  <a:lnTo>
                    <a:pt x="1055903" y="2601976"/>
                  </a:lnTo>
                  <a:lnTo>
                    <a:pt x="1066317" y="2618867"/>
                  </a:lnTo>
                  <a:lnTo>
                    <a:pt x="2601163" y="1676819"/>
                  </a:lnTo>
                  <a:lnTo>
                    <a:pt x="2602890" y="1679702"/>
                  </a:lnTo>
                  <a:lnTo>
                    <a:pt x="2608884" y="1681213"/>
                  </a:lnTo>
                  <a:lnTo>
                    <a:pt x="2609367" y="1687068"/>
                  </a:lnTo>
                  <a:lnTo>
                    <a:pt x="2617876" y="1694053"/>
                  </a:lnTo>
                  <a:lnTo>
                    <a:pt x="2624099" y="1693418"/>
                  </a:lnTo>
                  <a:lnTo>
                    <a:pt x="2627655" y="1689227"/>
                  </a:lnTo>
                  <a:lnTo>
                    <a:pt x="2630233" y="1686077"/>
                  </a:lnTo>
                  <a:lnTo>
                    <a:pt x="2627528" y="1691132"/>
                  </a:lnTo>
                  <a:lnTo>
                    <a:pt x="2624861" y="1695958"/>
                  </a:lnTo>
                  <a:lnTo>
                    <a:pt x="2626766" y="1701927"/>
                  </a:lnTo>
                  <a:lnTo>
                    <a:pt x="2629560" y="1703476"/>
                  </a:lnTo>
                  <a:lnTo>
                    <a:pt x="2128418" y="2604643"/>
                  </a:lnTo>
                  <a:lnTo>
                    <a:pt x="2145690" y="2614295"/>
                  </a:lnTo>
                  <a:lnTo>
                    <a:pt x="2675382" y="1661807"/>
                  </a:lnTo>
                  <a:lnTo>
                    <a:pt x="2676410" y="1712976"/>
                  </a:lnTo>
                  <a:lnTo>
                    <a:pt x="2676550" y="1718818"/>
                  </a:lnTo>
                  <a:lnTo>
                    <a:pt x="2681122" y="1723136"/>
                  </a:lnTo>
                  <a:lnTo>
                    <a:pt x="2686583" y="1723009"/>
                  </a:lnTo>
                  <a:lnTo>
                    <a:pt x="2692044" y="1723009"/>
                  </a:lnTo>
                  <a:lnTo>
                    <a:pt x="2692882" y="1722120"/>
                  </a:lnTo>
                  <a:lnTo>
                    <a:pt x="2693695" y="1723009"/>
                  </a:lnTo>
                  <a:lnTo>
                    <a:pt x="2704617" y="1723517"/>
                  </a:lnTo>
                  <a:lnTo>
                    <a:pt x="2709316" y="1719326"/>
                  </a:lnTo>
                  <a:lnTo>
                    <a:pt x="2712021" y="1662328"/>
                  </a:lnTo>
                  <a:lnTo>
                    <a:pt x="3200679" y="2601341"/>
                  </a:lnTo>
                  <a:lnTo>
                    <a:pt x="3218205" y="2592197"/>
                  </a:lnTo>
                  <a:lnTo>
                    <a:pt x="2756636" y="1705267"/>
                  </a:lnTo>
                  <a:lnTo>
                    <a:pt x="2756941" y="1705102"/>
                  </a:lnTo>
                  <a:lnTo>
                    <a:pt x="2761894" y="1702562"/>
                  </a:lnTo>
                  <a:lnTo>
                    <a:pt x="2763672" y="1696593"/>
                  </a:lnTo>
                  <a:lnTo>
                    <a:pt x="2757741" y="1685290"/>
                  </a:lnTo>
                  <a:lnTo>
                    <a:pt x="2764561" y="1693672"/>
                  </a:lnTo>
                  <a:lnTo>
                    <a:pt x="2770911" y="1694307"/>
                  </a:lnTo>
                  <a:lnTo>
                    <a:pt x="2779293" y="1687449"/>
                  </a:lnTo>
                  <a:lnTo>
                    <a:pt x="2779801" y="1683207"/>
                  </a:lnTo>
                  <a:lnTo>
                    <a:pt x="2783992" y="1682242"/>
                  </a:lnTo>
                  <a:lnTo>
                    <a:pt x="2786913" y="1677543"/>
                  </a:lnTo>
                  <a:lnTo>
                    <a:pt x="2787027" y="1677365"/>
                  </a:lnTo>
                  <a:lnTo>
                    <a:pt x="4271924" y="2608580"/>
                  </a:lnTo>
                  <a:lnTo>
                    <a:pt x="4282465" y="2591816"/>
                  </a:lnTo>
                  <a:lnTo>
                    <a:pt x="2783344" y="1651685"/>
                  </a:lnTo>
                  <a:lnTo>
                    <a:pt x="5330977" y="2610485"/>
                  </a:lnTo>
                  <a:lnTo>
                    <a:pt x="5337962" y="259194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030997" y="3147313"/>
              <a:ext cx="2183753" cy="8864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061206" y="3127375"/>
              <a:ext cx="2182672" cy="9030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56782" y="5822391"/>
            <a:ext cx="100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3437" y="5831535"/>
            <a:ext cx="32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40789" y="5831535"/>
            <a:ext cx="586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vie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72867" y="5831535"/>
            <a:ext cx="395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33673" y="1290573"/>
            <a:ext cx="775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positi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50339" y="2450084"/>
            <a:ext cx="1784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Sentence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encoding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47082" y="1140713"/>
            <a:ext cx="3807460" cy="1077595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regard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1440" marR="1397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representation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terribly”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this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sentence.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call this a  </a:t>
            </a: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contextual</a:t>
            </a: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1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representation.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96284" y="2212339"/>
            <a:ext cx="1438275" cy="3265170"/>
            <a:chOff x="3796284" y="2212339"/>
            <a:chExt cx="1438275" cy="3265170"/>
          </a:xfrm>
        </p:grpSpPr>
        <p:sp>
          <p:nvSpPr>
            <p:cNvPr id="23" name="object 23"/>
            <p:cNvSpPr/>
            <p:nvPr/>
          </p:nvSpPr>
          <p:spPr>
            <a:xfrm>
              <a:off x="4147566" y="2212339"/>
              <a:ext cx="1087120" cy="1822450"/>
            </a:xfrm>
            <a:custGeom>
              <a:avLst/>
              <a:gdLst/>
              <a:ahLst/>
              <a:cxnLst/>
              <a:rect l="l" t="t" r="r" b="b"/>
              <a:pathLst>
                <a:path w="1087120" h="1822450">
                  <a:moveTo>
                    <a:pt x="6858" y="1725295"/>
                  </a:moveTo>
                  <a:lnTo>
                    <a:pt x="0" y="1822196"/>
                  </a:lnTo>
                  <a:lnTo>
                    <a:pt x="81661" y="1769491"/>
                  </a:lnTo>
                  <a:lnTo>
                    <a:pt x="77791" y="1767205"/>
                  </a:lnTo>
                  <a:lnTo>
                    <a:pt x="49275" y="1767205"/>
                  </a:lnTo>
                  <a:lnTo>
                    <a:pt x="24384" y="1752473"/>
                  </a:lnTo>
                  <a:lnTo>
                    <a:pt x="31761" y="1740008"/>
                  </a:lnTo>
                  <a:lnTo>
                    <a:pt x="6858" y="1725295"/>
                  </a:lnTo>
                  <a:close/>
                </a:path>
                <a:path w="1087120" h="1822450">
                  <a:moveTo>
                    <a:pt x="31761" y="1740008"/>
                  </a:moveTo>
                  <a:lnTo>
                    <a:pt x="24384" y="1752473"/>
                  </a:lnTo>
                  <a:lnTo>
                    <a:pt x="49275" y="1767205"/>
                  </a:lnTo>
                  <a:lnTo>
                    <a:pt x="56664" y="1754722"/>
                  </a:lnTo>
                  <a:lnTo>
                    <a:pt x="31761" y="1740008"/>
                  </a:lnTo>
                  <a:close/>
                </a:path>
                <a:path w="1087120" h="1822450">
                  <a:moveTo>
                    <a:pt x="56664" y="1754722"/>
                  </a:moveTo>
                  <a:lnTo>
                    <a:pt x="49275" y="1767205"/>
                  </a:lnTo>
                  <a:lnTo>
                    <a:pt x="77791" y="1767205"/>
                  </a:lnTo>
                  <a:lnTo>
                    <a:pt x="56664" y="1754722"/>
                  </a:lnTo>
                  <a:close/>
                </a:path>
                <a:path w="1087120" h="1822450">
                  <a:moveTo>
                    <a:pt x="1061720" y="0"/>
                  </a:moveTo>
                  <a:lnTo>
                    <a:pt x="31761" y="1740008"/>
                  </a:lnTo>
                  <a:lnTo>
                    <a:pt x="56664" y="1754722"/>
                  </a:lnTo>
                  <a:lnTo>
                    <a:pt x="1086612" y="14732"/>
                  </a:lnTo>
                  <a:lnTo>
                    <a:pt x="1061720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810762" y="4034789"/>
              <a:ext cx="672465" cy="1428115"/>
            </a:xfrm>
            <a:custGeom>
              <a:avLst/>
              <a:gdLst/>
              <a:ahLst/>
              <a:cxnLst/>
              <a:rect l="l" t="t" r="r" b="b"/>
              <a:pathLst>
                <a:path w="672464" h="1428114">
                  <a:moveTo>
                    <a:pt x="0" y="1427988"/>
                  </a:moveTo>
                  <a:lnTo>
                    <a:pt x="672084" y="1427988"/>
                  </a:lnTo>
                  <a:lnTo>
                    <a:pt x="672084" y="0"/>
                  </a:lnTo>
                  <a:lnTo>
                    <a:pt x="0" y="0"/>
                  </a:lnTo>
                  <a:lnTo>
                    <a:pt x="0" y="1427988"/>
                  </a:lnTo>
                  <a:close/>
                </a:path>
              </a:pathLst>
            </a:custGeom>
            <a:ln w="28956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809993" y="2498598"/>
            <a:ext cx="2062480" cy="4032885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 marR="17272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contextual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representations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only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contain information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about the 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left</a:t>
            </a:r>
            <a:r>
              <a:rPr kumimoji="0" sz="1600" b="0" i="1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(e.g.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“the</a:t>
            </a:r>
            <a:r>
              <a:rPr kumimoji="0" sz="1600" b="0" i="1" u="none" strike="noStrike" kern="1200" cap="none" spc="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1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movie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was”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about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right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context?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805" marR="16891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this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example,  </a:t>
            </a: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“exciting”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right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this  modifies the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meaning  of 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“terribly”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(from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negative to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positive)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0C7A39-1387-424C-B091-356E65050BF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31934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rlito"/>
                <a:cs typeface="Carlito"/>
              </a:rPr>
              <a:t>Bidirectional</a:t>
            </a:r>
            <a:r>
              <a:rPr spc="-60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RNNs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1779" y="6249415"/>
            <a:ext cx="68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er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ib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5084" y="6249415"/>
            <a:ext cx="734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0433" y="6249415"/>
            <a:ext cx="100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3845" y="6258255"/>
            <a:ext cx="3289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9741" y="6258255"/>
            <a:ext cx="586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3630" y="6258255"/>
            <a:ext cx="394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76855" y="1101852"/>
            <a:ext cx="6297168" cy="5147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739" y="4978400"/>
            <a:ext cx="1267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Forward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739" y="3908552"/>
            <a:ext cx="1396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Backward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739" y="1843278"/>
            <a:ext cx="1314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2761" y="124205"/>
            <a:ext cx="3807460" cy="58547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contextual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representation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“terribly”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both left and right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context!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26379" y="695451"/>
            <a:ext cx="1153160" cy="2639060"/>
            <a:chOff x="5326379" y="695451"/>
            <a:chExt cx="1153160" cy="2639060"/>
          </a:xfrm>
        </p:grpSpPr>
        <p:sp>
          <p:nvSpPr>
            <p:cNvPr id="15" name="object 15"/>
            <p:cNvSpPr/>
            <p:nvPr/>
          </p:nvSpPr>
          <p:spPr>
            <a:xfrm>
              <a:off x="5676137" y="695451"/>
              <a:ext cx="803910" cy="262890"/>
            </a:xfrm>
            <a:custGeom>
              <a:avLst/>
              <a:gdLst/>
              <a:ahLst/>
              <a:cxnLst/>
              <a:rect l="l" t="t" r="r" b="b"/>
              <a:pathLst>
                <a:path w="803910" h="262890">
                  <a:moveTo>
                    <a:pt x="71374" y="179450"/>
                  </a:moveTo>
                  <a:lnTo>
                    <a:pt x="0" y="245363"/>
                  </a:lnTo>
                  <a:lnTo>
                    <a:pt x="95503" y="262889"/>
                  </a:lnTo>
                  <a:lnTo>
                    <a:pt x="88635" y="239140"/>
                  </a:lnTo>
                  <a:lnTo>
                    <a:pt x="73533" y="239140"/>
                  </a:lnTo>
                  <a:lnTo>
                    <a:pt x="65532" y="211327"/>
                  </a:lnTo>
                  <a:lnTo>
                    <a:pt x="79428" y="207304"/>
                  </a:lnTo>
                  <a:lnTo>
                    <a:pt x="71374" y="179450"/>
                  </a:lnTo>
                  <a:close/>
                </a:path>
                <a:path w="803910" h="262890">
                  <a:moveTo>
                    <a:pt x="79428" y="207304"/>
                  </a:moveTo>
                  <a:lnTo>
                    <a:pt x="65532" y="211327"/>
                  </a:lnTo>
                  <a:lnTo>
                    <a:pt x="73533" y="239140"/>
                  </a:lnTo>
                  <a:lnTo>
                    <a:pt x="87469" y="235108"/>
                  </a:lnTo>
                  <a:lnTo>
                    <a:pt x="79428" y="207304"/>
                  </a:lnTo>
                  <a:close/>
                </a:path>
                <a:path w="803910" h="262890">
                  <a:moveTo>
                    <a:pt x="87469" y="235108"/>
                  </a:moveTo>
                  <a:lnTo>
                    <a:pt x="73533" y="239140"/>
                  </a:lnTo>
                  <a:lnTo>
                    <a:pt x="88635" y="239140"/>
                  </a:lnTo>
                  <a:lnTo>
                    <a:pt x="87469" y="235108"/>
                  </a:lnTo>
                  <a:close/>
                </a:path>
                <a:path w="803910" h="262890">
                  <a:moveTo>
                    <a:pt x="795401" y="0"/>
                  </a:moveTo>
                  <a:lnTo>
                    <a:pt x="79428" y="207304"/>
                  </a:lnTo>
                  <a:lnTo>
                    <a:pt x="87469" y="235108"/>
                  </a:lnTo>
                  <a:lnTo>
                    <a:pt x="803401" y="27939"/>
                  </a:lnTo>
                  <a:lnTo>
                    <a:pt x="795401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340857" y="941069"/>
              <a:ext cx="672465" cy="2379345"/>
            </a:xfrm>
            <a:custGeom>
              <a:avLst/>
              <a:gdLst/>
              <a:ahLst/>
              <a:cxnLst/>
              <a:rect l="l" t="t" r="r" b="b"/>
              <a:pathLst>
                <a:path w="672464" h="2379345">
                  <a:moveTo>
                    <a:pt x="0" y="2378964"/>
                  </a:moveTo>
                  <a:lnTo>
                    <a:pt x="672084" y="2378964"/>
                  </a:lnTo>
                  <a:lnTo>
                    <a:pt x="672084" y="0"/>
                  </a:lnTo>
                  <a:lnTo>
                    <a:pt x="0" y="0"/>
                  </a:lnTo>
                  <a:lnTo>
                    <a:pt x="0" y="2378964"/>
                  </a:lnTo>
                  <a:close/>
                </a:path>
              </a:pathLst>
            </a:custGeom>
            <a:ln w="28956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D71925E-9498-4D14-B031-5AA32767A9B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31934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rlito"/>
                <a:cs typeface="Carlito"/>
              </a:rPr>
              <a:t>Bidirectional</a:t>
            </a:r>
            <a:r>
              <a:rPr spc="-60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RNNs</a:t>
            </a:r>
          </a:p>
        </p:txBody>
      </p:sp>
      <p:sp>
        <p:nvSpPr>
          <p:cNvPr id="3" name="object 3"/>
          <p:cNvSpPr/>
          <p:nvPr/>
        </p:nvSpPr>
        <p:spPr>
          <a:xfrm>
            <a:off x="3153427" y="2765113"/>
            <a:ext cx="3555605" cy="1434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5295" y="2834132"/>
            <a:ext cx="1267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Forward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5119" y="3343783"/>
            <a:ext cx="1396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Backward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7145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615" y="3853433"/>
            <a:ext cx="2614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Concatenated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hidden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8010" y="1126997"/>
            <a:ext cx="4581525" cy="923925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 marR="361315" lvl="0" indent="0" algn="just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general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notation to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mean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“compute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forward step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RNN” 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could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vanilla,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LSTM or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GRU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computation.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14089" y="2039747"/>
            <a:ext cx="1415415" cy="1196340"/>
            <a:chOff x="4014089" y="2039747"/>
            <a:chExt cx="1415415" cy="1196340"/>
          </a:xfrm>
        </p:grpSpPr>
        <p:sp>
          <p:nvSpPr>
            <p:cNvPr id="9" name="object 9"/>
            <p:cNvSpPr/>
            <p:nvPr/>
          </p:nvSpPr>
          <p:spPr>
            <a:xfrm>
              <a:off x="4549902" y="2039747"/>
              <a:ext cx="879475" cy="784225"/>
            </a:xfrm>
            <a:custGeom>
              <a:avLst/>
              <a:gdLst/>
              <a:ahLst/>
              <a:cxnLst/>
              <a:rect l="l" t="t" r="r" b="b"/>
              <a:pathLst>
                <a:path w="879475" h="784225">
                  <a:moveTo>
                    <a:pt x="36068" y="694054"/>
                  </a:moveTo>
                  <a:lnTo>
                    <a:pt x="0" y="784225"/>
                  </a:lnTo>
                  <a:lnTo>
                    <a:pt x="93725" y="758951"/>
                  </a:lnTo>
                  <a:lnTo>
                    <a:pt x="83006" y="746887"/>
                  </a:lnTo>
                  <a:lnTo>
                    <a:pt x="63753" y="746887"/>
                  </a:lnTo>
                  <a:lnTo>
                    <a:pt x="44450" y="725297"/>
                  </a:lnTo>
                  <a:lnTo>
                    <a:pt x="55272" y="715670"/>
                  </a:lnTo>
                  <a:lnTo>
                    <a:pt x="36068" y="694054"/>
                  </a:lnTo>
                  <a:close/>
                </a:path>
                <a:path w="879475" h="784225">
                  <a:moveTo>
                    <a:pt x="55272" y="715670"/>
                  </a:moveTo>
                  <a:lnTo>
                    <a:pt x="44450" y="725297"/>
                  </a:lnTo>
                  <a:lnTo>
                    <a:pt x="63753" y="746887"/>
                  </a:lnTo>
                  <a:lnTo>
                    <a:pt x="74507" y="737320"/>
                  </a:lnTo>
                  <a:lnTo>
                    <a:pt x="55272" y="715670"/>
                  </a:lnTo>
                  <a:close/>
                </a:path>
                <a:path w="879475" h="784225">
                  <a:moveTo>
                    <a:pt x="74507" y="737320"/>
                  </a:moveTo>
                  <a:lnTo>
                    <a:pt x="63753" y="746887"/>
                  </a:lnTo>
                  <a:lnTo>
                    <a:pt x="83006" y="746887"/>
                  </a:lnTo>
                  <a:lnTo>
                    <a:pt x="74507" y="737320"/>
                  </a:lnTo>
                  <a:close/>
                </a:path>
                <a:path w="879475" h="784225">
                  <a:moveTo>
                    <a:pt x="859789" y="0"/>
                  </a:moveTo>
                  <a:lnTo>
                    <a:pt x="55272" y="715670"/>
                  </a:lnTo>
                  <a:lnTo>
                    <a:pt x="74507" y="737320"/>
                  </a:lnTo>
                  <a:lnTo>
                    <a:pt x="879094" y="21589"/>
                  </a:lnTo>
                  <a:lnTo>
                    <a:pt x="859789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028694" y="2823209"/>
              <a:ext cx="1042669" cy="398145"/>
            </a:xfrm>
            <a:custGeom>
              <a:avLst/>
              <a:gdLst/>
              <a:ahLst/>
              <a:cxnLst/>
              <a:rect l="l" t="t" r="r" b="b"/>
              <a:pathLst>
                <a:path w="1042670" h="398144">
                  <a:moveTo>
                    <a:pt x="0" y="397763"/>
                  </a:moveTo>
                  <a:lnTo>
                    <a:pt x="1042415" y="397763"/>
                  </a:lnTo>
                  <a:lnTo>
                    <a:pt x="1042415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956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83257" y="5080253"/>
            <a:ext cx="3179445" cy="1199515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170" marR="302260" lvl="0" indent="0" algn="just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regard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“the hidden 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state”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bidirectional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RNN.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pass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parts 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13532" y="3782567"/>
            <a:ext cx="654050" cy="1300480"/>
            <a:chOff x="3113532" y="3782567"/>
            <a:chExt cx="654050" cy="1300480"/>
          </a:xfrm>
        </p:grpSpPr>
        <p:sp>
          <p:nvSpPr>
            <p:cNvPr id="13" name="object 13"/>
            <p:cNvSpPr/>
            <p:nvPr/>
          </p:nvSpPr>
          <p:spPr>
            <a:xfrm>
              <a:off x="3258566" y="4260341"/>
              <a:ext cx="208279" cy="822960"/>
            </a:xfrm>
            <a:custGeom>
              <a:avLst/>
              <a:gdLst/>
              <a:ahLst/>
              <a:cxnLst/>
              <a:rect l="l" t="t" r="r" b="b"/>
              <a:pathLst>
                <a:path w="208279" h="822960">
                  <a:moveTo>
                    <a:pt x="151001" y="82160"/>
                  </a:moveTo>
                  <a:lnTo>
                    <a:pt x="0" y="816736"/>
                  </a:lnTo>
                  <a:lnTo>
                    <a:pt x="28448" y="822578"/>
                  </a:lnTo>
                  <a:lnTo>
                    <a:pt x="179326" y="87994"/>
                  </a:lnTo>
                  <a:lnTo>
                    <a:pt x="151001" y="82160"/>
                  </a:lnTo>
                  <a:close/>
                </a:path>
                <a:path w="208279" h="822960">
                  <a:moveTo>
                    <a:pt x="200830" y="67944"/>
                  </a:moveTo>
                  <a:lnTo>
                    <a:pt x="153924" y="67944"/>
                  </a:lnTo>
                  <a:lnTo>
                    <a:pt x="182245" y="73786"/>
                  </a:lnTo>
                  <a:lnTo>
                    <a:pt x="179326" y="87994"/>
                  </a:lnTo>
                  <a:lnTo>
                    <a:pt x="207772" y="93852"/>
                  </a:lnTo>
                  <a:lnTo>
                    <a:pt x="200830" y="67944"/>
                  </a:lnTo>
                  <a:close/>
                </a:path>
                <a:path w="208279" h="822960">
                  <a:moveTo>
                    <a:pt x="153924" y="67944"/>
                  </a:moveTo>
                  <a:lnTo>
                    <a:pt x="151001" y="82160"/>
                  </a:lnTo>
                  <a:lnTo>
                    <a:pt x="179326" y="87994"/>
                  </a:lnTo>
                  <a:lnTo>
                    <a:pt x="182245" y="73786"/>
                  </a:lnTo>
                  <a:lnTo>
                    <a:pt x="153924" y="67944"/>
                  </a:lnTo>
                  <a:close/>
                </a:path>
                <a:path w="208279" h="822960">
                  <a:moveTo>
                    <a:pt x="182625" y="0"/>
                  </a:moveTo>
                  <a:lnTo>
                    <a:pt x="122682" y="76326"/>
                  </a:lnTo>
                  <a:lnTo>
                    <a:pt x="151001" y="82160"/>
                  </a:lnTo>
                  <a:lnTo>
                    <a:pt x="153924" y="67944"/>
                  </a:lnTo>
                  <a:lnTo>
                    <a:pt x="200830" y="67944"/>
                  </a:lnTo>
                  <a:lnTo>
                    <a:pt x="182625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128010" y="3797045"/>
              <a:ext cx="624840" cy="463550"/>
            </a:xfrm>
            <a:custGeom>
              <a:avLst/>
              <a:gdLst/>
              <a:ahLst/>
              <a:cxnLst/>
              <a:rect l="l" t="t" r="r" b="b"/>
              <a:pathLst>
                <a:path w="624839" h="463550">
                  <a:moveTo>
                    <a:pt x="0" y="463295"/>
                  </a:moveTo>
                  <a:lnTo>
                    <a:pt x="624839" y="463295"/>
                  </a:lnTo>
                  <a:lnTo>
                    <a:pt x="624839" y="0"/>
                  </a:lnTo>
                  <a:lnTo>
                    <a:pt x="0" y="0"/>
                  </a:lnTo>
                  <a:lnTo>
                    <a:pt x="0" y="463295"/>
                  </a:lnTo>
                  <a:close/>
                </a:path>
              </a:pathLst>
            </a:custGeom>
            <a:ln w="28956">
              <a:solidFill>
                <a:srgbClr val="4285F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/>
          <p:nvPr/>
        </p:nvSpPr>
        <p:spPr>
          <a:xfrm>
            <a:off x="6953250" y="2839973"/>
            <a:ext cx="277495" cy="878205"/>
          </a:xfrm>
          <a:custGeom>
            <a:avLst/>
            <a:gdLst/>
            <a:ahLst/>
            <a:cxnLst/>
            <a:rect l="l" t="t" r="r" b="b"/>
            <a:pathLst>
              <a:path w="277495" h="878204">
                <a:moveTo>
                  <a:pt x="0" y="0"/>
                </a:moveTo>
                <a:lnTo>
                  <a:pt x="53976" y="6353"/>
                </a:lnTo>
                <a:lnTo>
                  <a:pt x="98059" y="23685"/>
                </a:lnTo>
                <a:lnTo>
                  <a:pt x="127783" y="49399"/>
                </a:lnTo>
                <a:lnTo>
                  <a:pt x="138683" y="80899"/>
                </a:lnTo>
                <a:lnTo>
                  <a:pt x="138683" y="358013"/>
                </a:lnTo>
                <a:lnTo>
                  <a:pt x="149584" y="389512"/>
                </a:lnTo>
                <a:lnTo>
                  <a:pt x="179308" y="415226"/>
                </a:lnTo>
                <a:lnTo>
                  <a:pt x="223391" y="432558"/>
                </a:lnTo>
                <a:lnTo>
                  <a:pt x="277368" y="438912"/>
                </a:lnTo>
                <a:lnTo>
                  <a:pt x="223391" y="445265"/>
                </a:lnTo>
                <a:lnTo>
                  <a:pt x="179308" y="462597"/>
                </a:lnTo>
                <a:lnTo>
                  <a:pt x="149584" y="488311"/>
                </a:lnTo>
                <a:lnTo>
                  <a:pt x="138683" y="519811"/>
                </a:lnTo>
                <a:lnTo>
                  <a:pt x="138683" y="796925"/>
                </a:lnTo>
                <a:lnTo>
                  <a:pt x="127783" y="828424"/>
                </a:lnTo>
                <a:lnTo>
                  <a:pt x="98059" y="854138"/>
                </a:lnTo>
                <a:lnTo>
                  <a:pt x="53976" y="871470"/>
                </a:lnTo>
                <a:lnTo>
                  <a:pt x="0" y="877824"/>
                </a:lnTo>
              </a:path>
            </a:pathLst>
          </a:custGeom>
          <a:ln w="19812">
            <a:solidFill>
              <a:srgbClr val="4285F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09484" y="2838703"/>
            <a:ext cx="16021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Generally,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these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two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separate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weights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3540" y="1212596"/>
            <a:ext cx="135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timestep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FD95DB-3143-41E3-908C-58ECA4B9B1F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29279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rlito"/>
                <a:cs typeface="Carlito"/>
              </a:rPr>
              <a:t>Multi-layer</a:t>
            </a:r>
            <a:r>
              <a:rPr spc="-95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RNNs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1779" y="6249415"/>
            <a:ext cx="68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er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ib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5084" y="6249415"/>
            <a:ext cx="734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0433" y="6249415"/>
            <a:ext cx="100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3845" y="6258255"/>
            <a:ext cx="3289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9741" y="6258255"/>
            <a:ext cx="586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3630" y="6258255"/>
            <a:ext cx="394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109" y="5001005"/>
            <a:ext cx="1116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70760" y="1380744"/>
            <a:ext cx="5730240" cy="4868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5109" y="3394075"/>
            <a:ext cx="1116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109" y="1749933"/>
            <a:ext cx="1116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10861" y="293370"/>
            <a:ext cx="3566160" cy="646430"/>
          </a:xfrm>
          <a:prstGeom prst="rect">
            <a:avLst/>
          </a:prstGeom>
          <a:ln w="19811">
            <a:solidFill>
              <a:srgbClr val="4285F4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hidden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r>
              <a:rPr kumimoji="0" sz="1800" b="0" i="0" u="none" strike="noStrike" kern="1200" cap="none" spc="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</a:t>
            </a: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i+1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04633E-6E4E-4460-B868-43B40082984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635" y="249377"/>
            <a:ext cx="482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Evaluating </a:t>
            </a:r>
            <a:r>
              <a:rPr spc="-5" dirty="0">
                <a:solidFill>
                  <a:schemeClr val="tx1"/>
                </a:solidFill>
              </a:rPr>
              <a:t>Language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3885945"/>
            <a:ext cx="7345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equal to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exponential 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cross-entropy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5807" y="3885945"/>
            <a:ext cx="1073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3714" y="2942082"/>
            <a:ext cx="3828415" cy="288290"/>
          </a:xfrm>
          <a:custGeom>
            <a:avLst/>
            <a:gdLst/>
            <a:ahLst/>
            <a:cxnLst/>
            <a:rect l="l" t="t" r="r" b="b"/>
            <a:pathLst>
              <a:path w="3828415" h="288289">
                <a:moveTo>
                  <a:pt x="3828288" y="0"/>
                </a:moveTo>
                <a:lnTo>
                  <a:pt x="3821909" y="45506"/>
                </a:lnTo>
                <a:lnTo>
                  <a:pt x="3804143" y="85039"/>
                </a:lnTo>
                <a:lnTo>
                  <a:pt x="3777045" y="116220"/>
                </a:lnTo>
                <a:lnTo>
                  <a:pt x="3742667" y="136672"/>
                </a:lnTo>
                <a:lnTo>
                  <a:pt x="3703066" y="144017"/>
                </a:lnTo>
                <a:lnTo>
                  <a:pt x="2039365" y="144017"/>
                </a:lnTo>
                <a:lnTo>
                  <a:pt x="1999764" y="151363"/>
                </a:lnTo>
                <a:lnTo>
                  <a:pt x="1965386" y="171815"/>
                </a:lnTo>
                <a:lnTo>
                  <a:pt x="1938288" y="202996"/>
                </a:lnTo>
                <a:lnTo>
                  <a:pt x="1920522" y="242529"/>
                </a:lnTo>
                <a:lnTo>
                  <a:pt x="1914144" y="288035"/>
                </a:lnTo>
                <a:lnTo>
                  <a:pt x="1907765" y="242529"/>
                </a:lnTo>
                <a:lnTo>
                  <a:pt x="1889999" y="202996"/>
                </a:lnTo>
                <a:lnTo>
                  <a:pt x="1862901" y="171815"/>
                </a:lnTo>
                <a:lnTo>
                  <a:pt x="1828523" y="151363"/>
                </a:lnTo>
                <a:lnTo>
                  <a:pt x="1788922" y="144017"/>
                </a:lnTo>
                <a:lnTo>
                  <a:pt x="125222" y="144017"/>
                </a:lnTo>
                <a:lnTo>
                  <a:pt x="85620" y="136672"/>
                </a:lnTo>
                <a:lnTo>
                  <a:pt x="51242" y="116220"/>
                </a:lnTo>
                <a:lnTo>
                  <a:pt x="24144" y="85039"/>
                </a:lnTo>
                <a:lnTo>
                  <a:pt x="6378" y="45506"/>
                </a:lnTo>
                <a:lnTo>
                  <a:pt x="0" y="0"/>
                </a:lnTo>
              </a:path>
            </a:pathLst>
          </a:custGeom>
          <a:ln w="19811">
            <a:solidFill>
              <a:srgbClr val="BA56B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2615" indent="-342900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Times New Roman"/>
              <a:buChar char="•"/>
              <a:tabLst>
                <a:tab pos="601980" algn="l"/>
                <a:tab pos="602615" algn="l"/>
              </a:tabLst>
            </a:pPr>
            <a:r>
              <a:rPr spc="-5" dirty="0"/>
              <a:t>The standard </a:t>
            </a:r>
            <a:r>
              <a:rPr dirty="0">
                <a:solidFill>
                  <a:srgbClr val="BA56BD"/>
                </a:solidFill>
              </a:rPr>
              <a:t>evaluation metric </a:t>
            </a:r>
            <a:r>
              <a:rPr spc="-5" dirty="0"/>
              <a:t>for Language </a:t>
            </a:r>
            <a:r>
              <a:rPr dirty="0"/>
              <a:t>Models is</a:t>
            </a:r>
            <a:r>
              <a:rPr spc="-50" dirty="0"/>
              <a:t> </a:t>
            </a:r>
            <a:r>
              <a:rPr spc="-5" dirty="0">
                <a:solidFill>
                  <a:srgbClr val="BA56BD"/>
                </a:solidFill>
              </a:rPr>
              <a:t>perplexity</a:t>
            </a:r>
            <a:r>
              <a:rPr spc="-5" dirty="0"/>
              <a:t>.</a:t>
            </a:r>
          </a:p>
          <a:p>
            <a:pPr marL="247015">
              <a:lnSpc>
                <a:spcPct val="100000"/>
              </a:lnSpc>
            </a:pPr>
            <a:endParaRPr sz="2700"/>
          </a:p>
          <a:p>
            <a:pPr marL="247015">
              <a:lnSpc>
                <a:spcPct val="100000"/>
              </a:lnSpc>
              <a:spcBef>
                <a:spcPts val="50"/>
              </a:spcBef>
            </a:pPr>
            <a:endParaRPr sz="2100"/>
          </a:p>
          <a:p>
            <a:pPr marL="7082155" marR="5080" indent="142875">
              <a:lnSpc>
                <a:spcPct val="100000"/>
              </a:lnSpc>
            </a:pPr>
            <a:r>
              <a:rPr sz="2000" spc="-10" dirty="0">
                <a:solidFill>
                  <a:srgbClr val="BA56BD"/>
                </a:solidFill>
              </a:rPr>
              <a:t>Normalized </a:t>
            </a:r>
            <a:r>
              <a:rPr sz="2000" spc="-5" dirty="0">
                <a:solidFill>
                  <a:srgbClr val="BA56BD"/>
                </a:solidFill>
              </a:rPr>
              <a:t>by  </a:t>
            </a:r>
            <a:r>
              <a:rPr sz="2000" dirty="0">
                <a:solidFill>
                  <a:srgbClr val="BA56BD"/>
                </a:solidFill>
              </a:rPr>
              <a:t>number </a:t>
            </a:r>
            <a:r>
              <a:rPr sz="2000" spc="-5" dirty="0">
                <a:solidFill>
                  <a:srgbClr val="BA56BD"/>
                </a:solidFill>
              </a:rPr>
              <a:t>of</a:t>
            </a:r>
            <a:r>
              <a:rPr sz="2000" spc="-95" dirty="0">
                <a:solidFill>
                  <a:srgbClr val="BA56BD"/>
                </a:solidFill>
              </a:rPr>
              <a:t> </a:t>
            </a:r>
            <a:r>
              <a:rPr sz="2000" spc="-15" dirty="0">
                <a:solidFill>
                  <a:srgbClr val="BA56BD"/>
                </a:solidFill>
              </a:rPr>
              <a:t>words</a:t>
            </a:r>
            <a:endParaRPr sz="2000"/>
          </a:p>
          <a:p>
            <a:pPr marL="247015">
              <a:lnSpc>
                <a:spcPct val="100000"/>
              </a:lnSpc>
              <a:spcBef>
                <a:spcPts val="20"/>
              </a:spcBef>
            </a:pPr>
            <a:endParaRPr sz="2200"/>
          </a:p>
          <a:p>
            <a:pPr marL="1012190">
              <a:lnSpc>
                <a:spcPct val="100000"/>
              </a:lnSpc>
            </a:pPr>
            <a:r>
              <a:rPr sz="2000" spc="-15" dirty="0">
                <a:solidFill>
                  <a:srgbClr val="BA56BD"/>
                </a:solidFill>
              </a:rPr>
              <a:t>Inverse </a:t>
            </a:r>
            <a:r>
              <a:rPr sz="2000" spc="-5" dirty="0">
                <a:solidFill>
                  <a:srgbClr val="BA56BD"/>
                </a:solidFill>
              </a:rPr>
              <a:t>probability of corpus, according </a:t>
            </a:r>
            <a:r>
              <a:rPr sz="2000" spc="-15" dirty="0">
                <a:solidFill>
                  <a:srgbClr val="BA56BD"/>
                </a:solidFill>
              </a:rPr>
              <a:t>to </a:t>
            </a:r>
            <a:r>
              <a:rPr sz="2000" spc="-5" dirty="0">
                <a:solidFill>
                  <a:srgbClr val="BA56BD"/>
                </a:solidFill>
              </a:rPr>
              <a:t>Language</a:t>
            </a:r>
            <a:r>
              <a:rPr sz="2000" spc="-60" dirty="0">
                <a:solidFill>
                  <a:srgbClr val="BA56BD"/>
                </a:solidFill>
              </a:rPr>
              <a:t> </a:t>
            </a:r>
            <a:r>
              <a:rPr sz="2000" dirty="0">
                <a:solidFill>
                  <a:srgbClr val="BA56BD"/>
                </a:solidFill>
              </a:rPr>
              <a:t>Model</a:t>
            </a:r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6668261" y="2172080"/>
            <a:ext cx="586740" cy="243840"/>
          </a:xfrm>
          <a:custGeom>
            <a:avLst/>
            <a:gdLst/>
            <a:ahLst/>
            <a:cxnLst/>
            <a:rect l="l" t="t" r="r" b="b"/>
            <a:pathLst>
              <a:path w="586740" h="243839">
                <a:moveTo>
                  <a:pt x="74632" y="26332"/>
                </a:moveTo>
                <a:lnTo>
                  <a:pt x="67456" y="44851"/>
                </a:lnTo>
                <a:lnTo>
                  <a:pt x="579120" y="243459"/>
                </a:lnTo>
                <a:lnTo>
                  <a:pt x="586359" y="224917"/>
                </a:lnTo>
                <a:lnTo>
                  <a:pt x="74632" y="26332"/>
                </a:lnTo>
                <a:close/>
              </a:path>
              <a:path w="586740" h="243839">
                <a:moveTo>
                  <a:pt x="84836" y="0"/>
                </a:moveTo>
                <a:lnTo>
                  <a:pt x="0" y="8001"/>
                </a:lnTo>
                <a:lnTo>
                  <a:pt x="57277" y="71120"/>
                </a:lnTo>
                <a:lnTo>
                  <a:pt x="67456" y="44851"/>
                </a:lnTo>
                <a:lnTo>
                  <a:pt x="55626" y="40259"/>
                </a:lnTo>
                <a:lnTo>
                  <a:pt x="62738" y="21717"/>
                </a:lnTo>
                <a:lnTo>
                  <a:pt x="76420" y="21717"/>
                </a:lnTo>
                <a:lnTo>
                  <a:pt x="84836" y="0"/>
                </a:lnTo>
                <a:close/>
              </a:path>
              <a:path w="586740" h="243839">
                <a:moveTo>
                  <a:pt x="62738" y="21717"/>
                </a:moveTo>
                <a:lnTo>
                  <a:pt x="55626" y="40259"/>
                </a:lnTo>
                <a:lnTo>
                  <a:pt x="67456" y="44851"/>
                </a:lnTo>
                <a:lnTo>
                  <a:pt x="74632" y="26332"/>
                </a:lnTo>
                <a:lnTo>
                  <a:pt x="62738" y="21717"/>
                </a:lnTo>
                <a:close/>
              </a:path>
              <a:path w="586740" h="243839">
                <a:moveTo>
                  <a:pt x="76420" y="21717"/>
                </a:moveTo>
                <a:lnTo>
                  <a:pt x="62738" y="21717"/>
                </a:lnTo>
                <a:lnTo>
                  <a:pt x="74632" y="26332"/>
                </a:lnTo>
                <a:lnTo>
                  <a:pt x="76420" y="21717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1534" y="1966074"/>
            <a:ext cx="5829271" cy="793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13653" y="3976385"/>
            <a:ext cx="517960" cy="298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91912" y="4512564"/>
            <a:ext cx="6510464" cy="840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9014" y="5938265"/>
            <a:ext cx="3587750" cy="462280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54940" marR="0" lvl="0" indent="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Lower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perplexity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better!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14A53-CEB6-413D-A23D-F7CFABAB9559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  <p:extLst>
      <p:ext uri="{BB962C8B-B14F-4D97-AF65-F5344CB8AC3E}">
        <p14:creationId xmlns:p14="http://schemas.microsoft.com/office/powerpoint/2010/main" val="41955094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3451041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R</a:t>
            </a:r>
            <a:r>
              <a:rPr spc="-10" dirty="0">
                <a:solidFill>
                  <a:schemeClr val="tx1"/>
                </a:solidFill>
              </a:rPr>
              <a:t>e</a:t>
            </a:r>
            <a:r>
              <a:rPr spc="-5" dirty="0">
                <a:solidFill>
                  <a:schemeClr val="tx1"/>
                </a:solidFill>
              </a:rPr>
              <a:t>cap</a:t>
            </a:r>
            <a:r>
              <a:rPr lang="en-US" spc="-5" dirty="0">
                <a:solidFill>
                  <a:schemeClr val="tx1"/>
                </a:solidFill>
              </a:rPr>
              <a:t> thus far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065135" cy="482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Carlito"/>
                <a:ea typeface="+mn-ea"/>
                <a:cs typeface="Carlito"/>
              </a:rPr>
              <a:t>Language Model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system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predicts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word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heavy" strike="noStrike" kern="1200" cap="none" spc="-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Carlito"/>
                <a:ea typeface="+mn-ea"/>
                <a:cs typeface="Carlito"/>
              </a:rPr>
              <a:t>Recurrent 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>
                  <a:solidFill>
                    <a:srgbClr val="3986FF"/>
                  </a:solidFill>
                </a:uFill>
                <a:latin typeface="Carlito"/>
                <a:ea typeface="+mn-ea"/>
                <a:cs typeface="Carlito"/>
              </a:rPr>
              <a:t>Neural Network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family of neural networks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that: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Take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sequential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length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Apply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weights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optionally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produce output 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step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indent="-229235">
              <a:spcBef>
                <a:spcPts val="580"/>
              </a:spcBef>
              <a:buClr>
                <a:srgbClr val="3986FF"/>
              </a:buClr>
              <a:buFont typeface="Times New Roman"/>
              <a:buChar char="•"/>
              <a:tabLst>
                <a:tab pos="699135" algn="l"/>
              </a:tabLst>
            </a:pPr>
            <a:r>
              <a:rPr lang="en-US" sz="2400" spc="-5" dirty="0">
                <a:solidFill>
                  <a:srgbClr val="4285F4"/>
                </a:solidFill>
                <a:latin typeface="Carlito"/>
                <a:cs typeface="Carlito"/>
              </a:rPr>
              <a:t>Vanishing </a:t>
            </a:r>
            <a:r>
              <a:rPr lang="en-US" sz="2400" dirty="0">
                <a:solidFill>
                  <a:srgbClr val="4285F4"/>
                </a:solidFill>
                <a:latin typeface="Carlito"/>
                <a:cs typeface="Carlito"/>
              </a:rPr>
              <a:t>gradient problem</a:t>
            </a:r>
            <a:r>
              <a:rPr lang="en-US" sz="2400" dirty="0">
                <a:latin typeface="Carlito"/>
                <a:cs typeface="Carlito"/>
              </a:rPr>
              <a:t>: what it is, why it </a:t>
            </a:r>
            <a:r>
              <a:rPr lang="en-US" sz="2400" spc="-5" dirty="0">
                <a:latin typeface="Carlito"/>
                <a:cs typeface="Carlito"/>
              </a:rPr>
              <a:t>happens,</a:t>
            </a:r>
            <a:r>
              <a:rPr lang="en-US" sz="2400" spc="-150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and</a:t>
            </a:r>
          </a:p>
          <a:p>
            <a:pPr marL="698500">
              <a:lnSpc>
                <a:spcPct val="100000"/>
              </a:lnSpc>
            </a:pPr>
            <a:r>
              <a:rPr lang="en-US" sz="2400" dirty="0"/>
              <a:t>why it’s </a:t>
            </a:r>
            <a:r>
              <a:rPr lang="en-US" sz="2400" spc="-5" dirty="0"/>
              <a:t>bad for</a:t>
            </a:r>
            <a:r>
              <a:rPr lang="en-US" sz="2400" spc="-15" dirty="0"/>
              <a:t> </a:t>
            </a:r>
            <a:r>
              <a:rPr lang="en-US" sz="2400" dirty="0"/>
              <a:t>RNNs</a:t>
            </a:r>
          </a:p>
          <a:p>
            <a:pPr marL="698500">
              <a:lnSpc>
                <a:spcPct val="100000"/>
              </a:lnSpc>
            </a:pPr>
            <a:endParaRPr lang="en-US" sz="2400" dirty="0"/>
          </a:p>
          <a:p>
            <a:pPr marL="241300" marR="5080" indent="-229235">
              <a:spcBef>
                <a:spcPts val="575"/>
              </a:spcBef>
              <a:buClr>
                <a:srgbClr val="3986FF"/>
              </a:buClr>
              <a:buFont typeface="Times New Roman"/>
              <a:buChar char="•"/>
              <a:tabLst>
                <a:tab pos="699135" algn="l"/>
              </a:tabLst>
            </a:pPr>
            <a:r>
              <a:rPr lang="en-US" sz="2400" spc="-5" dirty="0">
                <a:solidFill>
                  <a:srgbClr val="4285F4"/>
                </a:solidFill>
                <a:latin typeface="Carlito"/>
                <a:cs typeface="Carlito"/>
              </a:rPr>
              <a:t>LSTMs and </a:t>
            </a:r>
            <a:r>
              <a:rPr lang="en-US" sz="2400" dirty="0">
                <a:solidFill>
                  <a:srgbClr val="4285F4"/>
                </a:solidFill>
                <a:latin typeface="Carlito"/>
                <a:cs typeface="Carlito"/>
              </a:rPr>
              <a:t>GRUs</a:t>
            </a:r>
            <a:r>
              <a:rPr lang="en-US" sz="2400" dirty="0">
                <a:latin typeface="Carlito"/>
                <a:cs typeface="Carlito"/>
              </a:rPr>
              <a:t>: more complicated RNNs that </a:t>
            </a:r>
            <a:r>
              <a:rPr lang="en-US" sz="2400" spc="-5" dirty="0">
                <a:latin typeface="Carlito"/>
                <a:cs typeface="Carlito"/>
              </a:rPr>
              <a:t>use </a:t>
            </a:r>
            <a:r>
              <a:rPr lang="en-US" sz="2400" dirty="0">
                <a:latin typeface="Carlito"/>
                <a:cs typeface="Carlito"/>
              </a:rPr>
              <a:t>gates to  </a:t>
            </a:r>
            <a:r>
              <a:rPr lang="en-US" sz="2400" spc="-5" dirty="0">
                <a:latin typeface="Carlito"/>
                <a:cs typeface="Carlito"/>
              </a:rPr>
              <a:t>control </a:t>
            </a:r>
            <a:r>
              <a:rPr lang="en-US" sz="2400" dirty="0">
                <a:latin typeface="Carlito"/>
                <a:cs typeface="Carlito"/>
              </a:rPr>
              <a:t>information </a:t>
            </a:r>
            <a:r>
              <a:rPr lang="en-US" sz="2400" spc="-5" dirty="0">
                <a:latin typeface="Carlito"/>
                <a:cs typeface="Carlito"/>
              </a:rPr>
              <a:t>flow; </a:t>
            </a:r>
            <a:r>
              <a:rPr lang="en-US" sz="2400" dirty="0">
                <a:latin typeface="Carlito"/>
                <a:cs typeface="Carlito"/>
              </a:rPr>
              <a:t>more resilient to</a:t>
            </a:r>
            <a:r>
              <a:rPr lang="en-US" sz="2400" spc="-100" dirty="0">
                <a:latin typeface="Carlito"/>
                <a:cs typeface="Carlito"/>
              </a:rPr>
              <a:t> </a:t>
            </a:r>
            <a:r>
              <a:rPr lang="en-US" sz="2400" spc="-5" dirty="0">
                <a:latin typeface="Carlito"/>
                <a:cs typeface="Carlito"/>
              </a:rPr>
              <a:t>vanishing gradients</a:t>
            </a:r>
            <a:endParaRPr lang="en-US" sz="2400" dirty="0">
              <a:latin typeface="Carlito"/>
              <a:cs typeface="Carli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596C4-4C0B-4E21-BB4D-4EE6DD76B9D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sz="3000" spc="-5" dirty="0"/>
              <a:t>Recurrent Networks offer a lot of</a:t>
            </a:r>
            <a:r>
              <a:rPr sz="3000" spc="60" dirty="0"/>
              <a:t> </a:t>
            </a:r>
            <a:r>
              <a:rPr sz="3000" spc="-5" dirty="0"/>
              <a:t>flexibility:</a:t>
            </a:r>
            <a:endParaRPr sz="3000" dirty="0"/>
          </a:p>
        </p:txBody>
      </p:sp>
      <p:sp>
        <p:nvSpPr>
          <p:cNvPr id="6" name="object 6"/>
          <p:cNvSpPr/>
          <p:nvPr/>
        </p:nvSpPr>
        <p:spPr>
          <a:xfrm>
            <a:off x="3786992" y="4624418"/>
            <a:ext cx="288290" cy="342265"/>
          </a:xfrm>
          <a:custGeom>
            <a:avLst/>
            <a:gdLst/>
            <a:ahLst/>
            <a:cxnLst/>
            <a:rect l="l" t="t" r="r" b="b"/>
            <a:pathLst>
              <a:path w="288289" h="342264">
                <a:moveTo>
                  <a:pt x="287874" y="341874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1317" y="4558293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79749" y="45874"/>
                </a:moveTo>
                <a:lnTo>
                  <a:pt x="0" y="0"/>
                </a:lnTo>
                <a:lnTo>
                  <a:pt x="31599" y="86399"/>
                </a:lnTo>
                <a:lnTo>
                  <a:pt x="79749" y="4587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5894" y="4719019"/>
            <a:ext cx="3270250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entiment</a:t>
            </a:r>
            <a:r>
              <a:rPr kumimoji="0" sz="18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lassification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sequence of words -&gt;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sentiment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7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3BBF-D211-4D3A-8EAF-22904973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414FB-2498-4291-8FAC-1CC986809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Recurrent neural networks </a:t>
            </a:r>
          </a:p>
          <a:p>
            <a:pPr lvl="1"/>
            <a:r>
              <a:rPr lang="en-US" sz="2400" dirty="0"/>
              <a:t>Basics </a:t>
            </a:r>
          </a:p>
          <a:p>
            <a:pPr lvl="1"/>
            <a:r>
              <a:rPr lang="en-US" sz="2400" dirty="0"/>
              <a:t>Training (backprop through time, vanishing gradient)</a:t>
            </a:r>
          </a:p>
          <a:p>
            <a:pPr lvl="1"/>
            <a:r>
              <a:rPr lang="en-US" sz="2400" dirty="0"/>
              <a:t>Recurrent networks with gates (GRU, LSTM)</a:t>
            </a:r>
          </a:p>
          <a:p>
            <a:r>
              <a:rPr lang="en-US" sz="2800" dirty="0"/>
              <a:t>Applications in NLP and vision</a:t>
            </a:r>
          </a:p>
          <a:p>
            <a:pPr lvl="1"/>
            <a:r>
              <a:rPr lang="en-US" sz="2400" dirty="0"/>
              <a:t>Neural machine translation (beam search, attention)</a:t>
            </a:r>
          </a:p>
          <a:p>
            <a:pPr lvl="1"/>
            <a:r>
              <a:rPr lang="en-US" sz="2400" dirty="0"/>
              <a:t>Image/video captioning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AEEE6-04A8-4612-B564-2373713ECE14}"/>
              </a:ext>
            </a:extLst>
          </p:cNvPr>
          <p:cNvSpPr/>
          <p:nvPr/>
        </p:nvSpPr>
        <p:spPr>
          <a:xfrm>
            <a:off x="324465" y="3448050"/>
            <a:ext cx="8485238" cy="14859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67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3BBF-D211-4D3A-8EAF-22904973A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8066059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383" y="249377"/>
            <a:ext cx="81032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</a:rPr>
              <a:t>Why should we </a:t>
            </a:r>
            <a:r>
              <a:rPr spc="-5" dirty="0">
                <a:solidFill>
                  <a:schemeClr val="tx1"/>
                </a:solidFill>
              </a:rPr>
              <a:t>care </a:t>
            </a:r>
            <a:r>
              <a:rPr dirty="0">
                <a:solidFill>
                  <a:schemeClr val="tx1"/>
                </a:solidFill>
              </a:rPr>
              <a:t>about Language</a:t>
            </a:r>
            <a:r>
              <a:rPr spc="-14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Modeling?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7598409" cy="529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47065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Language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Modeling is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benchmark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task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helps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measure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our progress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understanding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language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Language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Modeling is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subcomponent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many NLP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tasks,  especially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those involving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generating text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estimating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probability of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Predictive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typing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Speech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recognition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Handwriting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recognition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Spelling/grammar correction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Authorship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identification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Machine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translation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Summarization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Dialogue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192530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1895" algn="l"/>
                <a:tab pos="1192530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etc.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54305-0948-4C57-892A-8402C9EF5698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  <p:extLst>
      <p:ext uri="{BB962C8B-B14F-4D97-AF65-F5344CB8AC3E}">
        <p14:creationId xmlns:p14="http://schemas.microsoft.com/office/powerpoint/2010/main" val="29290846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5973" y="249377"/>
            <a:ext cx="7552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tx1"/>
                </a:solidFill>
              </a:rPr>
              <a:t>Generating </a:t>
            </a:r>
            <a:r>
              <a:rPr dirty="0">
                <a:solidFill>
                  <a:schemeClr val="tx1"/>
                </a:solidFill>
              </a:rPr>
              <a:t>text </a:t>
            </a:r>
            <a:r>
              <a:rPr spc="-5" dirty="0">
                <a:solidFill>
                  <a:schemeClr val="tx1"/>
                </a:solidFill>
              </a:rPr>
              <a:t>with </a:t>
            </a:r>
            <a:r>
              <a:rPr dirty="0">
                <a:solidFill>
                  <a:schemeClr val="tx1"/>
                </a:solidFill>
              </a:rPr>
              <a:t>a RNN Language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78535"/>
            <a:ext cx="7895221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RNN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Language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Model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generate text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repeated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sampling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Sampled output is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 step’s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input.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83385" y="3007614"/>
            <a:ext cx="5082540" cy="3483610"/>
            <a:chOff x="483385" y="3007614"/>
            <a:chExt cx="5082540" cy="3483610"/>
          </a:xfrm>
        </p:grpSpPr>
        <p:sp>
          <p:nvSpPr>
            <p:cNvPr id="5" name="object 5"/>
            <p:cNvSpPr/>
            <p:nvPr/>
          </p:nvSpPr>
          <p:spPr>
            <a:xfrm>
              <a:off x="1921763" y="6012891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51"/>
                  </a:moveTo>
                  <a:lnTo>
                    <a:pt x="45199" y="56448"/>
                  </a:lnTo>
                  <a:lnTo>
                    <a:pt x="51688" y="438276"/>
                  </a:lnTo>
                  <a:lnTo>
                    <a:pt x="71500" y="437946"/>
                  </a:lnTo>
                  <a:lnTo>
                    <a:pt x="65013" y="56212"/>
                  </a:lnTo>
                  <a:lnTo>
                    <a:pt x="54792" y="39351"/>
                  </a:lnTo>
                  <a:close/>
                </a:path>
                <a:path w="111760" h="438785">
                  <a:moveTo>
                    <a:pt x="54102" y="0"/>
                  </a:moveTo>
                  <a:lnTo>
                    <a:pt x="0" y="96532"/>
                  </a:lnTo>
                  <a:lnTo>
                    <a:pt x="1650" y="102577"/>
                  </a:lnTo>
                  <a:lnTo>
                    <a:pt x="6477" y="105244"/>
                  </a:lnTo>
                  <a:lnTo>
                    <a:pt x="11175" y="107924"/>
                  </a:lnTo>
                  <a:lnTo>
                    <a:pt x="17272" y="106222"/>
                  </a:lnTo>
                  <a:lnTo>
                    <a:pt x="45199" y="56448"/>
                  </a:lnTo>
                  <a:lnTo>
                    <a:pt x="44577" y="19824"/>
                  </a:lnTo>
                  <a:lnTo>
                    <a:pt x="64388" y="19494"/>
                  </a:lnTo>
                  <a:lnTo>
                    <a:pt x="65909" y="19494"/>
                  </a:lnTo>
                  <a:lnTo>
                    <a:pt x="54102" y="0"/>
                  </a:lnTo>
                  <a:close/>
                </a:path>
                <a:path w="111760" h="438785">
                  <a:moveTo>
                    <a:pt x="65909" y="19494"/>
                  </a:moveTo>
                  <a:lnTo>
                    <a:pt x="64388" y="19494"/>
                  </a:lnTo>
                  <a:lnTo>
                    <a:pt x="65013" y="56212"/>
                  </a:lnTo>
                  <a:lnTo>
                    <a:pt x="91693" y="100228"/>
                  </a:lnTo>
                  <a:lnTo>
                    <a:pt x="94487" y="104901"/>
                  </a:lnTo>
                  <a:lnTo>
                    <a:pt x="100584" y="106400"/>
                  </a:lnTo>
                  <a:lnTo>
                    <a:pt x="109981" y="100723"/>
                  </a:lnTo>
                  <a:lnTo>
                    <a:pt x="111506" y="94640"/>
                  </a:lnTo>
                  <a:lnTo>
                    <a:pt x="108585" y="89954"/>
                  </a:lnTo>
                  <a:lnTo>
                    <a:pt x="65909" y="19494"/>
                  </a:lnTo>
                  <a:close/>
                </a:path>
                <a:path w="111760" h="438785">
                  <a:moveTo>
                    <a:pt x="64388" y="19494"/>
                  </a:moveTo>
                  <a:lnTo>
                    <a:pt x="44577" y="19824"/>
                  </a:lnTo>
                  <a:lnTo>
                    <a:pt x="45199" y="56448"/>
                  </a:lnTo>
                  <a:lnTo>
                    <a:pt x="54792" y="39351"/>
                  </a:lnTo>
                  <a:lnTo>
                    <a:pt x="45974" y="24803"/>
                  </a:lnTo>
                  <a:lnTo>
                    <a:pt x="63118" y="24510"/>
                  </a:lnTo>
                  <a:lnTo>
                    <a:pt x="64474" y="24510"/>
                  </a:lnTo>
                  <a:lnTo>
                    <a:pt x="64388" y="19494"/>
                  </a:lnTo>
                  <a:close/>
                </a:path>
                <a:path w="111760" h="438785">
                  <a:moveTo>
                    <a:pt x="64474" y="24510"/>
                  </a:moveTo>
                  <a:lnTo>
                    <a:pt x="63118" y="24510"/>
                  </a:lnTo>
                  <a:lnTo>
                    <a:pt x="54792" y="39351"/>
                  </a:lnTo>
                  <a:lnTo>
                    <a:pt x="65013" y="56212"/>
                  </a:lnTo>
                  <a:lnTo>
                    <a:pt x="64474" y="24510"/>
                  </a:lnTo>
                  <a:close/>
                </a:path>
                <a:path w="111760" h="438785">
                  <a:moveTo>
                    <a:pt x="63118" y="24510"/>
                  </a:moveTo>
                  <a:lnTo>
                    <a:pt x="45974" y="24803"/>
                  </a:lnTo>
                  <a:lnTo>
                    <a:pt x="54792" y="39351"/>
                  </a:lnTo>
                  <a:lnTo>
                    <a:pt x="63118" y="2451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016251" y="6156960"/>
              <a:ext cx="234695" cy="2788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898904" y="5138928"/>
              <a:ext cx="166115" cy="1569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898904" y="5346192"/>
              <a:ext cx="166115" cy="1569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898904" y="5551932"/>
              <a:ext cx="166115" cy="158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898904" y="5759196"/>
              <a:ext cx="166115" cy="1584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792985" y="5055870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896111"/>
                  </a:lnTo>
                  <a:lnTo>
                    <a:pt x="360967" y="919840"/>
                  </a:lnTo>
                  <a:lnTo>
                    <a:pt x="347900" y="939217"/>
                  </a:lnTo>
                  <a:lnTo>
                    <a:pt x="328523" y="952281"/>
                  </a:lnTo>
                  <a:lnTo>
                    <a:pt x="304800" y="957071"/>
                  </a:lnTo>
                  <a:lnTo>
                    <a:pt x="60959" y="957071"/>
                  </a:lnTo>
                  <a:lnTo>
                    <a:pt x="37236" y="952281"/>
                  </a:lnTo>
                  <a:lnTo>
                    <a:pt x="17859" y="939217"/>
                  </a:lnTo>
                  <a:lnTo>
                    <a:pt x="4792" y="919840"/>
                  </a:lnTo>
                  <a:lnTo>
                    <a:pt x="0" y="896111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034980" y="4805421"/>
              <a:ext cx="328522" cy="2023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630923" y="3369874"/>
              <a:ext cx="318272" cy="1859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906523" y="3649980"/>
              <a:ext cx="166115" cy="173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906523" y="3881628"/>
              <a:ext cx="166115" cy="1752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906523" y="4114800"/>
              <a:ext cx="166115" cy="1737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906523" y="4346448"/>
              <a:ext cx="166115" cy="1752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800606" y="355625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102614" y="4070476"/>
              <a:ext cx="937260" cy="986155"/>
            </a:xfrm>
            <a:custGeom>
              <a:avLst/>
              <a:gdLst/>
              <a:ahLst/>
              <a:cxnLst/>
              <a:rect l="l" t="t" r="r" b="b"/>
              <a:pathLst>
                <a:path w="937260" h="986154">
                  <a:moveTo>
                    <a:pt x="699262" y="55753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39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39" y="65659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62" y="55753"/>
                  </a:lnTo>
                  <a:close/>
                </a:path>
                <a:path w="937260" h="986154">
                  <a:moveTo>
                    <a:pt x="937006" y="654050"/>
                  </a:moveTo>
                  <a:lnTo>
                    <a:pt x="934212" y="649224"/>
                  </a:lnTo>
                  <a:lnTo>
                    <a:pt x="892390" y="578231"/>
                  </a:lnTo>
                  <a:lnTo>
                    <a:pt x="880872" y="558673"/>
                  </a:lnTo>
                  <a:lnTo>
                    <a:pt x="828167" y="649732"/>
                  </a:lnTo>
                  <a:lnTo>
                    <a:pt x="825500" y="654431"/>
                  </a:lnTo>
                  <a:lnTo>
                    <a:pt x="827151" y="660527"/>
                  </a:lnTo>
                  <a:lnTo>
                    <a:pt x="831850" y="663194"/>
                  </a:lnTo>
                  <a:lnTo>
                    <a:pt x="836549" y="665988"/>
                  </a:lnTo>
                  <a:lnTo>
                    <a:pt x="842645" y="664337"/>
                  </a:lnTo>
                  <a:lnTo>
                    <a:pt x="845312" y="659638"/>
                  </a:lnTo>
                  <a:lnTo>
                    <a:pt x="871105" y="615010"/>
                  </a:lnTo>
                  <a:lnTo>
                    <a:pt x="871093" y="578358"/>
                  </a:lnTo>
                  <a:lnTo>
                    <a:pt x="871220" y="614807"/>
                  </a:lnTo>
                  <a:lnTo>
                    <a:pt x="872617" y="985647"/>
                  </a:lnTo>
                  <a:lnTo>
                    <a:pt x="892429" y="985520"/>
                  </a:lnTo>
                  <a:lnTo>
                    <a:pt x="891032" y="615010"/>
                  </a:lnTo>
                  <a:lnTo>
                    <a:pt x="917194" y="659384"/>
                  </a:lnTo>
                  <a:lnTo>
                    <a:pt x="919988" y="664083"/>
                  </a:lnTo>
                  <a:lnTo>
                    <a:pt x="925957" y="665607"/>
                  </a:lnTo>
                  <a:lnTo>
                    <a:pt x="930783" y="662813"/>
                  </a:lnTo>
                  <a:lnTo>
                    <a:pt x="935482" y="660019"/>
                  </a:lnTo>
                  <a:lnTo>
                    <a:pt x="937006" y="6540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216151" y="3799332"/>
              <a:ext cx="426720" cy="2926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933448" y="3007614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6" y="101219"/>
                  </a:lnTo>
                  <a:lnTo>
                    <a:pt x="94233" y="106045"/>
                  </a:lnTo>
                  <a:lnTo>
                    <a:pt x="100329" y="107696"/>
                  </a:lnTo>
                  <a:lnTo>
                    <a:pt x="105156" y="105028"/>
                  </a:lnTo>
                  <a:lnTo>
                    <a:pt x="109854" y="102235"/>
                  </a:lnTo>
                  <a:lnTo>
                    <a:pt x="111506" y="96265"/>
                  </a:lnTo>
                  <a:lnTo>
                    <a:pt x="108838" y="91439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2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4"/>
                  </a:lnTo>
                  <a:lnTo>
                    <a:pt x="10921" y="106552"/>
                  </a:lnTo>
                  <a:lnTo>
                    <a:pt x="17018" y="105028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2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4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4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090927" y="3122910"/>
              <a:ext cx="205739" cy="1794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642378" y="5398163"/>
              <a:ext cx="331649" cy="20457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100828" y="5169408"/>
              <a:ext cx="166115" cy="1569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100828" y="5376672"/>
              <a:ext cx="166115" cy="1569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100828" y="5583936"/>
              <a:ext cx="166115" cy="1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100828" y="5791200"/>
              <a:ext cx="166115" cy="1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994910" y="5087874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122036" y="6043371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1" y="105575"/>
                  </a:lnTo>
                  <a:lnTo>
                    <a:pt x="100457" y="107175"/>
                  </a:lnTo>
                  <a:lnTo>
                    <a:pt x="105155" y="104419"/>
                  </a:lnTo>
                  <a:lnTo>
                    <a:pt x="109982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201411" y="6156960"/>
              <a:ext cx="236220" cy="2788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236904" y="4805421"/>
              <a:ext cx="328522" cy="2023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303014" y="4067428"/>
              <a:ext cx="938530" cy="1019175"/>
            </a:xfrm>
            <a:custGeom>
              <a:avLst/>
              <a:gdLst/>
              <a:ahLst/>
              <a:cxnLst/>
              <a:rect l="l" t="t" r="r" b="b"/>
              <a:pathLst>
                <a:path w="938529" h="1019175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8529" h="1019175">
                  <a:moveTo>
                    <a:pt x="938149" y="687705"/>
                  </a:moveTo>
                  <a:lnTo>
                    <a:pt x="935355" y="683006"/>
                  </a:lnTo>
                  <a:lnTo>
                    <a:pt x="893800" y="611759"/>
                  </a:lnTo>
                  <a:lnTo>
                    <a:pt x="882396" y="592201"/>
                  </a:lnTo>
                  <a:lnTo>
                    <a:pt x="829437" y="683006"/>
                  </a:lnTo>
                  <a:lnTo>
                    <a:pt x="826643" y="687705"/>
                  </a:lnTo>
                  <a:lnTo>
                    <a:pt x="828167" y="693801"/>
                  </a:lnTo>
                  <a:lnTo>
                    <a:pt x="832993" y="696595"/>
                  </a:lnTo>
                  <a:lnTo>
                    <a:pt x="837692" y="699389"/>
                  </a:lnTo>
                  <a:lnTo>
                    <a:pt x="843788" y="697738"/>
                  </a:lnTo>
                  <a:lnTo>
                    <a:pt x="846455" y="693039"/>
                  </a:lnTo>
                  <a:lnTo>
                    <a:pt x="872490" y="648411"/>
                  </a:lnTo>
                  <a:lnTo>
                    <a:pt x="872490" y="1019175"/>
                  </a:lnTo>
                  <a:lnTo>
                    <a:pt x="892302" y="1019175"/>
                  </a:lnTo>
                  <a:lnTo>
                    <a:pt x="892302" y="648411"/>
                  </a:lnTo>
                  <a:lnTo>
                    <a:pt x="918337" y="693039"/>
                  </a:lnTo>
                  <a:lnTo>
                    <a:pt x="921004" y="697738"/>
                  </a:lnTo>
                  <a:lnTo>
                    <a:pt x="927100" y="699389"/>
                  </a:lnTo>
                  <a:lnTo>
                    <a:pt x="931799" y="696595"/>
                  </a:lnTo>
                  <a:lnTo>
                    <a:pt x="936625" y="693801"/>
                  </a:lnTo>
                  <a:lnTo>
                    <a:pt x="938149" y="68770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416551" y="3799332"/>
              <a:ext cx="426720" cy="2926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783984" y="3374523"/>
              <a:ext cx="321340" cy="19062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108448" y="3680460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108448" y="3912108"/>
              <a:ext cx="166115" cy="1752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108448" y="4145280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108448" y="4378452"/>
              <a:ext cx="166115" cy="173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002530" y="358673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5129656" y="3007614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4">
                  <a:moveTo>
                    <a:pt x="55752" y="0"/>
                  </a:moveTo>
                  <a:lnTo>
                    <a:pt x="2793" y="90805"/>
                  </a:lnTo>
                  <a:lnTo>
                    <a:pt x="0" y="95503"/>
                  </a:lnTo>
                  <a:lnTo>
                    <a:pt x="1523" y="101600"/>
                  </a:lnTo>
                  <a:lnTo>
                    <a:pt x="6350" y="104394"/>
                  </a:lnTo>
                  <a:lnTo>
                    <a:pt x="11048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4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4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285231" y="3125724"/>
              <a:ext cx="205739" cy="1783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564635" y="5398163"/>
              <a:ext cx="329184" cy="20457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4023360" y="5178552"/>
              <a:ext cx="166115" cy="15849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4023360" y="5385816"/>
              <a:ext cx="166115" cy="15849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4023360" y="5593080"/>
              <a:ext cx="166115" cy="1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4023360" y="5800344"/>
              <a:ext cx="166115" cy="1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918966" y="5097018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046092" y="605251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3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75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3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125467" y="6156960"/>
              <a:ext cx="236220" cy="2788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4160813" y="4805421"/>
              <a:ext cx="327219" cy="2023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703410" y="3351276"/>
              <a:ext cx="330490" cy="21387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3926586" y="3595878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3227069" y="4076573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3339084" y="3799332"/>
              <a:ext cx="428243" cy="2926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053712" y="4668774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5"/>
                  </a:lnTo>
                  <a:lnTo>
                    <a:pt x="67159" y="19557"/>
                  </a:lnTo>
                  <a:close/>
                </a:path>
                <a:path w="111760" h="427354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030980" y="3689604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030980" y="3922776"/>
              <a:ext cx="166115" cy="1737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030980" y="4154424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030980" y="4387596"/>
              <a:ext cx="166115" cy="173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053712" y="3007614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5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5">
                  <a:moveTo>
                    <a:pt x="55752" y="0"/>
                  </a:moveTo>
                  <a:lnTo>
                    <a:pt x="2794" y="90805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5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5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5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5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218431" y="3133578"/>
              <a:ext cx="205739" cy="1794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2495126" y="5398163"/>
              <a:ext cx="328619" cy="20457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2967228" y="5169408"/>
              <a:ext cx="166116" cy="1569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2967228" y="5376672"/>
              <a:ext cx="166116" cy="1569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2967228" y="5583936"/>
              <a:ext cx="166116" cy="1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2967228" y="5791200"/>
              <a:ext cx="166116" cy="1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2861309" y="5087874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59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2988437" y="6043371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1" y="105587"/>
                  </a:lnTo>
                  <a:lnTo>
                    <a:pt x="100456" y="107175"/>
                  </a:lnTo>
                  <a:lnTo>
                    <a:pt x="105156" y="104419"/>
                  </a:lnTo>
                  <a:lnTo>
                    <a:pt x="109981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3067812" y="6156960"/>
              <a:ext cx="236220" cy="2788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2974847" y="3680460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2974847" y="3912108"/>
              <a:ext cx="166115" cy="1752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2974847" y="4145280"/>
              <a:ext cx="166115" cy="1752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2974847" y="4378452"/>
              <a:ext cx="166115" cy="173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3103157" y="4805421"/>
              <a:ext cx="327219" cy="2023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2169414" y="4067428"/>
              <a:ext cx="938530" cy="1019175"/>
            </a:xfrm>
            <a:custGeom>
              <a:avLst/>
              <a:gdLst/>
              <a:ahLst/>
              <a:cxnLst/>
              <a:rect l="l" t="t" r="r" b="b"/>
              <a:pathLst>
                <a:path w="938530" h="1019175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8530" h="1019175">
                  <a:moveTo>
                    <a:pt x="938149" y="687705"/>
                  </a:moveTo>
                  <a:lnTo>
                    <a:pt x="935355" y="683006"/>
                  </a:lnTo>
                  <a:lnTo>
                    <a:pt x="893800" y="611759"/>
                  </a:lnTo>
                  <a:lnTo>
                    <a:pt x="882396" y="592201"/>
                  </a:lnTo>
                  <a:lnTo>
                    <a:pt x="829437" y="683006"/>
                  </a:lnTo>
                  <a:lnTo>
                    <a:pt x="826643" y="687705"/>
                  </a:lnTo>
                  <a:lnTo>
                    <a:pt x="828167" y="693801"/>
                  </a:lnTo>
                  <a:lnTo>
                    <a:pt x="832993" y="696595"/>
                  </a:lnTo>
                  <a:lnTo>
                    <a:pt x="837692" y="699389"/>
                  </a:lnTo>
                  <a:lnTo>
                    <a:pt x="843788" y="697738"/>
                  </a:lnTo>
                  <a:lnTo>
                    <a:pt x="846455" y="693039"/>
                  </a:lnTo>
                  <a:lnTo>
                    <a:pt x="872477" y="648411"/>
                  </a:lnTo>
                  <a:lnTo>
                    <a:pt x="872490" y="611759"/>
                  </a:lnTo>
                  <a:lnTo>
                    <a:pt x="872490" y="648411"/>
                  </a:lnTo>
                  <a:lnTo>
                    <a:pt x="872490" y="1019175"/>
                  </a:lnTo>
                  <a:lnTo>
                    <a:pt x="892302" y="1019175"/>
                  </a:lnTo>
                  <a:lnTo>
                    <a:pt x="892302" y="648411"/>
                  </a:lnTo>
                  <a:lnTo>
                    <a:pt x="918337" y="693039"/>
                  </a:lnTo>
                  <a:lnTo>
                    <a:pt x="921004" y="697738"/>
                  </a:lnTo>
                  <a:lnTo>
                    <a:pt x="927100" y="699389"/>
                  </a:lnTo>
                  <a:lnTo>
                    <a:pt x="931799" y="696595"/>
                  </a:lnTo>
                  <a:lnTo>
                    <a:pt x="936625" y="693801"/>
                  </a:lnTo>
                  <a:lnTo>
                    <a:pt x="938149" y="68770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2282951" y="3799332"/>
              <a:ext cx="426719" cy="2926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2648864" y="3351276"/>
              <a:ext cx="327317" cy="21387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2868929" y="3586734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59"/>
                  </a:lnTo>
                  <a:lnTo>
                    <a:pt x="365759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3001137" y="3007614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4">
                  <a:moveTo>
                    <a:pt x="56291" y="39284"/>
                  </a:moveTo>
                  <a:lnTo>
                    <a:pt x="46226" y="56165"/>
                  </a:lnTo>
                  <a:lnTo>
                    <a:pt x="40767" y="579247"/>
                  </a:lnTo>
                  <a:lnTo>
                    <a:pt x="60579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4">
                  <a:moveTo>
                    <a:pt x="67921" y="19558"/>
                  </a:moveTo>
                  <a:lnTo>
                    <a:pt x="46608" y="19558"/>
                  </a:lnTo>
                  <a:lnTo>
                    <a:pt x="66420" y="19685"/>
                  </a:lnTo>
                  <a:lnTo>
                    <a:pt x="66037" y="56400"/>
                  </a:lnTo>
                  <a:lnTo>
                    <a:pt x="94233" y="105918"/>
                  </a:lnTo>
                  <a:lnTo>
                    <a:pt x="100330" y="107569"/>
                  </a:lnTo>
                  <a:lnTo>
                    <a:pt x="105029" y="104901"/>
                  </a:lnTo>
                  <a:lnTo>
                    <a:pt x="109855" y="102235"/>
                  </a:lnTo>
                  <a:lnTo>
                    <a:pt x="111506" y="96138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4">
                  <a:moveTo>
                    <a:pt x="56768" y="0"/>
                  </a:moveTo>
                  <a:lnTo>
                    <a:pt x="0" y="94996"/>
                  </a:lnTo>
                  <a:lnTo>
                    <a:pt x="1524" y="101091"/>
                  </a:lnTo>
                  <a:lnTo>
                    <a:pt x="10921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8" y="19558"/>
                  </a:lnTo>
                  <a:lnTo>
                    <a:pt x="67921" y="19558"/>
                  </a:lnTo>
                  <a:lnTo>
                    <a:pt x="56768" y="0"/>
                  </a:lnTo>
                  <a:close/>
                </a:path>
                <a:path w="111760" h="579754">
                  <a:moveTo>
                    <a:pt x="66370" y="24511"/>
                  </a:moveTo>
                  <a:lnTo>
                    <a:pt x="47879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4">
                  <a:moveTo>
                    <a:pt x="46608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9" y="24511"/>
                  </a:lnTo>
                  <a:lnTo>
                    <a:pt x="66370" y="24511"/>
                  </a:lnTo>
                  <a:lnTo>
                    <a:pt x="66420" y="19685"/>
                  </a:lnTo>
                  <a:lnTo>
                    <a:pt x="46608" y="19558"/>
                  </a:lnTo>
                  <a:close/>
                </a:path>
                <a:path w="111760" h="579754">
                  <a:moveTo>
                    <a:pt x="47879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9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3157728" y="3133578"/>
              <a:ext cx="205739" cy="1794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483385" y="3388024"/>
              <a:ext cx="308976" cy="17482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833627" y="3653028"/>
              <a:ext cx="166115" cy="1752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833627" y="3886200"/>
              <a:ext cx="166115" cy="1752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833627" y="4117848"/>
              <a:ext cx="166115" cy="17525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833627" y="4351020"/>
              <a:ext cx="166115" cy="1752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727709" y="3560826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8" y="4792"/>
                  </a:lnTo>
                  <a:lnTo>
                    <a:pt x="347905" y="17859"/>
                  </a:lnTo>
                  <a:lnTo>
                    <a:pt x="360969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9" y="1035659"/>
                  </a:lnTo>
                  <a:lnTo>
                    <a:pt x="347905" y="1055036"/>
                  </a:lnTo>
                  <a:lnTo>
                    <a:pt x="328528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1" y="1068103"/>
                  </a:lnTo>
                  <a:lnTo>
                    <a:pt x="17854" y="1055036"/>
                  </a:lnTo>
                  <a:lnTo>
                    <a:pt x="4790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0" y="37236"/>
                  </a:lnTo>
                  <a:lnTo>
                    <a:pt x="17854" y="17859"/>
                  </a:lnTo>
                  <a:lnTo>
                    <a:pt x="37231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7" name="object 87"/>
          <p:cNvSpPr/>
          <p:nvPr/>
        </p:nvSpPr>
        <p:spPr>
          <a:xfrm>
            <a:off x="1410022" y="5421410"/>
            <a:ext cx="327157" cy="20457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864042" y="2705497"/>
            <a:ext cx="335020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055434" y="2705497"/>
            <a:ext cx="331796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991636" y="2705497"/>
            <a:ext cx="336313" cy="24118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924708" y="2705497"/>
            <a:ext cx="339581" cy="24118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830704" y="6469176"/>
            <a:ext cx="300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647950" y="6469176"/>
            <a:ext cx="739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favorite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776853" y="6469176"/>
            <a:ext cx="664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season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112258" y="6469176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5372861" y="3814571"/>
            <a:ext cx="699770" cy="379730"/>
            <a:chOff x="5372861" y="3814571"/>
            <a:chExt cx="699770" cy="379730"/>
          </a:xfrm>
        </p:grpSpPr>
        <p:sp>
          <p:nvSpPr>
            <p:cNvPr id="97" name="object 97"/>
            <p:cNvSpPr/>
            <p:nvPr/>
          </p:nvSpPr>
          <p:spPr>
            <a:xfrm>
              <a:off x="5372861" y="4082668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7" y="105155"/>
                  </a:lnTo>
                  <a:lnTo>
                    <a:pt x="597662" y="109981"/>
                  </a:lnTo>
                  <a:lnTo>
                    <a:pt x="603758" y="111505"/>
                  </a:lnTo>
                  <a:lnTo>
                    <a:pt x="608457" y="108711"/>
                  </a:lnTo>
                  <a:lnTo>
                    <a:pt x="682276" y="65658"/>
                  </a:lnTo>
                  <a:lnTo>
                    <a:pt x="679703" y="65658"/>
                  </a:lnTo>
                  <a:lnTo>
                    <a:pt x="679703" y="64261"/>
                  </a:lnTo>
                  <a:lnTo>
                    <a:pt x="674624" y="64261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3" y="45846"/>
                  </a:lnTo>
                  <a:lnTo>
                    <a:pt x="679703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1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1"/>
                  </a:lnTo>
                  <a:lnTo>
                    <a:pt x="679703" y="64261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3"/>
                  </a:lnTo>
                  <a:lnTo>
                    <a:pt x="594867" y="6349"/>
                  </a:lnTo>
                  <a:lnTo>
                    <a:pt x="592074" y="11048"/>
                  </a:lnTo>
                  <a:lnTo>
                    <a:pt x="593725" y="17144"/>
                  </a:lnTo>
                  <a:lnTo>
                    <a:pt x="598424" y="19811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5484875" y="3814571"/>
              <a:ext cx="428244" cy="29108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6338061" y="3900296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917064" y="2109977"/>
            <a:ext cx="111760" cy="535940"/>
          </a:xfrm>
          <a:custGeom>
            <a:avLst/>
            <a:gdLst/>
            <a:ahLst/>
            <a:cxnLst/>
            <a:rect l="l" t="t" r="r" b="b"/>
            <a:pathLst>
              <a:path w="111760" h="535939">
                <a:moveTo>
                  <a:pt x="55752" y="39224"/>
                </a:moveTo>
                <a:lnTo>
                  <a:pt x="45847" y="56206"/>
                </a:lnTo>
                <a:lnTo>
                  <a:pt x="45847" y="535432"/>
                </a:lnTo>
                <a:lnTo>
                  <a:pt x="65659" y="535432"/>
                </a:lnTo>
                <a:lnTo>
                  <a:pt x="65659" y="56206"/>
                </a:lnTo>
                <a:lnTo>
                  <a:pt x="55752" y="39224"/>
                </a:lnTo>
                <a:close/>
              </a:path>
              <a:path w="111760" h="535939">
                <a:moveTo>
                  <a:pt x="55753" y="0"/>
                </a:moveTo>
                <a:lnTo>
                  <a:pt x="2793" y="90805"/>
                </a:lnTo>
                <a:lnTo>
                  <a:pt x="0" y="95504"/>
                </a:lnTo>
                <a:lnTo>
                  <a:pt x="1524" y="101600"/>
                </a:lnTo>
                <a:lnTo>
                  <a:pt x="6350" y="104394"/>
                </a:lnTo>
                <a:lnTo>
                  <a:pt x="11049" y="107187"/>
                </a:lnTo>
                <a:lnTo>
                  <a:pt x="17145" y="105537"/>
                </a:lnTo>
                <a:lnTo>
                  <a:pt x="19812" y="100837"/>
                </a:lnTo>
                <a:lnTo>
                  <a:pt x="45846" y="56206"/>
                </a:lnTo>
                <a:lnTo>
                  <a:pt x="45847" y="19558"/>
                </a:lnTo>
                <a:lnTo>
                  <a:pt x="67159" y="19558"/>
                </a:lnTo>
                <a:lnTo>
                  <a:pt x="55753" y="0"/>
                </a:lnTo>
                <a:close/>
              </a:path>
              <a:path w="111760" h="535939">
                <a:moveTo>
                  <a:pt x="67159" y="19558"/>
                </a:moveTo>
                <a:lnTo>
                  <a:pt x="65659" y="19558"/>
                </a:lnTo>
                <a:lnTo>
                  <a:pt x="65659" y="56206"/>
                </a:lnTo>
                <a:lnTo>
                  <a:pt x="91693" y="100837"/>
                </a:lnTo>
                <a:lnTo>
                  <a:pt x="94361" y="105537"/>
                </a:lnTo>
                <a:lnTo>
                  <a:pt x="100457" y="107187"/>
                </a:lnTo>
                <a:lnTo>
                  <a:pt x="105156" y="104394"/>
                </a:lnTo>
                <a:lnTo>
                  <a:pt x="109982" y="101600"/>
                </a:lnTo>
                <a:lnTo>
                  <a:pt x="111506" y="95504"/>
                </a:lnTo>
                <a:lnTo>
                  <a:pt x="108712" y="90805"/>
                </a:lnTo>
                <a:lnTo>
                  <a:pt x="67159" y="19558"/>
                </a:lnTo>
                <a:close/>
              </a:path>
              <a:path w="111760" h="535939">
                <a:moveTo>
                  <a:pt x="65659" y="19558"/>
                </a:moveTo>
                <a:lnTo>
                  <a:pt x="45847" y="19558"/>
                </a:lnTo>
                <a:lnTo>
                  <a:pt x="45847" y="56206"/>
                </a:lnTo>
                <a:lnTo>
                  <a:pt x="55752" y="39224"/>
                </a:lnTo>
                <a:lnTo>
                  <a:pt x="47243" y="24637"/>
                </a:lnTo>
                <a:lnTo>
                  <a:pt x="65659" y="24637"/>
                </a:lnTo>
                <a:lnTo>
                  <a:pt x="65659" y="19558"/>
                </a:lnTo>
                <a:close/>
              </a:path>
              <a:path w="111760" h="535939">
                <a:moveTo>
                  <a:pt x="65659" y="24637"/>
                </a:moveTo>
                <a:lnTo>
                  <a:pt x="64262" y="24637"/>
                </a:lnTo>
                <a:lnTo>
                  <a:pt x="55752" y="39224"/>
                </a:lnTo>
                <a:lnTo>
                  <a:pt x="65659" y="56206"/>
                </a:lnTo>
                <a:lnTo>
                  <a:pt x="65659" y="24637"/>
                </a:lnTo>
                <a:close/>
              </a:path>
              <a:path w="111760" h="535939">
                <a:moveTo>
                  <a:pt x="64262" y="24637"/>
                </a:moveTo>
                <a:lnTo>
                  <a:pt x="47243" y="24637"/>
                </a:lnTo>
                <a:lnTo>
                  <a:pt x="55752" y="39224"/>
                </a:lnTo>
                <a:lnTo>
                  <a:pt x="64262" y="2463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988436" y="2109977"/>
            <a:ext cx="111760" cy="535940"/>
          </a:xfrm>
          <a:custGeom>
            <a:avLst/>
            <a:gdLst/>
            <a:ahLst/>
            <a:cxnLst/>
            <a:rect l="l" t="t" r="r" b="b"/>
            <a:pathLst>
              <a:path w="111760" h="535939">
                <a:moveTo>
                  <a:pt x="55752" y="39224"/>
                </a:moveTo>
                <a:lnTo>
                  <a:pt x="45846" y="56206"/>
                </a:lnTo>
                <a:lnTo>
                  <a:pt x="45846" y="535432"/>
                </a:lnTo>
                <a:lnTo>
                  <a:pt x="65658" y="535432"/>
                </a:lnTo>
                <a:lnTo>
                  <a:pt x="65658" y="56206"/>
                </a:lnTo>
                <a:lnTo>
                  <a:pt x="55752" y="39224"/>
                </a:lnTo>
                <a:close/>
              </a:path>
              <a:path w="111760" h="535939">
                <a:moveTo>
                  <a:pt x="55752" y="0"/>
                </a:moveTo>
                <a:lnTo>
                  <a:pt x="2793" y="90805"/>
                </a:lnTo>
                <a:lnTo>
                  <a:pt x="0" y="95504"/>
                </a:lnTo>
                <a:lnTo>
                  <a:pt x="1524" y="101600"/>
                </a:lnTo>
                <a:lnTo>
                  <a:pt x="6350" y="104394"/>
                </a:lnTo>
                <a:lnTo>
                  <a:pt x="11049" y="107187"/>
                </a:lnTo>
                <a:lnTo>
                  <a:pt x="17144" y="105537"/>
                </a:lnTo>
                <a:lnTo>
                  <a:pt x="19812" y="100837"/>
                </a:lnTo>
                <a:lnTo>
                  <a:pt x="45846" y="56206"/>
                </a:lnTo>
                <a:lnTo>
                  <a:pt x="45846" y="19558"/>
                </a:lnTo>
                <a:lnTo>
                  <a:pt x="67159" y="19558"/>
                </a:lnTo>
                <a:lnTo>
                  <a:pt x="55752" y="0"/>
                </a:lnTo>
                <a:close/>
              </a:path>
              <a:path w="111760" h="535939">
                <a:moveTo>
                  <a:pt x="67159" y="19558"/>
                </a:moveTo>
                <a:lnTo>
                  <a:pt x="65658" y="19558"/>
                </a:lnTo>
                <a:lnTo>
                  <a:pt x="65659" y="56206"/>
                </a:lnTo>
                <a:lnTo>
                  <a:pt x="91693" y="100837"/>
                </a:lnTo>
                <a:lnTo>
                  <a:pt x="94361" y="105537"/>
                </a:lnTo>
                <a:lnTo>
                  <a:pt x="100456" y="107187"/>
                </a:lnTo>
                <a:lnTo>
                  <a:pt x="105156" y="104394"/>
                </a:lnTo>
                <a:lnTo>
                  <a:pt x="109981" y="101600"/>
                </a:lnTo>
                <a:lnTo>
                  <a:pt x="111506" y="95504"/>
                </a:lnTo>
                <a:lnTo>
                  <a:pt x="108712" y="90805"/>
                </a:lnTo>
                <a:lnTo>
                  <a:pt x="67159" y="19558"/>
                </a:lnTo>
                <a:close/>
              </a:path>
              <a:path w="111760" h="535939">
                <a:moveTo>
                  <a:pt x="65658" y="19558"/>
                </a:moveTo>
                <a:lnTo>
                  <a:pt x="45846" y="19558"/>
                </a:lnTo>
                <a:lnTo>
                  <a:pt x="45846" y="56206"/>
                </a:lnTo>
                <a:lnTo>
                  <a:pt x="55752" y="39224"/>
                </a:lnTo>
                <a:lnTo>
                  <a:pt x="47243" y="24637"/>
                </a:lnTo>
                <a:lnTo>
                  <a:pt x="65658" y="24637"/>
                </a:lnTo>
                <a:lnTo>
                  <a:pt x="65658" y="19558"/>
                </a:lnTo>
                <a:close/>
              </a:path>
              <a:path w="111760" h="535939">
                <a:moveTo>
                  <a:pt x="65658" y="24637"/>
                </a:moveTo>
                <a:lnTo>
                  <a:pt x="64262" y="24637"/>
                </a:lnTo>
                <a:lnTo>
                  <a:pt x="55752" y="39224"/>
                </a:lnTo>
                <a:lnTo>
                  <a:pt x="65659" y="56206"/>
                </a:lnTo>
                <a:lnTo>
                  <a:pt x="65658" y="24637"/>
                </a:lnTo>
                <a:close/>
              </a:path>
              <a:path w="111760" h="535939">
                <a:moveTo>
                  <a:pt x="64262" y="24637"/>
                </a:moveTo>
                <a:lnTo>
                  <a:pt x="47243" y="24637"/>
                </a:lnTo>
                <a:lnTo>
                  <a:pt x="55752" y="39224"/>
                </a:lnTo>
                <a:lnTo>
                  <a:pt x="64262" y="2463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041521" y="2109977"/>
            <a:ext cx="111760" cy="535940"/>
          </a:xfrm>
          <a:custGeom>
            <a:avLst/>
            <a:gdLst/>
            <a:ahLst/>
            <a:cxnLst/>
            <a:rect l="l" t="t" r="r" b="b"/>
            <a:pathLst>
              <a:path w="111760" h="535939">
                <a:moveTo>
                  <a:pt x="55752" y="39224"/>
                </a:moveTo>
                <a:lnTo>
                  <a:pt x="45846" y="56206"/>
                </a:lnTo>
                <a:lnTo>
                  <a:pt x="45846" y="535432"/>
                </a:lnTo>
                <a:lnTo>
                  <a:pt x="65658" y="535432"/>
                </a:lnTo>
                <a:lnTo>
                  <a:pt x="65658" y="56206"/>
                </a:lnTo>
                <a:lnTo>
                  <a:pt x="55752" y="39224"/>
                </a:lnTo>
                <a:close/>
              </a:path>
              <a:path w="111760" h="535939">
                <a:moveTo>
                  <a:pt x="55752" y="0"/>
                </a:moveTo>
                <a:lnTo>
                  <a:pt x="2793" y="90805"/>
                </a:lnTo>
                <a:lnTo>
                  <a:pt x="0" y="95504"/>
                </a:lnTo>
                <a:lnTo>
                  <a:pt x="1524" y="101600"/>
                </a:lnTo>
                <a:lnTo>
                  <a:pt x="6350" y="104394"/>
                </a:lnTo>
                <a:lnTo>
                  <a:pt x="11049" y="107187"/>
                </a:lnTo>
                <a:lnTo>
                  <a:pt x="17144" y="105537"/>
                </a:lnTo>
                <a:lnTo>
                  <a:pt x="19812" y="100837"/>
                </a:lnTo>
                <a:lnTo>
                  <a:pt x="45846" y="56206"/>
                </a:lnTo>
                <a:lnTo>
                  <a:pt x="45846" y="19558"/>
                </a:lnTo>
                <a:lnTo>
                  <a:pt x="67159" y="19558"/>
                </a:lnTo>
                <a:lnTo>
                  <a:pt x="55752" y="0"/>
                </a:lnTo>
                <a:close/>
              </a:path>
              <a:path w="111760" h="535939">
                <a:moveTo>
                  <a:pt x="67159" y="19558"/>
                </a:moveTo>
                <a:lnTo>
                  <a:pt x="65658" y="19558"/>
                </a:lnTo>
                <a:lnTo>
                  <a:pt x="65659" y="56206"/>
                </a:lnTo>
                <a:lnTo>
                  <a:pt x="91693" y="100837"/>
                </a:lnTo>
                <a:lnTo>
                  <a:pt x="94361" y="105537"/>
                </a:lnTo>
                <a:lnTo>
                  <a:pt x="100456" y="107187"/>
                </a:lnTo>
                <a:lnTo>
                  <a:pt x="105155" y="104394"/>
                </a:lnTo>
                <a:lnTo>
                  <a:pt x="109981" y="101600"/>
                </a:lnTo>
                <a:lnTo>
                  <a:pt x="111505" y="95504"/>
                </a:lnTo>
                <a:lnTo>
                  <a:pt x="108712" y="90805"/>
                </a:lnTo>
                <a:lnTo>
                  <a:pt x="67159" y="19558"/>
                </a:lnTo>
                <a:close/>
              </a:path>
              <a:path w="111760" h="535939">
                <a:moveTo>
                  <a:pt x="65658" y="19558"/>
                </a:moveTo>
                <a:lnTo>
                  <a:pt x="45846" y="19558"/>
                </a:lnTo>
                <a:lnTo>
                  <a:pt x="45846" y="56206"/>
                </a:lnTo>
                <a:lnTo>
                  <a:pt x="55752" y="39224"/>
                </a:lnTo>
                <a:lnTo>
                  <a:pt x="47243" y="24637"/>
                </a:lnTo>
                <a:lnTo>
                  <a:pt x="65658" y="24637"/>
                </a:lnTo>
                <a:lnTo>
                  <a:pt x="65658" y="19558"/>
                </a:lnTo>
                <a:close/>
              </a:path>
              <a:path w="111760" h="535939">
                <a:moveTo>
                  <a:pt x="65658" y="24637"/>
                </a:moveTo>
                <a:lnTo>
                  <a:pt x="64262" y="24637"/>
                </a:lnTo>
                <a:lnTo>
                  <a:pt x="55752" y="39224"/>
                </a:lnTo>
                <a:lnTo>
                  <a:pt x="65659" y="56206"/>
                </a:lnTo>
                <a:lnTo>
                  <a:pt x="65658" y="24637"/>
                </a:lnTo>
                <a:close/>
              </a:path>
              <a:path w="111760" h="535939">
                <a:moveTo>
                  <a:pt x="64262" y="24637"/>
                </a:moveTo>
                <a:lnTo>
                  <a:pt x="47243" y="24637"/>
                </a:lnTo>
                <a:lnTo>
                  <a:pt x="55752" y="39224"/>
                </a:lnTo>
                <a:lnTo>
                  <a:pt x="64262" y="2463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616202" y="1794128"/>
            <a:ext cx="3133725" cy="70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29665" algn="l"/>
                <a:tab pos="2393950" algn="l"/>
              </a:tabLst>
              <a:defRPr/>
            </a:pP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favorite	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season	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98145" marR="0" lvl="0" indent="0" algn="ctr" defTabSz="914400" rtl="0" eaLnBrk="1" fontAlgn="auto" latinLnBrk="0" hangingPunct="1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0025" algn="l"/>
                <a:tab pos="251460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samp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samp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samp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109845" y="2109977"/>
            <a:ext cx="111760" cy="535940"/>
          </a:xfrm>
          <a:custGeom>
            <a:avLst/>
            <a:gdLst/>
            <a:ahLst/>
            <a:cxnLst/>
            <a:rect l="l" t="t" r="r" b="b"/>
            <a:pathLst>
              <a:path w="111760" h="535939">
                <a:moveTo>
                  <a:pt x="55752" y="39224"/>
                </a:moveTo>
                <a:lnTo>
                  <a:pt x="45846" y="56206"/>
                </a:lnTo>
                <a:lnTo>
                  <a:pt x="45846" y="535432"/>
                </a:lnTo>
                <a:lnTo>
                  <a:pt x="65658" y="535432"/>
                </a:lnTo>
                <a:lnTo>
                  <a:pt x="65658" y="56206"/>
                </a:lnTo>
                <a:lnTo>
                  <a:pt x="55752" y="39224"/>
                </a:lnTo>
                <a:close/>
              </a:path>
              <a:path w="111760" h="535939">
                <a:moveTo>
                  <a:pt x="55752" y="0"/>
                </a:moveTo>
                <a:lnTo>
                  <a:pt x="2793" y="90805"/>
                </a:lnTo>
                <a:lnTo>
                  <a:pt x="0" y="95504"/>
                </a:lnTo>
                <a:lnTo>
                  <a:pt x="1524" y="101600"/>
                </a:lnTo>
                <a:lnTo>
                  <a:pt x="6350" y="104394"/>
                </a:lnTo>
                <a:lnTo>
                  <a:pt x="11049" y="107187"/>
                </a:lnTo>
                <a:lnTo>
                  <a:pt x="17144" y="105537"/>
                </a:lnTo>
                <a:lnTo>
                  <a:pt x="19812" y="100837"/>
                </a:lnTo>
                <a:lnTo>
                  <a:pt x="45846" y="56206"/>
                </a:lnTo>
                <a:lnTo>
                  <a:pt x="45846" y="19558"/>
                </a:lnTo>
                <a:lnTo>
                  <a:pt x="67159" y="19558"/>
                </a:lnTo>
                <a:lnTo>
                  <a:pt x="55752" y="0"/>
                </a:lnTo>
                <a:close/>
              </a:path>
              <a:path w="111760" h="535939">
                <a:moveTo>
                  <a:pt x="67159" y="19558"/>
                </a:moveTo>
                <a:lnTo>
                  <a:pt x="65658" y="19558"/>
                </a:lnTo>
                <a:lnTo>
                  <a:pt x="65659" y="56206"/>
                </a:lnTo>
                <a:lnTo>
                  <a:pt x="91693" y="100837"/>
                </a:lnTo>
                <a:lnTo>
                  <a:pt x="94360" y="105537"/>
                </a:lnTo>
                <a:lnTo>
                  <a:pt x="100456" y="107187"/>
                </a:lnTo>
                <a:lnTo>
                  <a:pt x="105155" y="104394"/>
                </a:lnTo>
                <a:lnTo>
                  <a:pt x="109981" y="101600"/>
                </a:lnTo>
                <a:lnTo>
                  <a:pt x="111505" y="95504"/>
                </a:lnTo>
                <a:lnTo>
                  <a:pt x="108712" y="90805"/>
                </a:lnTo>
                <a:lnTo>
                  <a:pt x="67159" y="19558"/>
                </a:lnTo>
                <a:close/>
              </a:path>
              <a:path w="111760" h="535939">
                <a:moveTo>
                  <a:pt x="65658" y="19558"/>
                </a:moveTo>
                <a:lnTo>
                  <a:pt x="45846" y="19558"/>
                </a:lnTo>
                <a:lnTo>
                  <a:pt x="45846" y="56206"/>
                </a:lnTo>
                <a:lnTo>
                  <a:pt x="55752" y="39224"/>
                </a:lnTo>
                <a:lnTo>
                  <a:pt x="47243" y="24637"/>
                </a:lnTo>
                <a:lnTo>
                  <a:pt x="65658" y="24637"/>
                </a:lnTo>
                <a:lnTo>
                  <a:pt x="65658" y="19558"/>
                </a:lnTo>
                <a:close/>
              </a:path>
              <a:path w="111760" h="535939">
                <a:moveTo>
                  <a:pt x="65658" y="24637"/>
                </a:moveTo>
                <a:lnTo>
                  <a:pt x="64262" y="24637"/>
                </a:lnTo>
                <a:lnTo>
                  <a:pt x="55752" y="39224"/>
                </a:lnTo>
                <a:lnTo>
                  <a:pt x="65659" y="56206"/>
                </a:lnTo>
                <a:lnTo>
                  <a:pt x="65658" y="24637"/>
                </a:lnTo>
                <a:close/>
              </a:path>
              <a:path w="111760" h="535939">
                <a:moveTo>
                  <a:pt x="64262" y="24637"/>
                </a:moveTo>
                <a:lnTo>
                  <a:pt x="47243" y="24637"/>
                </a:lnTo>
                <a:lnTo>
                  <a:pt x="55752" y="39224"/>
                </a:lnTo>
                <a:lnTo>
                  <a:pt x="64262" y="2463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879340" y="1810003"/>
            <a:ext cx="942975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spring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36550" marR="0" lvl="0" indent="0" algn="l" defTabSz="914400" rtl="0" eaLnBrk="1" fontAlgn="auto" latinLnBrk="0" hangingPunct="1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samp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988177" y="6454241"/>
            <a:ext cx="59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spring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9412E22-71D9-4F37-8E1C-1F2505F22A8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  <p:extLst>
      <p:ext uri="{BB962C8B-B14F-4D97-AF65-F5344CB8AC3E}">
        <p14:creationId xmlns:p14="http://schemas.microsoft.com/office/powerpoint/2010/main" val="10474208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5973" y="249377"/>
            <a:ext cx="7552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tx1"/>
                </a:solidFill>
              </a:rPr>
              <a:t>Generating </a:t>
            </a:r>
            <a:r>
              <a:rPr dirty="0">
                <a:solidFill>
                  <a:schemeClr val="tx1"/>
                </a:solidFill>
              </a:rPr>
              <a:t>text </a:t>
            </a:r>
            <a:r>
              <a:rPr spc="-5" dirty="0">
                <a:solidFill>
                  <a:schemeClr val="tx1"/>
                </a:solidFill>
              </a:rPr>
              <a:t>with </a:t>
            </a:r>
            <a:r>
              <a:rPr dirty="0">
                <a:solidFill>
                  <a:schemeClr val="tx1"/>
                </a:solidFill>
              </a:rPr>
              <a:t>a RNN Language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2255"/>
            <a:ext cx="8154034" cy="17087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Let’s have some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fun!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train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 kind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text, then generate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  in that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style.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Obama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speeches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7270" y="6147003"/>
            <a:ext cx="6536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https://medium.com/@samim/obama-rnn-machine-generated-political-speeches-c8abd18a2ea0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5682" y="3787610"/>
            <a:ext cx="8065770" cy="1502410"/>
            <a:chOff x="625682" y="3787610"/>
            <a:chExt cx="8065770" cy="1502410"/>
          </a:xfrm>
        </p:grpSpPr>
        <p:sp>
          <p:nvSpPr>
            <p:cNvPr id="6" name="object 6"/>
            <p:cNvSpPr/>
            <p:nvPr/>
          </p:nvSpPr>
          <p:spPr>
            <a:xfrm>
              <a:off x="625682" y="3787610"/>
              <a:ext cx="8065696" cy="13755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947416" y="4832604"/>
              <a:ext cx="5686425" cy="457200"/>
            </a:xfrm>
            <a:custGeom>
              <a:avLst/>
              <a:gdLst/>
              <a:ahLst/>
              <a:cxnLst/>
              <a:rect l="l" t="t" r="r" b="b"/>
              <a:pathLst>
                <a:path w="5686425" h="457200">
                  <a:moveTo>
                    <a:pt x="568604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686044" y="457200"/>
                  </a:lnTo>
                  <a:lnTo>
                    <a:pt x="5686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5684520" y="2007107"/>
            <a:ext cx="3015996" cy="1339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41539F-9681-47D0-BA79-386D409A4AA9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  <p:extLst>
      <p:ext uri="{BB962C8B-B14F-4D97-AF65-F5344CB8AC3E}">
        <p14:creationId xmlns:p14="http://schemas.microsoft.com/office/powerpoint/2010/main" val="110889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1032255"/>
            <a:ext cx="8154034" cy="17087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Let’s have some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fun!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train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 kind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text, then generate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  in that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style.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Harry Potter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3845" y="6147003"/>
            <a:ext cx="6499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https://medium.com/deep-writing/harry-potter-written-by-artificial-intelligence-8a9431803da6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0033" y="3565397"/>
            <a:ext cx="7465235" cy="2288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54396" y="1999488"/>
            <a:ext cx="2785872" cy="1318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C1EAFB4F-BA0F-4484-B823-C3C3ACB46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5973" y="249377"/>
            <a:ext cx="7552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tx1"/>
                </a:solidFill>
              </a:rPr>
              <a:t>Generating </a:t>
            </a:r>
            <a:r>
              <a:rPr dirty="0">
                <a:solidFill>
                  <a:schemeClr val="tx1"/>
                </a:solidFill>
              </a:rPr>
              <a:t>text </a:t>
            </a:r>
            <a:r>
              <a:rPr spc="-5" dirty="0">
                <a:solidFill>
                  <a:schemeClr val="tx1"/>
                </a:solidFill>
              </a:rPr>
              <a:t>with </a:t>
            </a:r>
            <a:r>
              <a:rPr dirty="0">
                <a:solidFill>
                  <a:schemeClr val="tx1"/>
                </a:solidFill>
              </a:rPr>
              <a:t>a RNN Language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943C7-3D59-4858-9B1F-7A00697C0331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  <p:extLst>
      <p:ext uri="{BB962C8B-B14F-4D97-AF65-F5344CB8AC3E}">
        <p14:creationId xmlns:p14="http://schemas.microsoft.com/office/powerpoint/2010/main" val="6368268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1032255"/>
            <a:ext cx="8154034" cy="17087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Let’s have some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fun!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train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any kind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text, then generate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text  in that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style.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trained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paint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color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names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9314" y="6405473"/>
            <a:ext cx="6185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rlito"/>
                <a:ea typeface="+mn-ea"/>
                <a:cs typeface="Carlito"/>
              </a:rPr>
              <a:t>Source:</a:t>
            </a:r>
            <a:r>
              <a:rPr kumimoji="0" sz="12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0" i="0" u="sng" strike="noStrike" kern="1200" cap="none" spc="-5" normalizeH="0" baseline="0" noProof="0" dirty="0">
                <a:ln>
                  <a:noFill/>
                </a:ln>
                <a:solidFill>
                  <a:srgbClr val="EE8E1C"/>
                </a:solidFill>
                <a:effectLst/>
                <a:uLnTx/>
                <a:uFill>
                  <a:solidFill>
                    <a:srgbClr val="EE8E1C"/>
                  </a:solidFill>
                </a:uFill>
                <a:latin typeface="Carlito"/>
                <a:ea typeface="+mn-ea"/>
                <a:cs typeface="Carlito"/>
                <a:hlinkClick r:id="rId2"/>
              </a:rPr>
              <a:t>http://aiweirdness.com/post/160776374467/new-paint-colors-invented-by-neural-network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6323" y="2900172"/>
            <a:ext cx="2388671" cy="2687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06749" y="2910428"/>
            <a:ext cx="2532822" cy="26873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162" y="5834634"/>
            <a:ext cx="8077200" cy="370840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1112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an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example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character-level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RNN-LM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(predicts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what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character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comes</a:t>
            </a:r>
            <a:r>
              <a:rPr kumimoji="0" sz="18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next)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9E709F5A-2E90-495A-98BF-2DC6D35782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5973" y="249377"/>
            <a:ext cx="7552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tx1"/>
                </a:solidFill>
              </a:rPr>
              <a:t>Generating </a:t>
            </a:r>
            <a:r>
              <a:rPr dirty="0">
                <a:solidFill>
                  <a:schemeClr val="tx1"/>
                </a:solidFill>
              </a:rPr>
              <a:t>text </a:t>
            </a:r>
            <a:r>
              <a:rPr spc="-5" dirty="0">
                <a:solidFill>
                  <a:schemeClr val="tx1"/>
                </a:solidFill>
              </a:rPr>
              <a:t>with </a:t>
            </a:r>
            <a:r>
              <a:rPr dirty="0">
                <a:solidFill>
                  <a:schemeClr val="tx1"/>
                </a:solidFill>
              </a:rPr>
              <a:t>a RNN Language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A6101-A307-497C-9887-54D25ECDB118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  <p:extLst>
      <p:ext uri="{BB962C8B-B14F-4D97-AF65-F5344CB8AC3E}">
        <p14:creationId xmlns:p14="http://schemas.microsoft.com/office/powerpoint/2010/main" val="209455313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7871" y="1028600"/>
            <a:ext cx="5048239" cy="4248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383540" y="262890"/>
            <a:ext cx="8376919" cy="53860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</a:rPr>
              <a:t>Generating poetry with RNNs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836539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9848" y="992300"/>
            <a:ext cx="7076535" cy="64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5119" y="1915041"/>
            <a:ext cx="7067810" cy="103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87815" y="1618423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551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72090" y="188497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87815" y="297619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549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72090" y="324274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7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1015" y="1610573"/>
            <a:ext cx="1054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4511" y="3023907"/>
            <a:ext cx="1054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8204" y="3357809"/>
            <a:ext cx="7041660" cy="793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58015" y="4215868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549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42290" y="448241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38550" y="4604452"/>
            <a:ext cx="7059085" cy="810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50925" y="4246600"/>
            <a:ext cx="1054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492960"/>
          </a:xfrm>
          <a:prstGeom prst="rect">
            <a:avLst/>
          </a:prstGeom>
        </p:spPr>
        <p:txBody>
          <a:bodyPr vert="horz" wrap="square" lIns="0" tIns="213872" rIns="0" bIns="0" rtlCol="0">
            <a:spAutoFit/>
          </a:bodyPr>
          <a:lstStyle/>
          <a:p>
            <a:pPr marL="156210"/>
            <a:r>
              <a:rPr sz="1800" spc="-5" dirty="0"/>
              <a:t>at</a:t>
            </a:r>
            <a:r>
              <a:rPr sz="1800" spc="-75" dirty="0"/>
              <a:t> </a:t>
            </a:r>
            <a:r>
              <a:rPr sz="1800" spc="-5" dirty="0"/>
              <a:t>first:</a:t>
            </a:r>
            <a:endParaRPr sz="1800"/>
          </a:p>
        </p:txBody>
      </p:sp>
      <p:sp>
        <p:nvSpPr>
          <p:cNvPr id="22" name="TextBox 2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850" y="5950238"/>
            <a:ext cx="656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info: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http://karpathy.github.io/2015/05/21/rnn-effectiveness/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34688C3F-E25F-40BD-AB87-15B15604A4C7}"/>
              </a:ext>
            </a:extLst>
          </p:cNvPr>
          <p:cNvSpPr txBox="1">
            <a:spLocks/>
          </p:cNvSpPr>
          <p:nvPr/>
        </p:nvSpPr>
        <p:spPr>
          <a:xfrm>
            <a:off x="383540" y="262890"/>
            <a:ext cx="8376919" cy="53860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</a:rPr>
              <a:t>Generating poetry with RNNs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3098639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5898" y="973874"/>
            <a:ext cx="4005116" cy="4375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08316" y="973874"/>
            <a:ext cx="4144741" cy="3440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37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338B0E6-DA33-487A-A367-0C13A12FA9CB}"/>
              </a:ext>
            </a:extLst>
          </p:cNvPr>
          <p:cNvSpPr txBox="1">
            <a:spLocks/>
          </p:cNvSpPr>
          <p:nvPr/>
        </p:nvSpPr>
        <p:spPr>
          <a:xfrm>
            <a:off x="383540" y="262890"/>
            <a:ext cx="8376919" cy="53860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</a:rPr>
              <a:t>Generating poetry with RNNs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3171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sz="3000" spc="-5" dirty="0"/>
              <a:t>Recurrent Networks offer a lot of</a:t>
            </a:r>
            <a:r>
              <a:rPr sz="3000" spc="60" dirty="0"/>
              <a:t> </a:t>
            </a:r>
            <a:r>
              <a:rPr sz="3000" spc="-5" dirty="0"/>
              <a:t>flexibility:</a:t>
            </a:r>
            <a:endParaRPr sz="3000" dirty="0"/>
          </a:p>
        </p:txBody>
      </p:sp>
      <p:sp>
        <p:nvSpPr>
          <p:cNvPr id="6" name="object 6"/>
          <p:cNvSpPr/>
          <p:nvPr/>
        </p:nvSpPr>
        <p:spPr>
          <a:xfrm>
            <a:off x="5464539" y="4676317"/>
            <a:ext cx="102235" cy="327660"/>
          </a:xfrm>
          <a:custGeom>
            <a:avLst/>
            <a:gdLst/>
            <a:ahLst/>
            <a:cxnLst/>
            <a:rect l="l" t="t" r="r" b="b"/>
            <a:pathLst>
              <a:path w="102235" h="327660">
                <a:moveTo>
                  <a:pt x="101699" y="32764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34465" y="4593768"/>
            <a:ext cx="60325" cy="92075"/>
          </a:xfrm>
          <a:custGeom>
            <a:avLst/>
            <a:gdLst/>
            <a:ahLst/>
            <a:cxnLst/>
            <a:rect l="l" t="t" r="r" b="b"/>
            <a:pathLst>
              <a:path w="60325" h="92075">
                <a:moveTo>
                  <a:pt x="60124" y="73224"/>
                </a:moveTo>
                <a:lnTo>
                  <a:pt x="4424" y="0"/>
                </a:lnTo>
                <a:lnTo>
                  <a:pt x="0" y="91899"/>
                </a:lnTo>
                <a:lnTo>
                  <a:pt x="60124" y="732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7141" y="4719019"/>
            <a:ext cx="2952115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achine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ranslation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 of words -&gt; seq of words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59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811" y="994700"/>
            <a:ext cx="7802346" cy="4386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54B329D-4ADD-4269-AA4F-6C590E580270}"/>
              </a:ext>
            </a:extLst>
          </p:cNvPr>
          <p:cNvSpPr txBox="1">
            <a:spLocks/>
          </p:cNvSpPr>
          <p:nvPr/>
        </p:nvSpPr>
        <p:spPr>
          <a:xfrm>
            <a:off x="383540" y="262890"/>
            <a:ext cx="8376919" cy="53860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</a:rPr>
              <a:t>Generating </a:t>
            </a:r>
            <a:r>
              <a:rPr lang="en-US" sz="3200" b="1" kern="0" spc="10" dirty="0">
                <a:solidFill>
                  <a:sysClr val="windowText" lastClr="000000"/>
                </a:solidFill>
                <a:latin typeface="Carlito"/>
              </a:rPr>
              <a:t>textbooks</a:t>
            </a: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</a:rPr>
              <a:t> with RNNs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1794510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869" y="967774"/>
            <a:ext cx="4988989" cy="441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04209" y="1242933"/>
            <a:ext cx="1824989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3000" spc="-5" dirty="0"/>
              <a:t>Generated  C</a:t>
            </a:r>
            <a:r>
              <a:rPr sz="3000" spc="-85" dirty="0"/>
              <a:t> </a:t>
            </a:r>
            <a:r>
              <a:rPr sz="3000" spc="-5" dirty="0"/>
              <a:t>code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CA56C51-24A9-4A93-88E4-6D300B2E7F8F}"/>
              </a:ext>
            </a:extLst>
          </p:cNvPr>
          <p:cNvSpPr txBox="1">
            <a:spLocks/>
          </p:cNvSpPr>
          <p:nvPr/>
        </p:nvSpPr>
        <p:spPr>
          <a:xfrm>
            <a:off x="383540" y="262890"/>
            <a:ext cx="8376919" cy="53860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</a:rPr>
              <a:t>Generating code with RNNs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162203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62763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Neural </a:t>
            </a:r>
            <a:r>
              <a:rPr spc="-114" dirty="0"/>
              <a:t>Machine</a:t>
            </a:r>
            <a:r>
              <a:rPr spc="-625" dirty="0"/>
              <a:t> </a:t>
            </a:r>
            <a:r>
              <a:rPr spc="-155" dirty="0"/>
              <a:t>Translation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321675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5565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Neural Machine Translation 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(NMT) 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24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way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</a:t>
            </a:r>
            <a:r>
              <a:rPr kumimoji="0" sz="2400" b="0" i="0" u="none" strike="noStrike" kern="1200" cap="none" spc="-3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Machine 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Translation 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24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400" b="0" i="1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single </a:t>
            </a:r>
            <a:r>
              <a:rPr kumimoji="0" sz="24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neural</a:t>
            </a:r>
            <a:r>
              <a:rPr kumimoji="0" sz="2400" b="0" i="1" u="none" strike="noStrike" kern="1200" cap="none" spc="-2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neural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architecture 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called 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sequence-to-sequence 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(aka </a:t>
            </a:r>
            <a:r>
              <a:rPr kumimoji="0" sz="2400" b="0" i="0" u="none" strike="noStrike" kern="1200" cap="none" spc="-15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seq2seq</a:t>
            </a:r>
            <a:r>
              <a:rPr kumimoji="0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4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involves 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</a:t>
            </a:r>
            <a:r>
              <a:rPr kumimoji="0" sz="2400" b="0" i="1" u="none" strike="noStrike" kern="1200" cap="none" spc="-3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RNNs</a:t>
            </a:r>
            <a:r>
              <a:rPr kumimoji="0" sz="2400" b="0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5166A-801B-4903-91CA-6A967401B0A7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29" y="2436812"/>
            <a:ext cx="254000" cy="1257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474" y="2675382"/>
            <a:ext cx="187960" cy="779145"/>
          </a:xfrm>
          <a:custGeom>
            <a:avLst/>
            <a:gdLst/>
            <a:ahLst/>
            <a:cxnLst/>
            <a:rect l="l" t="t" r="r" b="b"/>
            <a:pathLst>
              <a:path w="187959" h="779145">
                <a:moveTo>
                  <a:pt x="187452" y="778763"/>
                </a:moveTo>
                <a:lnTo>
                  <a:pt x="150968" y="772991"/>
                </a:lnTo>
                <a:lnTo>
                  <a:pt x="121177" y="757253"/>
                </a:lnTo>
                <a:lnTo>
                  <a:pt x="101091" y="733919"/>
                </a:lnTo>
                <a:lnTo>
                  <a:pt x="93725" y="705357"/>
                </a:lnTo>
                <a:lnTo>
                  <a:pt x="93725" y="462788"/>
                </a:lnTo>
                <a:lnTo>
                  <a:pt x="86360" y="434226"/>
                </a:lnTo>
                <a:lnTo>
                  <a:pt x="66274" y="410892"/>
                </a:lnTo>
                <a:lnTo>
                  <a:pt x="36483" y="395154"/>
                </a:lnTo>
                <a:lnTo>
                  <a:pt x="0" y="389381"/>
                </a:lnTo>
                <a:lnTo>
                  <a:pt x="36483" y="383609"/>
                </a:lnTo>
                <a:lnTo>
                  <a:pt x="66274" y="367871"/>
                </a:lnTo>
                <a:lnTo>
                  <a:pt x="86360" y="344537"/>
                </a:lnTo>
                <a:lnTo>
                  <a:pt x="93725" y="315975"/>
                </a:lnTo>
                <a:lnTo>
                  <a:pt x="93725" y="73405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82980" y="2003298"/>
            <a:ext cx="4630420" cy="2060575"/>
            <a:chOff x="982980" y="2003298"/>
            <a:chExt cx="4630420" cy="2060575"/>
          </a:xfrm>
        </p:grpSpPr>
        <p:sp>
          <p:nvSpPr>
            <p:cNvPr id="5" name="object 5"/>
            <p:cNvSpPr/>
            <p:nvPr/>
          </p:nvSpPr>
          <p:spPr>
            <a:xfrm>
              <a:off x="982980" y="2656332"/>
              <a:ext cx="2098548" cy="14074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071622" y="3000629"/>
              <a:ext cx="1039494" cy="111760"/>
            </a:xfrm>
            <a:custGeom>
              <a:avLst/>
              <a:gdLst/>
              <a:ahLst/>
              <a:cxnLst/>
              <a:rect l="l" t="t" r="r" b="b"/>
              <a:pathLst>
                <a:path w="1039495" h="111760">
                  <a:moveTo>
                    <a:pt x="1000270" y="55753"/>
                  </a:moveTo>
                  <a:lnTo>
                    <a:pt x="938656" y="91694"/>
                  </a:lnTo>
                  <a:lnTo>
                    <a:pt x="933957" y="94361"/>
                  </a:lnTo>
                  <a:lnTo>
                    <a:pt x="932306" y="100457"/>
                  </a:lnTo>
                  <a:lnTo>
                    <a:pt x="935101" y="105156"/>
                  </a:lnTo>
                  <a:lnTo>
                    <a:pt x="937894" y="109982"/>
                  </a:lnTo>
                  <a:lnTo>
                    <a:pt x="943863" y="111506"/>
                  </a:lnTo>
                  <a:lnTo>
                    <a:pt x="1022509" y="65659"/>
                  </a:lnTo>
                  <a:lnTo>
                    <a:pt x="1019810" y="65659"/>
                  </a:lnTo>
                  <a:lnTo>
                    <a:pt x="1019810" y="64262"/>
                  </a:lnTo>
                  <a:lnTo>
                    <a:pt x="1014856" y="64262"/>
                  </a:lnTo>
                  <a:lnTo>
                    <a:pt x="1000270" y="55753"/>
                  </a:lnTo>
                  <a:close/>
                </a:path>
                <a:path w="1039495" h="111760">
                  <a:moveTo>
                    <a:pt x="983288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983288" y="65659"/>
                  </a:lnTo>
                  <a:lnTo>
                    <a:pt x="1000270" y="55753"/>
                  </a:lnTo>
                  <a:lnTo>
                    <a:pt x="983288" y="45847"/>
                  </a:lnTo>
                  <a:close/>
                </a:path>
                <a:path w="1039495" h="111760">
                  <a:moveTo>
                    <a:pt x="1022509" y="45847"/>
                  </a:moveTo>
                  <a:lnTo>
                    <a:pt x="1019810" y="45847"/>
                  </a:lnTo>
                  <a:lnTo>
                    <a:pt x="1019810" y="65659"/>
                  </a:lnTo>
                  <a:lnTo>
                    <a:pt x="1022509" y="65659"/>
                  </a:lnTo>
                  <a:lnTo>
                    <a:pt x="1039494" y="55753"/>
                  </a:lnTo>
                  <a:lnTo>
                    <a:pt x="1022509" y="45847"/>
                  </a:lnTo>
                  <a:close/>
                </a:path>
                <a:path w="1039495" h="111760">
                  <a:moveTo>
                    <a:pt x="1014856" y="47244"/>
                  </a:moveTo>
                  <a:lnTo>
                    <a:pt x="1000270" y="55753"/>
                  </a:lnTo>
                  <a:lnTo>
                    <a:pt x="1014856" y="64262"/>
                  </a:lnTo>
                  <a:lnTo>
                    <a:pt x="1014856" y="47244"/>
                  </a:lnTo>
                  <a:close/>
                </a:path>
                <a:path w="1039495" h="111760">
                  <a:moveTo>
                    <a:pt x="1019810" y="47244"/>
                  </a:moveTo>
                  <a:lnTo>
                    <a:pt x="1014856" y="47244"/>
                  </a:lnTo>
                  <a:lnTo>
                    <a:pt x="1014856" y="64262"/>
                  </a:lnTo>
                  <a:lnTo>
                    <a:pt x="1019810" y="64262"/>
                  </a:lnTo>
                  <a:lnTo>
                    <a:pt x="1019810" y="47244"/>
                  </a:lnTo>
                  <a:close/>
                </a:path>
                <a:path w="1039495" h="111760">
                  <a:moveTo>
                    <a:pt x="943863" y="0"/>
                  </a:moveTo>
                  <a:lnTo>
                    <a:pt x="937894" y="1524"/>
                  </a:lnTo>
                  <a:lnTo>
                    <a:pt x="935101" y="6350"/>
                  </a:lnTo>
                  <a:lnTo>
                    <a:pt x="932306" y="11049"/>
                  </a:lnTo>
                  <a:lnTo>
                    <a:pt x="933957" y="17145"/>
                  </a:lnTo>
                  <a:lnTo>
                    <a:pt x="938656" y="19812"/>
                  </a:lnTo>
                  <a:lnTo>
                    <a:pt x="1000270" y="55753"/>
                  </a:lnTo>
                  <a:lnTo>
                    <a:pt x="1014856" y="47244"/>
                  </a:lnTo>
                  <a:lnTo>
                    <a:pt x="1019810" y="47244"/>
                  </a:lnTo>
                  <a:lnTo>
                    <a:pt x="1019810" y="45847"/>
                  </a:lnTo>
                  <a:lnTo>
                    <a:pt x="1022509" y="45847"/>
                  </a:lnTo>
                  <a:lnTo>
                    <a:pt x="94386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184903" y="2731008"/>
              <a:ext cx="126491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184903" y="2900172"/>
              <a:ext cx="126491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184903" y="3069336"/>
              <a:ext cx="126491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184903" y="3238500"/>
              <a:ext cx="126491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110990" y="2666238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35" y="3498"/>
                  </a:lnTo>
                  <a:lnTo>
                    <a:pt x="253666" y="13033"/>
                  </a:lnTo>
                  <a:lnTo>
                    <a:pt x="263201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1" y="753123"/>
                  </a:lnTo>
                  <a:lnTo>
                    <a:pt x="253666" y="767254"/>
                  </a:lnTo>
                  <a:lnTo>
                    <a:pt x="239535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64" y="776789"/>
                  </a:lnTo>
                  <a:lnTo>
                    <a:pt x="13033" y="767254"/>
                  </a:lnTo>
                  <a:lnTo>
                    <a:pt x="3498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8" y="27164"/>
                  </a:lnTo>
                  <a:lnTo>
                    <a:pt x="13033" y="13033"/>
                  </a:lnTo>
                  <a:lnTo>
                    <a:pt x="27164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189349" y="3000628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06" y="541401"/>
                  </a:moveTo>
                  <a:lnTo>
                    <a:pt x="108712" y="536702"/>
                  </a:lnTo>
                  <a:lnTo>
                    <a:pt x="67157" y="465455"/>
                  </a:lnTo>
                  <a:lnTo>
                    <a:pt x="55753" y="445897"/>
                  </a:lnTo>
                  <a:lnTo>
                    <a:pt x="2794" y="536702"/>
                  </a:lnTo>
                  <a:lnTo>
                    <a:pt x="0" y="541401"/>
                  </a:lnTo>
                  <a:lnTo>
                    <a:pt x="1524" y="547497"/>
                  </a:lnTo>
                  <a:lnTo>
                    <a:pt x="6350" y="550303"/>
                  </a:lnTo>
                  <a:lnTo>
                    <a:pt x="11049" y="553085"/>
                  </a:lnTo>
                  <a:lnTo>
                    <a:pt x="17145" y="551434"/>
                  </a:lnTo>
                  <a:lnTo>
                    <a:pt x="19812" y="546735"/>
                  </a:lnTo>
                  <a:lnTo>
                    <a:pt x="45834" y="502107"/>
                  </a:lnTo>
                  <a:lnTo>
                    <a:pt x="45847" y="465455"/>
                  </a:lnTo>
                  <a:lnTo>
                    <a:pt x="45847" y="502107"/>
                  </a:lnTo>
                  <a:lnTo>
                    <a:pt x="45847" y="1055497"/>
                  </a:lnTo>
                  <a:lnTo>
                    <a:pt x="65659" y="1055497"/>
                  </a:lnTo>
                  <a:lnTo>
                    <a:pt x="65659" y="502107"/>
                  </a:lnTo>
                  <a:lnTo>
                    <a:pt x="91694" y="546735"/>
                  </a:lnTo>
                  <a:lnTo>
                    <a:pt x="94361" y="551434"/>
                  </a:lnTo>
                  <a:lnTo>
                    <a:pt x="100457" y="553085"/>
                  </a:lnTo>
                  <a:lnTo>
                    <a:pt x="105156" y="550303"/>
                  </a:lnTo>
                  <a:lnTo>
                    <a:pt x="109982" y="547497"/>
                  </a:lnTo>
                  <a:lnTo>
                    <a:pt x="111506" y="541401"/>
                  </a:lnTo>
                  <a:close/>
                </a:path>
                <a:path w="533400" h="1056004">
                  <a:moveTo>
                    <a:pt x="533019" y="55753"/>
                  </a:moveTo>
                  <a:lnTo>
                    <a:pt x="516026" y="45847"/>
                  </a:lnTo>
                  <a:lnTo>
                    <a:pt x="442214" y="2794"/>
                  </a:lnTo>
                  <a:lnTo>
                    <a:pt x="437515" y="0"/>
                  </a:lnTo>
                  <a:lnTo>
                    <a:pt x="431419" y="1524"/>
                  </a:lnTo>
                  <a:lnTo>
                    <a:pt x="428625" y="6350"/>
                  </a:lnTo>
                  <a:lnTo>
                    <a:pt x="425958" y="11049"/>
                  </a:lnTo>
                  <a:lnTo>
                    <a:pt x="427482" y="17145"/>
                  </a:lnTo>
                  <a:lnTo>
                    <a:pt x="432181" y="19812"/>
                  </a:lnTo>
                  <a:lnTo>
                    <a:pt x="476796" y="45847"/>
                  </a:lnTo>
                  <a:lnTo>
                    <a:pt x="188341" y="45847"/>
                  </a:lnTo>
                  <a:lnTo>
                    <a:pt x="188341" y="65659"/>
                  </a:lnTo>
                  <a:lnTo>
                    <a:pt x="476796" y="65659"/>
                  </a:lnTo>
                  <a:lnTo>
                    <a:pt x="432181" y="91694"/>
                  </a:lnTo>
                  <a:lnTo>
                    <a:pt x="427482" y="94361"/>
                  </a:lnTo>
                  <a:lnTo>
                    <a:pt x="425958" y="100457"/>
                  </a:lnTo>
                  <a:lnTo>
                    <a:pt x="428625" y="105156"/>
                  </a:lnTo>
                  <a:lnTo>
                    <a:pt x="431419" y="109982"/>
                  </a:lnTo>
                  <a:lnTo>
                    <a:pt x="437515" y="111506"/>
                  </a:lnTo>
                  <a:lnTo>
                    <a:pt x="442214" y="108712"/>
                  </a:lnTo>
                  <a:lnTo>
                    <a:pt x="516026" y="65659"/>
                  </a:lnTo>
                  <a:lnTo>
                    <a:pt x="533019" y="5575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796027" y="2740152"/>
              <a:ext cx="12649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796027" y="2909316"/>
              <a:ext cx="12649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796027" y="3078480"/>
              <a:ext cx="126491" cy="1310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796027" y="3246120"/>
              <a:ext cx="126491" cy="1325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722114" y="2675382"/>
              <a:ext cx="265430" cy="779145"/>
            </a:xfrm>
            <a:custGeom>
              <a:avLst/>
              <a:gdLst/>
              <a:ahLst/>
              <a:cxnLst/>
              <a:rect l="l" t="t" r="r" b="b"/>
              <a:pathLst>
                <a:path w="265429" h="779145">
                  <a:moveTo>
                    <a:pt x="220980" y="0"/>
                  </a:moveTo>
                  <a:lnTo>
                    <a:pt x="238172" y="3476"/>
                  </a:lnTo>
                  <a:lnTo>
                    <a:pt x="252222" y="12953"/>
                  </a:lnTo>
                  <a:lnTo>
                    <a:pt x="261699" y="27003"/>
                  </a:lnTo>
                  <a:lnTo>
                    <a:pt x="265175" y="44195"/>
                  </a:lnTo>
                  <a:lnTo>
                    <a:pt x="265175" y="734567"/>
                  </a:lnTo>
                  <a:lnTo>
                    <a:pt x="261699" y="751760"/>
                  </a:lnTo>
                  <a:lnTo>
                    <a:pt x="252222" y="765809"/>
                  </a:lnTo>
                  <a:lnTo>
                    <a:pt x="238172" y="775287"/>
                  </a:lnTo>
                  <a:lnTo>
                    <a:pt x="220980" y="778763"/>
                  </a:lnTo>
                  <a:lnTo>
                    <a:pt x="44196" y="778763"/>
                  </a:lnTo>
                  <a:lnTo>
                    <a:pt x="27003" y="775287"/>
                  </a:lnTo>
                  <a:lnTo>
                    <a:pt x="12954" y="765810"/>
                  </a:lnTo>
                  <a:lnTo>
                    <a:pt x="3476" y="751760"/>
                  </a:lnTo>
                  <a:lnTo>
                    <a:pt x="0" y="734567"/>
                  </a:lnTo>
                  <a:lnTo>
                    <a:pt x="0" y="44195"/>
                  </a:lnTo>
                  <a:lnTo>
                    <a:pt x="3476" y="27003"/>
                  </a:lnTo>
                  <a:lnTo>
                    <a:pt x="12953" y="12953"/>
                  </a:lnTo>
                  <a:lnTo>
                    <a:pt x="27003" y="3476"/>
                  </a:lnTo>
                  <a:lnTo>
                    <a:pt x="44196" y="0"/>
                  </a:lnTo>
                  <a:lnTo>
                    <a:pt x="220980" y="0"/>
                  </a:lnTo>
                  <a:close/>
                </a:path>
              </a:pathLst>
            </a:custGeom>
            <a:ln w="1981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798949" y="3009772"/>
              <a:ext cx="533400" cy="1054100"/>
            </a:xfrm>
            <a:custGeom>
              <a:avLst/>
              <a:gdLst/>
              <a:ahLst/>
              <a:cxnLst/>
              <a:rect l="l" t="t" r="r" b="b"/>
              <a:pathLst>
                <a:path w="533400" h="1054100">
                  <a:moveTo>
                    <a:pt x="111506" y="539877"/>
                  </a:moveTo>
                  <a:lnTo>
                    <a:pt x="108712" y="535178"/>
                  </a:lnTo>
                  <a:lnTo>
                    <a:pt x="67157" y="463931"/>
                  </a:lnTo>
                  <a:lnTo>
                    <a:pt x="55753" y="444373"/>
                  </a:lnTo>
                  <a:lnTo>
                    <a:pt x="2794" y="535178"/>
                  </a:lnTo>
                  <a:lnTo>
                    <a:pt x="0" y="539877"/>
                  </a:lnTo>
                  <a:lnTo>
                    <a:pt x="1524" y="545985"/>
                  </a:lnTo>
                  <a:lnTo>
                    <a:pt x="6350" y="548767"/>
                  </a:lnTo>
                  <a:lnTo>
                    <a:pt x="11049" y="551573"/>
                  </a:lnTo>
                  <a:lnTo>
                    <a:pt x="17145" y="549922"/>
                  </a:lnTo>
                  <a:lnTo>
                    <a:pt x="19812" y="545223"/>
                  </a:lnTo>
                  <a:lnTo>
                    <a:pt x="45834" y="500583"/>
                  </a:lnTo>
                  <a:lnTo>
                    <a:pt x="45847" y="463931"/>
                  </a:lnTo>
                  <a:lnTo>
                    <a:pt x="45847" y="500583"/>
                  </a:lnTo>
                  <a:lnTo>
                    <a:pt x="45847" y="1053973"/>
                  </a:lnTo>
                  <a:lnTo>
                    <a:pt x="65659" y="1053973"/>
                  </a:lnTo>
                  <a:lnTo>
                    <a:pt x="65659" y="500583"/>
                  </a:lnTo>
                  <a:lnTo>
                    <a:pt x="91694" y="545223"/>
                  </a:lnTo>
                  <a:lnTo>
                    <a:pt x="94361" y="549922"/>
                  </a:lnTo>
                  <a:lnTo>
                    <a:pt x="100457" y="551573"/>
                  </a:lnTo>
                  <a:lnTo>
                    <a:pt x="105156" y="548767"/>
                  </a:lnTo>
                  <a:lnTo>
                    <a:pt x="109982" y="545985"/>
                  </a:lnTo>
                  <a:lnTo>
                    <a:pt x="111506" y="539877"/>
                  </a:lnTo>
                  <a:close/>
                </a:path>
                <a:path w="533400" h="1054100">
                  <a:moveTo>
                    <a:pt x="533019" y="55753"/>
                  </a:moveTo>
                  <a:lnTo>
                    <a:pt x="516026" y="45847"/>
                  </a:lnTo>
                  <a:lnTo>
                    <a:pt x="442214" y="2794"/>
                  </a:lnTo>
                  <a:lnTo>
                    <a:pt x="437515" y="0"/>
                  </a:lnTo>
                  <a:lnTo>
                    <a:pt x="431419" y="1524"/>
                  </a:lnTo>
                  <a:lnTo>
                    <a:pt x="428625" y="6350"/>
                  </a:lnTo>
                  <a:lnTo>
                    <a:pt x="425958" y="11049"/>
                  </a:lnTo>
                  <a:lnTo>
                    <a:pt x="427482" y="17145"/>
                  </a:lnTo>
                  <a:lnTo>
                    <a:pt x="432181" y="19812"/>
                  </a:lnTo>
                  <a:lnTo>
                    <a:pt x="476796" y="45847"/>
                  </a:lnTo>
                  <a:lnTo>
                    <a:pt x="188341" y="45847"/>
                  </a:lnTo>
                  <a:lnTo>
                    <a:pt x="188341" y="65659"/>
                  </a:lnTo>
                  <a:lnTo>
                    <a:pt x="476796" y="65659"/>
                  </a:lnTo>
                  <a:lnTo>
                    <a:pt x="432181" y="91694"/>
                  </a:lnTo>
                  <a:lnTo>
                    <a:pt x="427482" y="94361"/>
                  </a:lnTo>
                  <a:lnTo>
                    <a:pt x="425958" y="100457"/>
                  </a:lnTo>
                  <a:lnTo>
                    <a:pt x="428625" y="105156"/>
                  </a:lnTo>
                  <a:lnTo>
                    <a:pt x="431419" y="109982"/>
                  </a:lnTo>
                  <a:lnTo>
                    <a:pt x="437515" y="111506"/>
                  </a:lnTo>
                  <a:lnTo>
                    <a:pt x="442214" y="108712"/>
                  </a:lnTo>
                  <a:lnTo>
                    <a:pt x="516026" y="65659"/>
                  </a:lnTo>
                  <a:lnTo>
                    <a:pt x="533019" y="5575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411724" y="2731008"/>
              <a:ext cx="12649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411724" y="2900172"/>
              <a:ext cx="12649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411724" y="3069336"/>
              <a:ext cx="12649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411724" y="3238500"/>
              <a:ext cx="12649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337809" y="2666238"/>
              <a:ext cx="265430" cy="780415"/>
            </a:xfrm>
            <a:custGeom>
              <a:avLst/>
              <a:gdLst/>
              <a:ahLst/>
              <a:cxnLst/>
              <a:rect l="l" t="t" r="r" b="b"/>
              <a:pathLst>
                <a:path w="265429" h="780414">
                  <a:moveTo>
                    <a:pt x="220979" y="0"/>
                  </a:moveTo>
                  <a:lnTo>
                    <a:pt x="238172" y="3476"/>
                  </a:lnTo>
                  <a:lnTo>
                    <a:pt x="252221" y="12953"/>
                  </a:lnTo>
                  <a:lnTo>
                    <a:pt x="261699" y="27003"/>
                  </a:lnTo>
                  <a:lnTo>
                    <a:pt x="265175" y="44196"/>
                  </a:lnTo>
                  <a:lnTo>
                    <a:pt x="265175" y="736091"/>
                  </a:lnTo>
                  <a:lnTo>
                    <a:pt x="261699" y="753284"/>
                  </a:lnTo>
                  <a:lnTo>
                    <a:pt x="252222" y="767333"/>
                  </a:lnTo>
                  <a:lnTo>
                    <a:pt x="238172" y="776811"/>
                  </a:lnTo>
                  <a:lnTo>
                    <a:pt x="220979" y="780288"/>
                  </a:lnTo>
                  <a:lnTo>
                    <a:pt x="44195" y="780288"/>
                  </a:lnTo>
                  <a:lnTo>
                    <a:pt x="27003" y="776811"/>
                  </a:lnTo>
                  <a:lnTo>
                    <a:pt x="12953" y="767334"/>
                  </a:lnTo>
                  <a:lnTo>
                    <a:pt x="3476" y="753284"/>
                  </a:lnTo>
                  <a:lnTo>
                    <a:pt x="0" y="736091"/>
                  </a:lnTo>
                  <a:lnTo>
                    <a:pt x="0" y="44196"/>
                  </a:lnTo>
                  <a:lnTo>
                    <a:pt x="3476" y="27003"/>
                  </a:lnTo>
                  <a:lnTo>
                    <a:pt x="12953" y="12954"/>
                  </a:lnTo>
                  <a:lnTo>
                    <a:pt x="27003" y="3476"/>
                  </a:lnTo>
                  <a:lnTo>
                    <a:pt x="44195" y="0"/>
                  </a:lnTo>
                  <a:lnTo>
                    <a:pt x="220979" y="0"/>
                  </a:lnTo>
                  <a:close/>
                </a:path>
              </a:pathLst>
            </a:custGeom>
            <a:ln w="19811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414645" y="3446526"/>
              <a:ext cx="111760" cy="609600"/>
            </a:xfrm>
            <a:custGeom>
              <a:avLst/>
              <a:gdLst/>
              <a:ahLst/>
              <a:cxnLst/>
              <a:rect l="l" t="t" r="r" b="b"/>
              <a:pathLst>
                <a:path w="111760" h="609600">
                  <a:moveTo>
                    <a:pt x="55752" y="39224"/>
                  </a:moveTo>
                  <a:lnTo>
                    <a:pt x="45846" y="56206"/>
                  </a:lnTo>
                  <a:lnTo>
                    <a:pt x="45846" y="609600"/>
                  </a:lnTo>
                  <a:lnTo>
                    <a:pt x="65658" y="609600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60960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609600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8"/>
                  </a:lnTo>
                  <a:close/>
                </a:path>
                <a:path w="111760" h="609600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609600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60960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196211" y="2120265"/>
              <a:ext cx="386715" cy="355600"/>
            </a:xfrm>
            <a:custGeom>
              <a:avLst/>
              <a:gdLst/>
              <a:ahLst/>
              <a:cxnLst/>
              <a:rect l="l" t="t" r="r" b="b"/>
              <a:pathLst>
                <a:path w="386714" h="355600">
                  <a:moveTo>
                    <a:pt x="289296" y="292060"/>
                  </a:moveTo>
                  <a:lnTo>
                    <a:pt x="263525" y="320294"/>
                  </a:lnTo>
                  <a:lnTo>
                    <a:pt x="386588" y="355092"/>
                  </a:lnTo>
                  <a:lnTo>
                    <a:pt x="367248" y="304926"/>
                  </a:lnTo>
                  <a:lnTo>
                    <a:pt x="303402" y="304926"/>
                  </a:lnTo>
                  <a:lnTo>
                    <a:pt x="289296" y="292060"/>
                  </a:lnTo>
                  <a:close/>
                </a:path>
                <a:path w="386714" h="355600">
                  <a:moveTo>
                    <a:pt x="314934" y="263972"/>
                  </a:moveTo>
                  <a:lnTo>
                    <a:pt x="289296" y="292060"/>
                  </a:lnTo>
                  <a:lnTo>
                    <a:pt x="303402" y="304926"/>
                  </a:lnTo>
                  <a:lnTo>
                    <a:pt x="329056" y="276860"/>
                  </a:lnTo>
                  <a:lnTo>
                    <a:pt x="314934" y="263972"/>
                  </a:lnTo>
                  <a:close/>
                </a:path>
                <a:path w="386714" h="355600">
                  <a:moveTo>
                    <a:pt x="340613" y="235838"/>
                  </a:moveTo>
                  <a:lnTo>
                    <a:pt x="314934" y="263972"/>
                  </a:lnTo>
                  <a:lnTo>
                    <a:pt x="329056" y="276860"/>
                  </a:lnTo>
                  <a:lnTo>
                    <a:pt x="303402" y="304926"/>
                  </a:lnTo>
                  <a:lnTo>
                    <a:pt x="367248" y="304926"/>
                  </a:lnTo>
                  <a:lnTo>
                    <a:pt x="340613" y="235838"/>
                  </a:lnTo>
                  <a:close/>
                </a:path>
                <a:path w="386714" h="355600">
                  <a:moveTo>
                    <a:pt x="25653" y="0"/>
                  </a:moveTo>
                  <a:lnTo>
                    <a:pt x="0" y="28194"/>
                  </a:lnTo>
                  <a:lnTo>
                    <a:pt x="289296" y="292060"/>
                  </a:lnTo>
                  <a:lnTo>
                    <a:pt x="314934" y="263972"/>
                  </a:lnTo>
                  <a:lnTo>
                    <a:pt x="25653" y="0"/>
                  </a:lnTo>
                  <a:close/>
                </a:path>
              </a:pathLst>
            </a:custGeom>
            <a:solidFill>
              <a:srgbClr val="FF86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625090" y="2497074"/>
              <a:ext cx="645160" cy="1077595"/>
            </a:xfrm>
            <a:custGeom>
              <a:avLst/>
              <a:gdLst/>
              <a:ahLst/>
              <a:cxnLst/>
              <a:rect l="l" t="t" r="r" b="b"/>
              <a:pathLst>
                <a:path w="645160" h="1077595">
                  <a:moveTo>
                    <a:pt x="0" y="1077467"/>
                  </a:moveTo>
                  <a:lnTo>
                    <a:pt x="644651" y="1077467"/>
                  </a:lnTo>
                  <a:lnTo>
                    <a:pt x="644651" y="0"/>
                  </a:lnTo>
                  <a:lnTo>
                    <a:pt x="0" y="0"/>
                  </a:lnTo>
                  <a:lnTo>
                    <a:pt x="0" y="1077467"/>
                  </a:lnTo>
                  <a:close/>
                </a:path>
              </a:pathLst>
            </a:custGeom>
            <a:ln w="28955">
              <a:solidFill>
                <a:srgbClr val="FF86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189349" y="2003298"/>
              <a:ext cx="111760" cy="664210"/>
            </a:xfrm>
            <a:custGeom>
              <a:avLst/>
              <a:gdLst/>
              <a:ahLst/>
              <a:cxnLst/>
              <a:rect l="l" t="t" r="r" b="b"/>
              <a:pathLst>
                <a:path w="111760" h="66421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663828"/>
                  </a:lnTo>
                  <a:lnTo>
                    <a:pt x="65659" y="663828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66421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66421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66421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66421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66421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Neural </a:t>
            </a:r>
            <a:r>
              <a:rPr spc="-114" dirty="0"/>
              <a:t>Machine </a:t>
            </a:r>
            <a:r>
              <a:rPr spc="-175" dirty="0"/>
              <a:t>Translation</a:t>
            </a:r>
            <a:r>
              <a:rPr spc="-545" dirty="0"/>
              <a:t> </a:t>
            </a:r>
            <a:r>
              <a:rPr spc="-75" dirty="0"/>
              <a:t>(NMT)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881373" y="4086809"/>
            <a:ext cx="4140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869950" algn="l"/>
                <a:tab pos="1475740" algn="l"/>
                <a:tab pos="2049780" algn="l"/>
                <a:tab pos="2628900" algn="l"/>
                <a:tab pos="3362325" algn="l"/>
                <a:tab pos="3879850" algn="l"/>
              </a:tabLst>
              <a:defRPr/>
            </a:pPr>
            <a:r>
              <a:rPr kumimoji="0" sz="1600" b="0" i="1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</a:t>
            </a:r>
            <a:r>
              <a:rPr kumimoji="0" sz="1600" b="0" i="1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600" b="0" i="1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1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600" b="0" i="1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1" u="none" strike="noStrike" kern="1200" cap="none" spc="-165" normalizeH="0" baseline="520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400" b="0" i="1" u="none" strike="noStrike" kern="1200" cap="none" spc="-150" normalizeH="0" baseline="520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1" u="none" strike="noStrike" kern="1200" cap="none" spc="0" normalizeH="0" baseline="520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1" u="none" strike="noStrike" kern="1200" cap="none" spc="7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r>
              <a:rPr kumimoji="0" sz="2400" b="0" i="1" u="none" strike="noStrike" kern="1200" cap="none" spc="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1" u="none" strike="noStrike" kern="1200" cap="none" spc="-15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r>
              <a:rPr kumimoji="0" sz="2400" b="0" i="1" u="none" strike="noStrike" kern="1200" cap="none" spc="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1" u="none" strike="noStrike" kern="1200" cap="none" spc="44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</a:t>
            </a:r>
            <a:r>
              <a:rPr kumimoji="0" sz="2400" b="0" i="1" u="none" strike="noStrike" kern="1200" cap="none" spc="3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1" u="none" strike="noStrike" kern="1200" cap="none" spc="-104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400" b="0" i="1" u="none" strike="noStrike" kern="1200" cap="none" spc="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1" u="none" strike="noStrike" kern="1200" cap="none" spc="-104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1" u="none" strike="noStrike" kern="1200" cap="none" spc="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1" u="none" strike="noStrike" kern="1200" cap="none" spc="-12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2400" b="0" i="1" u="none" strike="noStrike" kern="1200" cap="none" spc="15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1" u="none" strike="noStrike" kern="1200" cap="none" spc="-195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endParaRPr kumimoji="0" sz="2400" b="0" i="0" u="none" strike="noStrike" kern="1200" cap="none" spc="0" normalizeH="0" baseline="3472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95552" y="4726304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82217" y="4467605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804"/>
                </a:lnTo>
                <a:lnTo>
                  <a:pt x="2404268" y="95916"/>
                </a:lnTo>
                <a:lnTo>
                  <a:pt x="2370522" y="124979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2"/>
                </a:lnTo>
                <a:lnTo>
                  <a:pt x="1248759" y="175355"/>
                </a:lnTo>
                <a:lnTo>
                  <a:pt x="1226014" y="218467"/>
                </a:lnTo>
                <a:lnTo>
                  <a:pt x="1217676" y="271272"/>
                </a:lnTo>
                <a:lnTo>
                  <a:pt x="1209337" y="218467"/>
                </a:lnTo>
                <a:lnTo>
                  <a:pt x="1186592" y="175355"/>
                </a:lnTo>
                <a:lnTo>
                  <a:pt x="1152846" y="146292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9"/>
                </a:lnTo>
                <a:lnTo>
                  <a:pt x="31089" y="95916"/>
                </a:lnTo>
                <a:lnTo>
                  <a:pt x="8341" y="52804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51966" y="4096003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0873" y="4096003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69934" y="4096003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3540" y="613859"/>
            <a:ext cx="3373754" cy="915035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0" marR="26670" lvl="0" indent="0" algn="r" defTabSz="914400" rtl="0" eaLnBrk="1" fontAlgn="auto" latinLnBrk="0" hangingPunct="1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14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900" b="0" i="0" u="none" strike="noStrike" kern="1200" cap="none" spc="-9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sequence-to-sequence</a:t>
            </a:r>
            <a:r>
              <a:rPr kumimoji="0" sz="1900" b="0" i="0" u="none" strike="noStrike" kern="1200" cap="none" spc="-4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-6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</a:t>
            </a:r>
            <a:r>
              <a:rPr kumimoji="0" sz="1800" b="0" i="0" u="none" strike="noStrike" kern="1200" cap="none" spc="-27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74463" y="945260"/>
            <a:ext cx="2317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(output)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085082" y="1315974"/>
            <a:ext cx="4098290" cy="271780"/>
          </a:xfrm>
          <a:custGeom>
            <a:avLst/>
            <a:gdLst/>
            <a:ahLst/>
            <a:cxnLst/>
            <a:rect l="l" t="t" r="r" b="b"/>
            <a:pathLst>
              <a:path w="4098290" h="271780">
                <a:moveTo>
                  <a:pt x="0" y="271272"/>
                </a:moveTo>
                <a:lnTo>
                  <a:pt x="8338" y="218467"/>
                </a:lnTo>
                <a:lnTo>
                  <a:pt x="31083" y="175355"/>
                </a:lnTo>
                <a:lnTo>
                  <a:pt x="64829" y="146292"/>
                </a:lnTo>
                <a:lnTo>
                  <a:pt x="106171" y="135636"/>
                </a:lnTo>
                <a:lnTo>
                  <a:pt x="1942845" y="135636"/>
                </a:lnTo>
                <a:lnTo>
                  <a:pt x="1984188" y="124979"/>
                </a:lnTo>
                <a:lnTo>
                  <a:pt x="2017934" y="95916"/>
                </a:lnTo>
                <a:lnTo>
                  <a:pt x="2040679" y="52804"/>
                </a:lnTo>
                <a:lnTo>
                  <a:pt x="2049017" y="0"/>
                </a:lnTo>
                <a:lnTo>
                  <a:pt x="2057356" y="52804"/>
                </a:lnTo>
                <a:lnTo>
                  <a:pt x="2080101" y="95916"/>
                </a:lnTo>
                <a:lnTo>
                  <a:pt x="2113847" y="124979"/>
                </a:lnTo>
                <a:lnTo>
                  <a:pt x="2155190" y="135636"/>
                </a:lnTo>
                <a:lnTo>
                  <a:pt x="3991864" y="135636"/>
                </a:lnTo>
                <a:lnTo>
                  <a:pt x="4033206" y="146292"/>
                </a:lnTo>
                <a:lnTo>
                  <a:pt x="4066952" y="175355"/>
                </a:lnTo>
                <a:lnTo>
                  <a:pt x="4089697" y="218467"/>
                </a:lnTo>
                <a:lnTo>
                  <a:pt x="4098036" y="271272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855964" y="2445766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612885" y="2698242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2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6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5538" y="5420105"/>
            <a:ext cx="2435860" cy="923925"/>
          </a:xfrm>
          <a:prstGeom prst="rect">
            <a:avLst/>
          </a:prstGeom>
          <a:ln w="19811">
            <a:solidFill>
              <a:srgbClr val="C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44780" marR="139065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produces 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10234" y="1503045"/>
            <a:ext cx="25952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initial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hidden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6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r>
              <a:rPr kumimoji="0" sz="1800" b="0" i="0" u="none" strike="noStrike" kern="1200" cap="none" spc="-16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83558" y="4688585"/>
            <a:ext cx="4872355" cy="646430"/>
          </a:xfrm>
          <a:prstGeom prst="rect">
            <a:avLst/>
          </a:prstGeom>
          <a:ln w="19811">
            <a:solidFill>
              <a:srgbClr val="00AF5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492125" marR="100330" lvl="0" indent="-33528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Language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generates 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sentence, </a:t>
            </a:r>
            <a:r>
              <a:rPr kumimoji="0" sz="18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conditioned </a:t>
            </a:r>
            <a:r>
              <a:rPr kumimoji="0" sz="18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1800" b="0" i="1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encoding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33850" y="1658569"/>
            <a:ext cx="225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25646" y="2094646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320921" y="2010917"/>
            <a:ext cx="589915" cy="2065020"/>
            <a:chOff x="4320921" y="2010917"/>
            <a:chExt cx="589915" cy="2065020"/>
          </a:xfrm>
        </p:grpSpPr>
        <p:sp>
          <p:nvSpPr>
            <p:cNvPr id="46" name="object 46"/>
            <p:cNvSpPr/>
            <p:nvPr/>
          </p:nvSpPr>
          <p:spPr>
            <a:xfrm>
              <a:off x="4320921" y="2016886"/>
              <a:ext cx="507365" cy="2058670"/>
            </a:xfrm>
            <a:custGeom>
              <a:avLst/>
              <a:gdLst/>
              <a:ahLst/>
              <a:cxnLst/>
              <a:rect l="l" t="t" r="r" b="b"/>
              <a:pathLst>
                <a:path w="507364" h="2058670">
                  <a:moveTo>
                    <a:pt x="28193" y="0"/>
                  </a:moveTo>
                  <a:lnTo>
                    <a:pt x="0" y="6223"/>
                  </a:lnTo>
                  <a:lnTo>
                    <a:pt x="6223" y="34543"/>
                  </a:lnTo>
                  <a:lnTo>
                    <a:pt x="34416" y="28321"/>
                  </a:lnTo>
                  <a:lnTo>
                    <a:pt x="28193" y="0"/>
                  </a:lnTo>
                  <a:close/>
                </a:path>
                <a:path w="507364" h="2058670">
                  <a:moveTo>
                    <a:pt x="40639" y="56641"/>
                  </a:moveTo>
                  <a:lnTo>
                    <a:pt x="12445" y="62864"/>
                  </a:lnTo>
                  <a:lnTo>
                    <a:pt x="18668" y="91186"/>
                  </a:lnTo>
                  <a:lnTo>
                    <a:pt x="46862" y="84962"/>
                  </a:lnTo>
                  <a:lnTo>
                    <a:pt x="40639" y="56641"/>
                  </a:lnTo>
                  <a:close/>
                </a:path>
                <a:path w="507364" h="2058670">
                  <a:moveTo>
                    <a:pt x="53086" y="113157"/>
                  </a:moveTo>
                  <a:lnTo>
                    <a:pt x="24891" y="119379"/>
                  </a:lnTo>
                  <a:lnTo>
                    <a:pt x="31114" y="147700"/>
                  </a:lnTo>
                  <a:lnTo>
                    <a:pt x="59308" y="141477"/>
                  </a:lnTo>
                  <a:lnTo>
                    <a:pt x="53086" y="113157"/>
                  </a:lnTo>
                  <a:close/>
                </a:path>
                <a:path w="507364" h="2058670">
                  <a:moveTo>
                    <a:pt x="65531" y="169799"/>
                  </a:moveTo>
                  <a:lnTo>
                    <a:pt x="37337" y="176022"/>
                  </a:lnTo>
                  <a:lnTo>
                    <a:pt x="43561" y="204215"/>
                  </a:lnTo>
                  <a:lnTo>
                    <a:pt x="71754" y="197992"/>
                  </a:lnTo>
                  <a:lnTo>
                    <a:pt x="65531" y="169799"/>
                  </a:lnTo>
                  <a:close/>
                </a:path>
                <a:path w="507364" h="2058670">
                  <a:moveTo>
                    <a:pt x="77977" y="226313"/>
                  </a:moveTo>
                  <a:lnTo>
                    <a:pt x="49783" y="232537"/>
                  </a:lnTo>
                  <a:lnTo>
                    <a:pt x="56006" y="260858"/>
                  </a:lnTo>
                  <a:lnTo>
                    <a:pt x="84200" y="254635"/>
                  </a:lnTo>
                  <a:lnTo>
                    <a:pt x="77977" y="226313"/>
                  </a:lnTo>
                  <a:close/>
                </a:path>
                <a:path w="507364" h="2058670">
                  <a:moveTo>
                    <a:pt x="90424" y="282828"/>
                  </a:moveTo>
                  <a:lnTo>
                    <a:pt x="62229" y="289051"/>
                  </a:lnTo>
                  <a:lnTo>
                    <a:pt x="68452" y="317373"/>
                  </a:lnTo>
                  <a:lnTo>
                    <a:pt x="96646" y="311150"/>
                  </a:lnTo>
                  <a:lnTo>
                    <a:pt x="90424" y="282828"/>
                  </a:lnTo>
                  <a:close/>
                </a:path>
                <a:path w="507364" h="2058670">
                  <a:moveTo>
                    <a:pt x="102869" y="339471"/>
                  </a:moveTo>
                  <a:lnTo>
                    <a:pt x="74675" y="345693"/>
                  </a:lnTo>
                  <a:lnTo>
                    <a:pt x="80899" y="373888"/>
                  </a:lnTo>
                  <a:lnTo>
                    <a:pt x="109092" y="367664"/>
                  </a:lnTo>
                  <a:lnTo>
                    <a:pt x="102869" y="339471"/>
                  </a:lnTo>
                  <a:close/>
                </a:path>
                <a:path w="507364" h="2058670">
                  <a:moveTo>
                    <a:pt x="115315" y="395986"/>
                  </a:moveTo>
                  <a:lnTo>
                    <a:pt x="87121" y="402209"/>
                  </a:lnTo>
                  <a:lnTo>
                    <a:pt x="93344" y="430529"/>
                  </a:lnTo>
                  <a:lnTo>
                    <a:pt x="121538" y="424307"/>
                  </a:lnTo>
                  <a:lnTo>
                    <a:pt x="115315" y="395986"/>
                  </a:lnTo>
                  <a:close/>
                </a:path>
                <a:path w="507364" h="2058670">
                  <a:moveTo>
                    <a:pt x="127762" y="452500"/>
                  </a:moveTo>
                  <a:lnTo>
                    <a:pt x="99567" y="458724"/>
                  </a:lnTo>
                  <a:lnTo>
                    <a:pt x="105790" y="487045"/>
                  </a:lnTo>
                  <a:lnTo>
                    <a:pt x="133984" y="480822"/>
                  </a:lnTo>
                  <a:lnTo>
                    <a:pt x="127762" y="452500"/>
                  </a:lnTo>
                  <a:close/>
                </a:path>
                <a:path w="507364" h="2058670">
                  <a:moveTo>
                    <a:pt x="140207" y="509142"/>
                  </a:moveTo>
                  <a:lnTo>
                    <a:pt x="112013" y="515365"/>
                  </a:lnTo>
                  <a:lnTo>
                    <a:pt x="118237" y="543560"/>
                  </a:lnTo>
                  <a:lnTo>
                    <a:pt x="146430" y="537337"/>
                  </a:lnTo>
                  <a:lnTo>
                    <a:pt x="140207" y="509142"/>
                  </a:lnTo>
                  <a:close/>
                </a:path>
                <a:path w="507364" h="2058670">
                  <a:moveTo>
                    <a:pt x="152653" y="565658"/>
                  </a:moveTo>
                  <a:lnTo>
                    <a:pt x="124459" y="571880"/>
                  </a:lnTo>
                  <a:lnTo>
                    <a:pt x="130682" y="600201"/>
                  </a:lnTo>
                  <a:lnTo>
                    <a:pt x="158876" y="593978"/>
                  </a:lnTo>
                  <a:lnTo>
                    <a:pt x="152653" y="565658"/>
                  </a:lnTo>
                  <a:close/>
                </a:path>
                <a:path w="507364" h="2058670">
                  <a:moveTo>
                    <a:pt x="165100" y="622173"/>
                  </a:moveTo>
                  <a:lnTo>
                    <a:pt x="136905" y="628396"/>
                  </a:lnTo>
                  <a:lnTo>
                    <a:pt x="143128" y="656716"/>
                  </a:lnTo>
                  <a:lnTo>
                    <a:pt x="171323" y="650493"/>
                  </a:lnTo>
                  <a:lnTo>
                    <a:pt x="165100" y="622173"/>
                  </a:lnTo>
                  <a:close/>
                </a:path>
                <a:path w="507364" h="2058670">
                  <a:moveTo>
                    <a:pt x="177545" y="678814"/>
                  </a:moveTo>
                  <a:lnTo>
                    <a:pt x="149351" y="685038"/>
                  </a:lnTo>
                  <a:lnTo>
                    <a:pt x="155575" y="713232"/>
                  </a:lnTo>
                  <a:lnTo>
                    <a:pt x="183768" y="707009"/>
                  </a:lnTo>
                  <a:lnTo>
                    <a:pt x="177545" y="678814"/>
                  </a:lnTo>
                  <a:close/>
                </a:path>
                <a:path w="507364" h="2058670">
                  <a:moveTo>
                    <a:pt x="189991" y="735329"/>
                  </a:moveTo>
                  <a:lnTo>
                    <a:pt x="161798" y="741552"/>
                  </a:lnTo>
                  <a:lnTo>
                    <a:pt x="168020" y="769874"/>
                  </a:lnTo>
                  <a:lnTo>
                    <a:pt x="196214" y="763651"/>
                  </a:lnTo>
                  <a:lnTo>
                    <a:pt x="189991" y="735329"/>
                  </a:lnTo>
                  <a:close/>
                </a:path>
                <a:path w="507364" h="2058670">
                  <a:moveTo>
                    <a:pt x="202437" y="791845"/>
                  </a:moveTo>
                  <a:lnTo>
                    <a:pt x="174243" y="798067"/>
                  </a:lnTo>
                  <a:lnTo>
                    <a:pt x="180466" y="826388"/>
                  </a:lnTo>
                  <a:lnTo>
                    <a:pt x="208661" y="820165"/>
                  </a:lnTo>
                  <a:lnTo>
                    <a:pt x="202437" y="791845"/>
                  </a:lnTo>
                  <a:close/>
                </a:path>
                <a:path w="507364" h="2058670">
                  <a:moveTo>
                    <a:pt x="214883" y="848487"/>
                  </a:moveTo>
                  <a:lnTo>
                    <a:pt x="186689" y="854710"/>
                  </a:lnTo>
                  <a:lnTo>
                    <a:pt x="192912" y="882903"/>
                  </a:lnTo>
                  <a:lnTo>
                    <a:pt x="221106" y="876680"/>
                  </a:lnTo>
                  <a:lnTo>
                    <a:pt x="214883" y="848487"/>
                  </a:lnTo>
                  <a:close/>
                </a:path>
                <a:path w="507364" h="2058670">
                  <a:moveTo>
                    <a:pt x="227329" y="905001"/>
                  </a:moveTo>
                  <a:lnTo>
                    <a:pt x="199136" y="911225"/>
                  </a:lnTo>
                  <a:lnTo>
                    <a:pt x="205358" y="939546"/>
                  </a:lnTo>
                  <a:lnTo>
                    <a:pt x="233552" y="933323"/>
                  </a:lnTo>
                  <a:lnTo>
                    <a:pt x="227329" y="905001"/>
                  </a:lnTo>
                  <a:close/>
                </a:path>
                <a:path w="507364" h="2058670">
                  <a:moveTo>
                    <a:pt x="239775" y="961516"/>
                  </a:moveTo>
                  <a:lnTo>
                    <a:pt x="211581" y="967739"/>
                  </a:lnTo>
                  <a:lnTo>
                    <a:pt x="217804" y="996061"/>
                  </a:lnTo>
                  <a:lnTo>
                    <a:pt x="245999" y="989838"/>
                  </a:lnTo>
                  <a:lnTo>
                    <a:pt x="239775" y="961516"/>
                  </a:lnTo>
                  <a:close/>
                </a:path>
                <a:path w="507364" h="2058670">
                  <a:moveTo>
                    <a:pt x="252221" y="1018159"/>
                  </a:moveTo>
                  <a:lnTo>
                    <a:pt x="224027" y="1024382"/>
                  </a:lnTo>
                  <a:lnTo>
                    <a:pt x="230250" y="1052576"/>
                  </a:lnTo>
                  <a:lnTo>
                    <a:pt x="258444" y="1046352"/>
                  </a:lnTo>
                  <a:lnTo>
                    <a:pt x="252221" y="1018159"/>
                  </a:lnTo>
                  <a:close/>
                </a:path>
                <a:path w="507364" h="2058670">
                  <a:moveTo>
                    <a:pt x="264667" y="1074674"/>
                  </a:moveTo>
                  <a:lnTo>
                    <a:pt x="236474" y="1080897"/>
                  </a:lnTo>
                  <a:lnTo>
                    <a:pt x="242696" y="1109217"/>
                  </a:lnTo>
                  <a:lnTo>
                    <a:pt x="270890" y="1102995"/>
                  </a:lnTo>
                  <a:lnTo>
                    <a:pt x="264667" y="1074674"/>
                  </a:lnTo>
                  <a:close/>
                </a:path>
                <a:path w="507364" h="2058670">
                  <a:moveTo>
                    <a:pt x="277113" y="1131189"/>
                  </a:moveTo>
                  <a:lnTo>
                    <a:pt x="248919" y="1137412"/>
                  </a:lnTo>
                  <a:lnTo>
                    <a:pt x="255142" y="1165733"/>
                  </a:lnTo>
                  <a:lnTo>
                    <a:pt x="283337" y="1159510"/>
                  </a:lnTo>
                  <a:lnTo>
                    <a:pt x="277113" y="1131189"/>
                  </a:lnTo>
                  <a:close/>
                </a:path>
                <a:path w="507364" h="2058670">
                  <a:moveTo>
                    <a:pt x="289559" y="1187830"/>
                  </a:moveTo>
                  <a:lnTo>
                    <a:pt x="261365" y="1194053"/>
                  </a:lnTo>
                  <a:lnTo>
                    <a:pt x="267588" y="1222248"/>
                  </a:lnTo>
                  <a:lnTo>
                    <a:pt x="295782" y="1216025"/>
                  </a:lnTo>
                  <a:lnTo>
                    <a:pt x="289559" y="1187830"/>
                  </a:lnTo>
                  <a:close/>
                </a:path>
                <a:path w="507364" h="2058670">
                  <a:moveTo>
                    <a:pt x="302005" y="1244346"/>
                  </a:moveTo>
                  <a:lnTo>
                    <a:pt x="273812" y="1250568"/>
                  </a:lnTo>
                  <a:lnTo>
                    <a:pt x="280034" y="1278889"/>
                  </a:lnTo>
                  <a:lnTo>
                    <a:pt x="308228" y="1272666"/>
                  </a:lnTo>
                  <a:lnTo>
                    <a:pt x="302005" y="1244346"/>
                  </a:lnTo>
                  <a:close/>
                </a:path>
                <a:path w="507364" h="2058670">
                  <a:moveTo>
                    <a:pt x="314451" y="1300861"/>
                  </a:moveTo>
                  <a:lnTo>
                    <a:pt x="286257" y="1307084"/>
                  </a:lnTo>
                  <a:lnTo>
                    <a:pt x="292480" y="1335404"/>
                  </a:lnTo>
                  <a:lnTo>
                    <a:pt x="320675" y="1329182"/>
                  </a:lnTo>
                  <a:lnTo>
                    <a:pt x="314451" y="1300861"/>
                  </a:lnTo>
                  <a:close/>
                </a:path>
                <a:path w="507364" h="2058670">
                  <a:moveTo>
                    <a:pt x="326898" y="1357502"/>
                  </a:moveTo>
                  <a:lnTo>
                    <a:pt x="298703" y="1363726"/>
                  </a:lnTo>
                  <a:lnTo>
                    <a:pt x="304926" y="1391920"/>
                  </a:lnTo>
                  <a:lnTo>
                    <a:pt x="333120" y="1385697"/>
                  </a:lnTo>
                  <a:lnTo>
                    <a:pt x="326898" y="1357502"/>
                  </a:lnTo>
                  <a:close/>
                </a:path>
                <a:path w="507364" h="2058670">
                  <a:moveTo>
                    <a:pt x="339343" y="1414017"/>
                  </a:moveTo>
                  <a:lnTo>
                    <a:pt x="311150" y="1420240"/>
                  </a:lnTo>
                  <a:lnTo>
                    <a:pt x="317373" y="1448562"/>
                  </a:lnTo>
                  <a:lnTo>
                    <a:pt x="345566" y="1442339"/>
                  </a:lnTo>
                  <a:lnTo>
                    <a:pt x="339343" y="1414017"/>
                  </a:lnTo>
                  <a:close/>
                </a:path>
                <a:path w="507364" h="2058670">
                  <a:moveTo>
                    <a:pt x="351789" y="1470533"/>
                  </a:moveTo>
                  <a:lnTo>
                    <a:pt x="323595" y="1476755"/>
                  </a:lnTo>
                  <a:lnTo>
                    <a:pt x="329818" y="1505077"/>
                  </a:lnTo>
                  <a:lnTo>
                    <a:pt x="358013" y="1498853"/>
                  </a:lnTo>
                  <a:lnTo>
                    <a:pt x="351789" y="1470533"/>
                  </a:lnTo>
                  <a:close/>
                </a:path>
                <a:path w="507364" h="2058670">
                  <a:moveTo>
                    <a:pt x="364236" y="1527175"/>
                  </a:moveTo>
                  <a:lnTo>
                    <a:pt x="336041" y="1533398"/>
                  </a:lnTo>
                  <a:lnTo>
                    <a:pt x="342264" y="1561591"/>
                  </a:lnTo>
                  <a:lnTo>
                    <a:pt x="370458" y="1555368"/>
                  </a:lnTo>
                  <a:lnTo>
                    <a:pt x="364236" y="1527175"/>
                  </a:lnTo>
                  <a:close/>
                </a:path>
                <a:path w="507364" h="2058670">
                  <a:moveTo>
                    <a:pt x="376681" y="1583689"/>
                  </a:moveTo>
                  <a:lnTo>
                    <a:pt x="348488" y="1589913"/>
                  </a:lnTo>
                  <a:lnTo>
                    <a:pt x="354711" y="1618233"/>
                  </a:lnTo>
                  <a:lnTo>
                    <a:pt x="382904" y="1612011"/>
                  </a:lnTo>
                  <a:lnTo>
                    <a:pt x="376681" y="1583689"/>
                  </a:lnTo>
                  <a:close/>
                </a:path>
                <a:path w="507364" h="2058670">
                  <a:moveTo>
                    <a:pt x="389254" y="1640205"/>
                  </a:moveTo>
                  <a:lnTo>
                    <a:pt x="360933" y="1646427"/>
                  </a:lnTo>
                  <a:lnTo>
                    <a:pt x="367156" y="1674749"/>
                  </a:lnTo>
                  <a:lnTo>
                    <a:pt x="395477" y="1668526"/>
                  </a:lnTo>
                  <a:lnTo>
                    <a:pt x="389254" y="1640205"/>
                  </a:lnTo>
                  <a:close/>
                </a:path>
                <a:path w="507364" h="2058670">
                  <a:moveTo>
                    <a:pt x="401700" y="1696846"/>
                  </a:moveTo>
                  <a:lnTo>
                    <a:pt x="373379" y="1703070"/>
                  </a:lnTo>
                  <a:lnTo>
                    <a:pt x="379602" y="1731264"/>
                  </a:lnTo>
                  <a:lnTo>
                    <a:pt x="407924" y="1725040"/>
                  </a:lnTo>
                  <a:lnTo>
                    <a:pt x="401700" y="1696846"/>
                  </a:lnTo>
                  <a:close/>
                </a:path>
                <a:path w="507364" h="2058670">
                  <a:moveTo>
                    <a:pt x="414146" y="1753362"/>
                  </a:moveTo>
                  <a:lnTo>
                    <a:pt x="385825" y="1759585"/>
                  </a:lnTo>
                  <a:lnTo>
                    <a:pt x="392049" y="1787906"/>
                  </a:lnTo>
                  <a:lnTo>
                    <a:pt x="420369" y="1781683"/>
                  </a:lnTo>
                  <a:lnTo>
                    <a:pt x="414146" y="1753362"/>
                  </a:lnTo>
                  <a:close/>
                </a:path>
                <a:path w="507364" h="2058670">
                  <a:moveTo>
                    <a:pt x="426592" y="1809877"/>
                  </a:moveTo>
                  <a:lnTo>
                    <a:pt x="398271" y="1816100"/>
                  </a:lnTo>
                  <a:lnTo>
                    <a:pt x="404494" y="1844420"/>
                  </a:lnTo>
                  <a:lnTo>
                    <a:pt x="432815" y="1838198"/>
                  </a:lnTo>
                  <a:lnTo>
                    <a:pt x="426592" y="1809877"/>
                  </a:lnTo>
                  <a:close/>
                </a:path>
                <a:path w="507364" h="2058670">
                  <a:moveTo>
                    <a:pt x="439038" y="1866519"/>
                  </a:moveTo>
                  <a:lnTo>
                    <a:pt x="410717" y="1872742"/>
                  </a:lnTo>
                  <a:lnTo>
                    <a:pt x="416940" y="1900936"/>
                  </a:lnTo>
                  <a:lnTo>
                    <a:pt x="445262" y="1894713"/>
                  </a:lnTo>
                  <a:lnTo>
                    <a:pt x="439038" y="1866519"/>
                  </a:lnTo>
                  <a:close/>
                </a:path>
                <a:path w="507364" h="2058670">
                  <a:moveTo>
                    <a:pt x="388112" y="1940560"/>
                  </a:moveTo>
                  <a:lnTo>
                    <a:pt x="382269" y="1945894"/>
                  </a:lnTo>
                  <a:lnTo>
                    <a:pt x="376427" y="1951355"/>
                  </a:lnTo>
                  <a:lnTo>
                    <a:pt x="376046" y="1960499"/>
                  </a:lnTo>
                  <a:lnTo>
                    <a:pt x="381507" y="1966340"/>
                  </a:lnTo>
                  <a:lnTo>
                    <a:pt x="466470" y="2058543"/>
                  </a:lnTo>
                  <a:lnTo>
                    <a:pt x="476927" y="2026031"/>
                  </a:lnTo>
                  <a:lnTo>
                    <a:pt x="446531" y="2026031"/>
                  </a:lnTo>
                  <a:lnTo>
                    <a:pt x="450368" y="2014093"/>
                  </a:lnTo>
                  <a:lnTo>
                    <a:pt x="441832" y="2014093"/>
                  </a:lnTo>
                  <a:lnTo>
                    <a:pt x="435609" y="1985899"/>
                  </a:lnTo>
                  <a:lnTo>
                    <a:pt x="438269" y="1985314"/>
                  </a:lnTo>
                  <a:lnTo>
                    <a:pt x="402716" y="1946783"/>
                  </a:lnTo>
                  <a:lnTo>
                    <a:pt x="397382" y="1940940"/>
                  </a:lnTo>
                  <a:lnTo>
                    <a:pt x="388112" y="1940560"/>
                  </a:lnTo>
                  <a:close/>
                </a:path>
                <a:path w="507364" h="2058670">
                  <a:moveTo>
                    <a:pt x="460947" y="2009892"/>
                  </a:moveTo>
                  <a:lnTo>
                    <a:pt x="451017" y="2012074"/>
                  </a:lnTo>
                  <a:lnTo>
                    <a:pt x="446531" y="2026031"/>
                  </a:lnTo>
                  <a:lnTo>
                    <a:pt x="470915" y="2020696"/>
                  </a:lnTo>
                  <a:lnTo>
                    <a:pt x="460947" y="2009892"/>
                  </a:lnTo>
                  <a:close/>
                </a:path>
                <a:path w="507364" h="2058670">
                  <a:moveTo>
                    <a:pt x="491836" y="1979676"/>
                  </a:moveTo>
                  <a:lnTo>
                    <a:pt x="463930" y="1979676"/>
                  </a:lnTo>
                  <a:lnTo>
                    <a:pt x="470153" y="2007870"/>
                  </a:lnTo>
                  <a:lnTo>
                    <a:pt x="460947" y="2009892"/>
                  </a:lnTo>
                  <a:lnTo>
                    <a:pt x="470915" y="2020696"/>
                  </a:lnTo>
                  <a:lnTo>
                    <a:pt x="446531" y="2026031"/>
                  </a:lnTo>
                  <a:lnTo>
                    <a:pt x="476927" y="2026031"/>
                  </a:lnTo>
                  <a:lnTo>
                    <a:pt x="491836" y="1979676"/>
                  </a:lnTo>
                  <a:close/>
                </a:path>
                <a:path w="507364" h="2058670">
                  <a:moveTo>
                    <a:pt x="438269" y="1985314"/>
                  </a:moveTo>
                  <a:lnTo>
                    <a:pt x="435609" y="1985899"/>
                  </a:lnTo>
                  <a:lnTo>
                    <a:pt x="441832" y="2014093"/>
                  </a:lnTo>
                  <a:lnTo>
                    <a:pt x="451017" y="2012074"/>
                  </a:lnTo>
                  <a:lnTo>
                    <a:pt x="454102" y="2002474"/>
                  </a:lnTo>
                  <a:lnTo>
                    <a:pt x="438269" y="1985314"/>
                  </a:lnTo>
                  <a:close/>
                </a:path>
                <a:path w="507364" h="2058670">
                  <a:moveTo>
                    <a:pt x="451017" y="2012074"/>
                  </a:moveTo>
                  <a:lnTo>
                    <a:pt x="441832" y="2014093"/>
                  </a:lnTo>
                  <a:lnTo>
                    <a:pt x="450368" y="2014093"/>
                  </a:lnTo>
                  <a:lnTo>
                    <a:pt x="451017" y="2012074"/>
                  </a:lnTo>
                  <a:close/>
                </a:path>
                <a:path w="507364" h="2058670">
                  <a:moveTo>
                    <a:pt x="454102" y="2002474"/>
                  </a:moveTo>
                  <a:lnTo>
                    <a:pt x="451017" y="2012074"/>
                  </a:lnTo>
                  <a:lnTo>
                    <a:pt x="460947" y="2009892"/>
                  </a:lnTo>
                  <a:lnTo>
                    <a:pt x="454102" y="2002474"/>
                  </a:lnTo>
                  <a:close/>
                </a:path>
                <a:path w="507364" h="2058670">
                  <a:moveTo>
                    <a:pt x="463930" y="1979676"/>
                  </a:moveTo>
                  <a:lnTo>
                    <a:pt x="461239" y="1980267"/>
                  </a:lnTo>
                  <a:lnTo>
                    <a:pt x="454102" y="2002474"/>
                  </a:lnTo>
                  <a:lnTo>
                    <a:pt x="460947" y="2009892"/>
                  </a:lnTo>
                  <a:lnTo>
                    <a:pt x="470153" y="2007870"/>
                  </a:lnTo>
                  <a:lnTo>
                    <a:pt x="463930" y="1979676"/>
                  </a:lnTo>
                  <a:close/>
                </a:path>
                <a:path w="507364" h="2058670">
                  <a:moveTo>
                    <a:pt x="461239" y="1980267"/>
                  </a:moveTo>
                  <a:lnTo>
                    <a:pt x="438269" y="1985314"/>
                  </a:lnTo>
                  <a:lnTo>
                    <a:pt x="454102" y="2002474"/>
                  </a:lnTo>
                  <a:lnTo>
                    <a:pt x="461239" y="1980267"/>
                  </a:lnTo>
                  <a:close/>
                </a:path>
                <a:path w="507364" h="2058670">
                  <a:moveTo>
                    <a:pt x="487933" y="1918589"/>
                  </a:moveTo>
                  <a:lnTo>
                    <a:pt x="479678" y="1922780"/>
                  </a:lnTo>
                  <a:lnTo>
                    <a:pt x="477265" y="1930400"/>
                  </a:lnTo>
                  <a:lnTo>
                    <a:pt x="461239" y="1980267"/>
                  </a:lnTo>
                  <a:lnTo>
                    <a:pt x="463930" y="1979676"/>
                  </a:lnTo>
                  <a:lnTo>
                    <a:pt x="491836" y="1979676"/>
                  </a:lnTo>
                  <a:lnTo>
                    <a:pt x="504825" y="1939289"/>
                  </a:lnTo>
                  <a:lnTo>
                    <a:pt x="507364" y="1931670"/>
                  </a:lnTo>
                  <a:lnTo>
                    <a:pt x="503174" y="1923414"/>
                  </a:lnTo>
                  <a:lnTo>
                    <a:pt x="487933" y="1918589"/>
                  </a:lnTo>
                  <a:close/>
                </a:path>
                <a:path w="507364" h="2058670">
                  <a:moveTo>
                    <a:pt x="451484" y="1923033"/>
                  </a:moveTo>
                  <a:lnTo>
                    <a:pt x="423163" y="1929257"/>
                  </a:lnTo>
                  <a:lnTo>
                    <a:pt x="429387" y="1957577"/>
                  </a:lnTo>
                  <a:lnTo>
                    <a:pt x="457707" y="1951355"/>
                  </a:lnTo>
                  <a:lnTo>
                    <a:pt x="451484" y="1923033"/>
                  </a:lnTo>
                  <a:close/>
                </a:path>
              </a:pathLst>
            </a:custGeom>
            <a:solidFill>
              <a:srgbClr val="FF89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798949" y="2010917"/>
              <a:ext cx="111760" cy="664210"/>
            </a:xfrm>
            <a:custGeom>
              <a:avLst/>
              <a:gdLst/>
              <a:ahLst/>
              <a:cxnLst/>
              <a:rect l="l" t="t" r="r" b="b"/>
              <a:pathLst>
                <a:path w="111760" h="66421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663829"/>
                  </a:lnTo>
                  <a:lnTo>
                    <a:pt x="65659" y="663829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664210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664210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664210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66421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66421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624323" y="2094646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37353" y="1655825"/>
            <a:ext cx="244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944236" y="2006345"/>
            <a:ext cx="588010" cy="2059939"/>
            <a:chOff x="4944236" y="2006345"/>
            <a:chExt cx="588010" cy="2059939"/>
          </a:xfrm>
        </p:grpSpPr>
        <p:sp>
          <p:nvSpPr>
            <p:cNvPr id="51" name="object 51"/>
            <p:cNvSpPr/>
            <p:nvPr/>
          </p:nvSpPr>
          <p:spPr>
            <a:xfrm>
              <a:off x="4944236" y="2007742"/>
              <a:ext cx="507365" cy="2058670"/>
            </a:xfrm>
            <a:custGeom>
              <a:avLst/>
              <a:gdLst/>
              <a:ahLst/>
              <a:cxnLst/>
              <a:rect l="l" t="t" r="r" b="b"/>
              <a:pathLst>
                <a:path w="507364" h="2058670">
                  <a:moveTo>
                    <a:pt x="28193" y="0"/>
                  </a:moveTo>
                  <a:lnTo>
                    <a:pt x="0" y="6223"/>
                  </a:lnTo>
                  <a:lnTo>
                    <a:pt x="6223" y="34544"/>
                  </a:lnTo>
                  <a:lnTo>
                    <a:pt x="34416" y="28321"/>
                  </a:lnTo>
                  <a:lnTo>
                    <a:pt x="28193" y="0"/>
                  </a:lnTo>
                  <a:close/>
                </a:path>
                <a:path w="507364" h="2058670">
                  <a:moveTo>
                    <a:pt x="40639" y="56642"/>
                  </a:moveTo>
                  <a:lnTo>
                    <a:pt x="12446" y="62865"/>
                  </a:lnTo>
                  <a:lnTo>
                    <a:pt x="18668" y="91186"/>
                  </a:lnTo>
                  <a:lnTo>
                    <a:pt x="46862" y="84962"/>
                  </a:lnTo>
                  <a:lnTo>
                    <a:pt x="40639" y="56642"/>
                  </a:lnTo>
                  <a:close/>
                </a:path>
                <a:path w="507364" h="2058670">
                  <a:moveTo>
                    <a:pt x="53086" y="113157"/>
                  </a:moveTo>
                  <a:lnTo>
                    <a:pt x="24891" y="119380"/>
                  </a:lnTo>
                  <a:lnTo>
                    <a:pt x="31114" y="147701"/>
                  </a:lnTo>
                  <a:lnTo>
                    <a:pt x="59309" y="141478"/>
                  </a:lnTo>
                  <a:lnTo>
                    <a:pt x="53086" y="113157"/>
                  </a:lnTo>
                  <a:close/>
                </a:path>
                <a:path w="507364" h="2058670">
                  <a:moveTo>
                    <a:pt x="65532" y="169799"/>
                  </a:moveTo>
                  <a:lnTo>
                    <a:pt x="37337" y="176022"/>
                  </a:lnTo>
                  <a:lnTo>
                    <a:pt x="43561" y="204216"/>
                  </a:lnTo>
                  <a:lnTo>
                    <a:pt x="71754" y="197993"/>
                  </a:lnTo>
                  <a:lnTo>
                    <a:pt x="65532" y="169799"/>
                  </a:lnTo>
                  <a:close/>
                </a:path>
                <a:path w="507364" h="2058670">
                  <a:moveTo>
                    <a:pt x="77977" y="226314"/>
                  </a:moveTo>
                  <a:lnTo>
                    <a:pt x="49784" y="232537"/>
                  </a:lnTo>
                  <a:lnTo>
                    <a:pt x="56007" y="260858"/>
                  </a:lnTo>
                  <a:lnTo>
                    <a:pt x="84200" y="254635"/>
                  </a:lnTo>
                  <a:lnTo>
                    <a:pt x="77977" y="226314"/>
                  </a:lnTo>
                  <a:close/>
                </a:path>
                <a:path w="507364" h="2058670">
                  <a:moveTo>
                    <a:pt x="90424" y="282829"/>
                  </a:moveTo>
                  <a:lnTo>
                    <a:pt x="62229" y="289052"/>
                  </a:lnTo>
                  <a:lnTo>
                    <a:pt x="68452" y="317373"/>
                  </a:lnTo>
                  <a:lnTo>
                    <a:pt x="96647" y="311150"/>
                  </a:lnTo>
                  <a:lnTo>
                    <a:pt x="90424" y="282829"/>
                  </a:lnTo>
                  <a:close/>
                </a:path>
                <a:path w="507364" h="2058670">
                  <a:moveTo>
                    <a:pt x="102870" y="339471"/>
                  </a:moveTo>
                  <a:lnTo>
                    <a:pt x="74675" y="345694"/>
                  </a:lnTo>
                  <a:lnTo>
                    <a:pt x="80899" y="373888"/>
                  </a:lnTo>
                  <a:lnTo>
                    <a:pt x="109092" y="367665"/>
                  </a:lnTo>
                  <a:lnTo>
                    <a:pt x="102870" y="339471"/>
                  </a:lnTo>
                  <a:close/>
                </a:path>
                <a:path w="507364" h="2058670">
                  <a:moveTo>
                    <a:pt x="115315" y="395986"/>
                  </a:moveTo>
                  <a:lnTo>
                    <a:pt x="87122" y="402209"/>
                  </a:lnTo>
                  <a:lnTo>
                    <a:pt x="93345" y="430530"/>
                  </a:lnTo>
                  <a:lnTo>
                    <a:pt x="121538" y="424307"/>
                  </a:lnTo>
                  <a:lnTo>
                    <a:pt x="115315" y="395986"/>
                  </a:lnTo>
                  <a:close/>
                </a:path>
                <a:path w="507364" h="2058670">
                  <a:moveTo>
                    <a:pt x="127762" y="452501"/>
                  </a:moveTo>
                  <a:lnTo>
                    <a:pt x="99567" y="458724"/>
                  </a:lnTo>
                  <a:lnTo>
                    <a:pt x="105790" y="487045"/>
                  </a:lnTo>
                  <a:lnTo>
                    <a:pt x="133985" y="480822"/>
                  </a:lnTo>
                  <a:lnTo>
                    <a:pt x="127762" y="452501"/>
                  </a:lnTo>
                  <a:close/>
                </a:path>
                <a:path w="507364" h="2058670">
                  <a:moveTo>
                    <a:pt x="140208" y="509143"/>
                  </a:moveTo>
                  <a:lnTo>
                    <a:pt x="112013" y="515366"/>
                  </a:lnTo>
                  <a:lnTo>
                    <a:pt x="118237" y="543560"/>
                  </a:lnTo>
                  <a:lnTo>
                    <a:pt x="146430" y="537337"/>
                  </a:lnTo>
                  <a:lnTo>
                    <a:pt x="140208" y="509143"/>
                  </a:lnTo>
                  <a:close/>
                </a:path>
                <a:path w="507364" h="2058670">
                  <a:moveTo>
                    <a:pt x="152653" y="565658"/>
                  </a:moveTo>
                  <a:lnTo>
                    <a:pt x="124460" y="571881"/>
                  </a:lnTo>
                  <a:lnTo>
                    <a:pt x="130683" y="600202"/>
                  </a:lnTo>
                  <a:lnTo>
                    <a:pt x="158876" y="593979"/>
                  </a:lnTo>
                  <a:lnTo>
                    <a:pt x="152653" y="565658"/>
                  </a:lnTo>
                  <a:close/>
                </a:path>
                <a:path w="507364" h="2058670">
                  <a:moveTo>
                    <a:pt x="165100" y="622173"/>
                  </a:moveTo>
                  <a:lnTo>
                    <a:pt x="136905" y="628396"/>
                  </a:lnTo>
                  <a:lnTo>
                    <a:pt x="143128" y="656717"/>
                  </a:lnTo>
                  <a:lnTo>
                    <a:pt x="171323" y="650494"/>
                  </a:lnTo>
                  <a:lnTo>
                    <a:pt x="165100" y="622173"/>
                  </a:lnTo>
                  <a:close/>
                </a:path>
                <a:path w="507364" h="2058670">
                  <a:moveTo>
                    <a:pt x="177546" y="678815"/>
                  </a:moveTo>
                  <a:lnTo>
                    <a:pt x="149351" y="685038"/>
                  </a:lnTo>
                  <a:lnTo>
                    <a:pt x="155575" y="713232"/>
                  </a:lnTo>
                  <a:lnTo>
                    <a:pt x="183768" y="707009"/>
                  </a:lnTo>
                  <a:lnTo>
                    <a:pt x="177546" y="678815"/>
                  </a:lnTo>
                  <a:close/>
                </a:path>
                <a:path w="507364" h="2058670">
                  <a:moveTo>
                    <a:pt x="189991" y="735330"/>
                  </a:moveTo>
                  <a:lnTo>
                    <a:pt x="161798" y="741553"/>
                  </a:lnTo>
                  <a:lnTo>
                    <a:pt x="168021" y="769874"/>
                  </a:lnTo>
                  <a:lnTo>
                    <a:pt x="196214" y="763651"/>
                  </a:lnTo>
                  <a:lnTo>
                    <a:pt x="189991" y="735330"/>
                  </a:lnTo>
                  <a:close/>
                </a:path>
                <a:path w="507364" h="2058670">
                  <a:moveTo>
                    <a:pt x="202437" y="791845"/>
                  </a:moveTo>
                  <a:lnTo>
                    <a:pt x="174243" y="798068"/>
                  </a:lnTo>
                  <a:lnTo>
                    <a:pt x="180466" y="826389"/>
                  </a:lnTo>
                  <a:lnTo>
                    <a:pt x="208661" y="820166"/>
                  </a:lnTo>
                  <a:lnTo>
                    <a:pt x="202437" y="791845"/>
                  </a:lnTo>
                  <a:close/>
                </a:path>
                <a:path w="507364" h="2058670">
                  <a:moveTo>
                    <a:pt x="214884" y="848487"/>
                  </a:moveTo>
                  <a:lnTo>
                    <a:pt x="186689" y="854710"/>
                  </a:lnTo>
                  <a:lnTo>
                    <a:pt x="192912" y="882904"/>
                  </a:lnTo>
                  <a:lnTo>
                    <a:pt x="221107" y="876681"/>
                  </a:lnTo>
                  <a:lnTo>
                    <a:pt x="214884" y="848487"/>
                  </a:lnTo>
                  <a:close/>
                </a:path>
                <a:path w="507364" h="2058670">
                  <a:moveTo>
                    <a:pt x="227329" y="905002"/>
                  </a:moveTo>
                  <a:lnTo>
                    <a:pt x="199136" y="911225"/>
                  </a:lnTo>
                  <a:lnTo>
                    <a:pt x="205359" y="939546"/>
                  </a:lnTo>
                  <a:lnTo>
                    <a:pt x="233552" y="933323"/>
                  </a:lnTo>
                  <a:lnTo>
                    <a:pt x="227329" y="905002"/>
                  </a:lnTo>
                  <a:close/>
                </a:path>
                <a:path w="507364" h="2058670">
                  <a:moveTo>
                    <a:pt x="239775" y="961517"/>
                  </a:moveTo>
                  <a:lnTo>
                    <a:pt x="211582" y="967740"/>
                  </a:lnTo>
                  <a:lnTo>
                    <a:pt x="217804" y="996061"/>
                  </a:lnTo>
                  <a:lnTo>
                    <a:pt x="245999" y="989838"/>
                  </a:lnTo>
                  <a:lnTo>
                    <a:pt x="239775" y="961517"/>
                  </a:lnTo>
                  <a:close/>
                </a:path>
                <a:path w="507364" h="2058670">
                  <a:moveTo>
                    <a:pt x="252222" y="1018159"/>
                  </a:moveTo>
                  <a:lnTo>
                    <a:pt x="224027" y="1024382"/>
                  </a:lnTo>
                  <a:lnTo>
                    <a:pt x="230250" y="1052576"/>
                  </a:lnTo>
                  <a:lnTo>
                    <a:pt x="258445" y="1046353"/>
                  </a:lnTo>
                  <a:lnTo>
                    <a:pt x="252222" y="1018159"/>
                  </a:lnTo>
                  <a:close/>
                </a:path>
                <a:path w="507364" h="2058670">
                  <a:moveTo>
                    <a:pt x="264667" y="1074674"/>
                  </a:moveTo>
                  <a:lnTo>
                    <a:pt x="236474" y="1080897"/>
                  </a:lnTo>
                  <a:lnTo>
                    <a:pt x="242697" y="1109218"/>
                  </a:lnTo>
                  <a:lnTo>
                    <a:pt x="270890" y="1102995"/>
                  </a:lnTo>
                  <a:lnTo>
                    <a:pt x="264667" y="1074674"/>
                  </a:lnTo>
                  <a:close/>
                </a:path>
                <a:path w="507364" h="2058670">
                  <a:moveTo>
                    <a:pt x="277113" y="1131189"/>
                  </a:moveTo>
                  <a:lnTo>
                    <a:pt x="248920" y="1137412"/>
                  </a:lnTo>
                  <a:lnTo>
                    <a:pt x="255142" y="1165733"/>
                  </a:lnTo>
                  <a:lnTo>
                    <a:pt x="283337" y="1159510"/>
                  </a:lnTo>
                  <a:lnTo>
                    <a:pt x="277113" y="1131189"/>
                  </a:lnTo>
                  <a:close/>
                </a:path>
                <a:path w="507364" h="2058670">
                  <a:moveTo>
                    <a:pt x="289560" y="1187831"/>
                  </a:moveTo>
                  <a:lnTo>
                    <a:pt x="261365" y="1194054"/>
                  </a:lnTo>
                  <a:lnTo>
                    <a:pt x="267588" y="1222248"/>
                  </a:lnTo>
                  <a:lnTo>
                    <a:pt x="295783" y="1216025"/>
                  </a:lnTo>
                  <a:lnTo>
                    <a:pt x="289560" y="1187831"/>
                  </a:lnTo>
                  <a:close/>
                </a:path>
                <a:path w="507364" h="2058670">
                  <a:moveTo>
                    <a:pt x="302005" y="1244346"/>
                  </a:moveTo>
                  <a:lnTo>
                    <a:pt x="273812" y="1250569"/>
                  </a:lnTo>
                  <a:lnTo>
                    <a:pt x="280035" y="1278890"/>
                  </a:lnTo>
                  <a:lnTo>
                    <a:pt x="308228" y="1272667"/>
                  </a:lnTo>
                  <a:lnTo>
                    <a:pt x="302005" y="1244346"/>
                  </a:lnTo>
                  <a:close/>
                </a:path>
                <a:path w="507364" h="2058670">
                  <a:moveTo>
                    <a:pt x="314451" y="1300861"/>
                  </a:moveTo>
                  <a:lnTo>
                    <a:pt x="286258" y="1307084"/>
                  </a:lnTo>
                  <a:lnTo>
                    <a:pt x="292480" y="1335405"/>
                  </a:lnTo>
                  <a:lnTo>
                    <a:pt x="320675" y="1329182"/>
                  </a:lnTo>
                  <a:lnTo>
                    <a:pt x="314451" y="1300861"/>
                  </a:lnTo>
                  <a:close/>
                </a:path>
                <a:path w="507364" h="2058670">
                  <a:moveTo>
                    <a:pt x="326898" y="1357503"/>
                  </a:moveTo>
                  <a:lnTo>
                    <a:pt x="298703" y="1363726"/>
                  </a:lnTo>
                  <a:lnTo>
                    <a:pt x="304926" y="1391920"/>
                  </a:lnTo>
                  <a:lnTo>
                    <a:pt x="333121" y="1385697"/>
                  </a:lnTo>
                  <a:lnTo>
                    <a:pt x="326898" y="1357503"/>
                  </a:lnTo>
                  <a:close/>
                </a:path>
                <a:path w="507364" h="2058670">
                  <a:moveTo>
                    <a:pt x="339343" y="1414018"/>
                  </a:moveTo>
                  <a:lnTo>
                    <a:pt x="311150" y="1420241"/>
                  </a:lnTo>
                  <a:lnTo>
                    <a:pt x="317373" y="1448562"/>
                  </a:lnTo>
                  <a:lnTo>
                    <a:pt x="345566" y="1442339"/>
                  </a:lnTo>
                  <a:lnTo>
                    <a:pt x="339343" y="1414018"/>
                  </a:lnTo>
                  <a:close/>
                </a:path>
                <a:path w="507364" h="2058670">
                  <a:moveTo>
                    <a:pt x="351789" y="1470533"/>
                  </a:moveTo>
                  <a:lnTo>
                    <a:pt x="323596" y="1476756"/>
                  </a:lnTo>
                  <a:lnTo>
                    <a:pt x="329818" y="1505077"/>
                  </a:lnTo>
                  <a:lnTo>
                    <a:pt x="358013" y="1498854"/>
                  </a:lnTo>
                  <a:lnTo>
                    <a:pt x="351789" y="1470533"/>
                  </a:lnTo>
                  <a:close/>
                </a:path>
                <a:path w="507364" h="2058670">
                  <a:moveTo>
                    <a:pt x="364236" y="1527175"/>
                  </a:moveTo>
                  <a:lnTo>
                    <a:pt x="336041" y="1533398"/>
                  </a:lnTo>
                  <a:lnTo>
                    <a:pt x="342264" y="1561592"/>
                  </a:lnTo>
                  <a:lnTo>
                    <a:pt x="370459" y="1555369"/>
                  </a:lnTo>
                  <a:lnTo>
                    <a:pt x="364236" y="1527175"/>
                  </a:lnTo>
                  <a:close/>
                </a:path>
                <a:path w="507364" h="2058670">
                  <a:moveTo>
                    <a:pt x="376682" y="1583690"/>
                  </a:moveTo>
                  <a:lnTo>
                    <a:pt x="348488" y="1589913"/>
                  </a:lnTo>
                  <a:lnTo>
                    <a:pt x="354711" y="1618234"/>
                  </a:lnTo>
                  <a:lnTo>
                    <a:pt x="382904" y="1612011"/>
                  </a:lnTo>
                  <a:lnTo>
                    <a:pt x="376682" y="1583690"/>
                  </a:lnTo>
                  <a:close/>
                </a:path>
                <a:path w="507364" h="2058670">
                  <a:moveTo>
                    <a:pt x="389254" y="1640205"/>
                  </a:moveTo>
                  <a:lnTo>
                    <a:pt x="360934" y="1646428"/>
                  </a:lnTo>
                  <a:lnTo>
                    <a:pt x="367157" y="1674749"/>
                  </a:lnTo>
                  <a:lnTo>
                    <a:pt x="395477" y="1668526"/>
                  </a:lnTo>
                  <a:lnTo>
                    <a:pt x="389254" y="1640205"/>
                  </a:lnTo>
                  <a:close/>
                </a:path>
                <a:path w="507364" h="2058670">
                  <a:moveTo>
                    <a:pt x="401700" y="1696847"/>
                  </a:moveTo>
                  <a:lnTo>
                    <a:pt x="373379" y="1703070"/>
                  </a:lnTo>
                  <a:lnTo>
                    <a:pt x="379602" y="1731264"/>
                  </a:lnTo>
                  <a:lnTo>
                    <a:pt x="407924" y="1725041"/>
                  </a:lnTo>
                  <a:lnTo>
                    <a:pt x="401700" y="1696847"/>
                  </a:lnTo>
                  <a:close/>
                </a:path>
                <a:path w="507364" h="2058670">
                  <a:moveTo>
                    <a:pt x="414147" y="1753362"/>
                  </a:moveTo>
                  <a:lnTo>
                    <a:pt x="385825" y="1759585"/>
                  </a:lnTo>
                  <a:lnTo>
                    <a:pt x="392049" y="1787906"/>
                  </a:lnTo>
                  <a:lnTo>
                    <a:pt x="420370" y="1781683"/>
                  </a:lnTo>
                  <a:lnTo>
                    <a:pt x="414147" y="1753362"/>
                  </a:lnTo>
                  <a:close/>
                </a:path>
                <a:path w="507364" h="2058670">
                  <a:moveTo>
                    <a:pt x="426592" y="1809877"/>
                  </a:moveTo>
                  <a:lnTo>
                    <a:pt x="398272" y="1816100"/>
                  </a:lnTo>
                  <a:lnTo>
                    <a:pt x="404495" y="1844421"/>
                  </a:lnTo>
                  <a:lnTo>
                    <a:pt x="432815" y="1838198"/>
                  </a:lnTo>
                  <a:lnTo>
                    <a:pt x="426592" y="1809877"/>
                  </a:lnTo>
                  <a:close/>
                </a:path>
                <a:path w="507364" h="2058670">
                  <a:moveTo>
                    <a:pt x="439038" y="1866519"/>
                  </a:moveTo>
                  <a:lnTo>
                    <a:pt x="410717" y="1872742"/>
                  </a:lnTo>
                  <a:lnTo>
                    <a:pt x="416940" y="1900936"/>
                  </a:lnTo>
                  <a:lnTo>
                    <a:pt x="445262" y="1894713"/>
                  </a:lnTo>
                  <a:lnTo>
                    <a:pt x="439038" y="1866519"/>
                  </a:lnTo>
                  <a:close/>
                </a:path>
                <a:path w="507364" h="2058670">
                  <a:moveTo>
                    <a:pt x="388112" y="1940560"/>
                  </a:moveTo>
                  <a:lnTo>
                    <a:pt x="382270" y="1945894"/>
                  </a:lnTo>
                  <a:lnTo>
                    <a:pt x="376427" y="1951355"/>
                  </a:lnTo>
                  <a:lnTo>
                    <a:pt x="376047" y="1960499"/>
                  </a:lnTo>
                  <a:lnTo>
                    <a:pt x="381508" y="1966341"/>
                  </a:lnTo>
                  <a:lnTo>
                    <a:pt x="466471" y="2058543"/>
                  </a:lnTo>
                  <a:lnTo>
                    <a:pt x="476927" y="2026031"/>
                  </a:lnTo>
                  <a:lnTo>
                    <a:pt x="446532" y="2026031"/>
                  </a:lnTo>
                  <a:lnTo>
                    <a:pt x="450368" y="2014093"/>
                  </a:lnTo>
                  <a:lnTo>
                    <a:pt x="441833" y="2014093"/>
                  </a:lnTo>
                  <a:lnTo>
                    <a:pt x="435610" y="1985899"/>
                  </a:lnTo>
                  <a:lnTo>
                    <a:pt x="438269" y="1985314"/>
                  </a:lnTo>
                  <a:lnTo>
                    <a:pt x="402716" y="1946783"/>
                  </a:lnTo>
                  <a:lnTo>
                    <a:pt x="397383" y="1940941"/>
                  </a:lnTo>
                  <a:lnTo>
                    <a:pt x="388112" y="1940560"/>
                  </a:lnTo>
                  <a:close/>
                </a:path>
                <a:path w="507364" h="2058670">
                  <a:moveTo>
                    <a:pt x="460947" y="2009892"/>
                  </a:moveTo>
                  <a:lnTo>
                    <a:pt x="451017" y="2012074"/>
                  </a:lnTo>
                  <a:lnTo>
                    <a:pt x="446532" y="2026031"/>
                  </a:lnTo>
                  <a:lnTo>
                    <a:pt x="470915" y="2020697"/>
                  </a:lnTo>
                  <a:lnTo>
                    <a:pt x="460947" y="2009892"/>
                  </a:lnTo>
                  <a:close/>
                </a:path>
                <a:path w="507364" h="2058670">
                  <a:moveTo>
                    <a:pt x="491836" y="1979676"/>
                  </a:moveTo>
                  <a:lnTo>
                    <a:pt x="463930" y="1979676"/>
                  </a:lnTo>
                  <a:lnTo>
                    <a:pt x="470153" y="2007870"/>
                  </a:lnTo>
                  <a:lnTo>
                    <a:pt x="460947" y="2009892"/>
                  </a:lnTo>
                  <a:lnTo>
                    <a:pt x="470915" y="2020697"/>
                  </a:lnTo>
                  <a:lnTo>
                    <a:pt x="446532" y="2026031"/>
                  </a:lnTo>
                  <a:lnTo>
                    <a:pt x="476927" y="2026031"/>
                  </a:lnTo>
                  <a:lnTo>
                    <a:pt x="491836" y="1979676"/>
                  </a:lnTo>
                  <a:close/>
                </a:path>
                <a:path w="507364" h="2058670">
                  <a:moveTo>
                    <a:pt x="438269" y="1985314"/>
                  </a:moveTo>
                  <a:lnTo>
                    <a:pt x="435610" y="1985899"/>
                  </a:lnTo>
                  <a:lnTo>
                    <a:pt x="441833" y="2014093"/>
                  </a:lnTo>
                  <a:lnTo>
                    <a:pt x="451017" y="2012074"/>
                  </a:lnTo>
                  <a:lnTo>
                    <a:pt x="454102" y="2002474"/>
                  </a:lnTo>
                  <a:lnTo>
                    <a:pt x="438269" y="1985314"/>
                  </a:lnTo>
                  <a:close/>
                </a:path>
                <a:path w="507364" h="2058670">
                  <a:moveTo>
                    <a:pt x="451017" y="2012074"/>
                  </a:moveTo>
                  <a:lnTo>
                    <a:pt x="441833" y="2014093"/>
                  </a:lnTo>
                  <a:lnTo>
                    <a:pt x="450368" y="2014093"/>
                  </a:lnTo>
                  <a:lnTo>
                    <a:pt x="451017" y="2012074"/>
                  </a:lnTo>
                  <a:close/>
                </a:path>
                <a:path w="507364" h="2058670">
                  <a:moveTo>
                    <a:pt x="454102" y="2002474"/>
                  </a:moveTo>
                  <a:lnTo>
                    <a:pt x="451017" y="2012074"/>
                  </a:lnTo>
                  <a:lnTo>
                    <a:pt x="460947" y="2009892"/>
                  </a:lnTo>
                  <a:lnTo>
                    <a:pt x="454102" y="2002474"/>
                  </a:lnTo>
                  <a:close/>
                </a:path>
                <a:path w="507364" h="2058670">
                  <a:moveTo>
                    <a:pt x="463930" y="1979676"/>
                  </a:moveTo>
                  <a:lnTo>
                    <a:pt x="461239" y="1980267"/>
                  </a:lnTo>
                  <a:lnTo>
                    <a:pt x="454102" y="2002474"/>
                  </a:lnTo>
                  <a:lnTo>
                    <a:pt x="460947" y="2009892"/>
                  </a:lnTo>
                  <a:lnTo>
                    <a:pt x="470153" y="2007870"/>
                  </a:lnTo>
                  <a:lnTo>
                    <a:pt x="463930" y="1979676"/>
                  </a:lnTo>
                  <a:close/>
                </a:path>
                <a:path w="507364" h="2058670">
                  <a:moveTo>
                    <a:pt x="461239" y="1980267"/>
                  </a:moveTo>
                  <a:lnTo>
                    <a:pt x="438269" y="1985314"/>
                  </a:lnTo>
                  <a:lnTo>
                    <a:pt x="454102" y="2002474"/>
                  </a:lnTo>
                  <a:lnTo>
                    <a:pt x="461239" y="1980267"/>
                  </a:lnTo>
                  <a:close/>
                </a:path>
                <a:path w="507364" h="2058670">
                  <a:moveTo>
                    <a:pt x="487934" y="1918589"/>
                  </a:moveTo>
                  <a:lnTo>
                    <a:pt x="479678" y="1922780"/>
                  </a:lnTo>
                  <a:lnTo>
                    <a:pt x="477265" y="1930400"/>
                  </a:lnTo>
                  <a:lnTo>
                    <a:pt x="461239" y="1980267"/>
                  </a:lnTo>
                  <a:lnTo>
                    <a:pt x="463930" y="1979676"/>
                  </a:lnTo>
                  <a:lnTo>
                    <a:pt x="491836" y="1979676"/>
                  </a:lnTo>
                  <a:lnTo>
                    <a:pt x="504825" y="1939290"/>
                  </a:lnTo>
                  <a:lnTo>
                    <a:pt x="507364" y="1931670"/>
                  </a:lnTo>
                  <a:lnTo>
                    <a:pt x="503174" y="1923415"/>
                  </a:lnTo>
                  <a:lnTo>
                    <a:pt x="487934" y="1918589"/>
                  </a:lnTo>
                  <a:close/>
                </a:path>
                <a:path w="507364" h="2058670">
                  <a:moveTo>
                    <a:pt x="451485" y="1923034"/>
                  </a:moveTo>
                  <a:lnTo>
                    <a:pt x="423163" y="1929257"/>
                  </a:lnTo>
                  <a:lnTo>
                    <a:pt x="429387" y="1957578"/>
                  </a:lnTo>
                  <a:lnTo>
                    <a:pt x="457708" y="1951355"/>
                  </a:lnTo>
                  <a:lnTo>
                    <a:pt x="451485" y="1923034"/>
                  </a:lnTo>
                  <a:close/>
                </a:path>
              </a:pathLst>
            </a:custGeom>
            <a:solidFill>
              <a:srgbClr val="FF89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420740" y="2006345"/>
              <a:ext cx="111760" cy="664210"/>
            </a:xfrm>
            <a:custGeom>
              <a:avLst/>
              <a:gdLst/>
              <a:ahLst/>
              <a:cxnLst/>
              <a:rect l="l" t="t" r="r" b="b"/>
              <a:pathLst>
                <a:path w="111760" h="664210">
                  <a:moveTo>
                    <a:pt x="55753" y="39224"/>
                  </a:moveTo>
                  <a:lnTo>
                    <a:pt x="45847" y="56206"/>
                  </a:lnTo>
                  <a:lnTo>
                    <a:pt x="45847" y="663828"/>
                  </a:lnTo>
                  <a:lnTo>
                    <a:pt x="65659" y="66382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664210">
                  <a:moveTo>
                    <a:pt x="55753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3" y="0"/>
                  </a:lnTo>
                  <a:close/>
                </a:path>
                <a:path w="111760" h="66421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66421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664210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664210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245227" y="2089185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333238" y="1655825"/>
            <a:ext cx="281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520433" y="5982309"/>
            <a:ext cx="452755" cy="134620"/>
          </a:xfrm>
          <a:custGeom>
            <a:avLst/>
            <a:gdLst/>
            <a:ahLst/>
            <a:cxnLst/>
            <a:rect l="l" t="t" r="r" b="b"/>
            <a:pathLst>
              <a:path w="452754" h="134620">
                <a:moveTo>
                  <a:pt x="28956" y="52730"/>
                </a:moveTo>
                <a:lnTo>
                  <a:pt x="0" y="52730"/>
                </a:lnTo>
                <a:lnTo>
                  <a:pt x="0" y="81686"/>
                </a:lnTo>
                <a:lnTo>
                  <a:pt x="28956" y="81686"/>
                </a:lnTo>
                <a:lnTo>
                  <a:pt x="28956" y="52730"/>
                </a:lnTo>
                <a:close/>
              </a:path>
              <a:path w="452754" h="134620">
                <a:moveTo>
                  <a:pt x="86868" y="52730"/>
                </a:moveTo>
                <a:lnTo>
                  <a:pt x="57912" y="52730"/>
                </a:lnTo>
                <a:lnTo>
                  <a:pt x="57912" y="81686"/>
                </a:lnTo>
                <a:lnTo>
                  <a:pt x="86868" y="81686"/>
                </a:lnTo>
                <a:lnTo>
                  <a:pt x="86868" y="52730"/>
                </a:lnTo>
                <a:close/>
              </a:path>
              <a:path w="452754" h="134620">
                <a:moveTo>
                  <a:pt x="144780" y="52730"/>
                </a:moveTo>
                <a:lnTo>
                  <a:pt x="115824" y="52730"/>
                </a:lnTo>
                <a:lnTo>
                  <a:pt x="115824" y="81686"/>
                </a:lnTo>
                <a:lnTo>
                  <a:pt x="144780" y="81686"/>
                </a:lnTo>
                <a:lnTo>
                  <a:pt x="144780" y="52730"/>
                </a:lnTo>
                <a:close/>
              </a:path>
              <a:path w="452754" h="134620">
                <a:moveTo>
                  <a:pt x="202692" y="52730"/>
                </a:moveTo>
                <a:lnTo>
                  <a:pt x="173736" y="52730"/>
                </a:lnTo>
                <a:lnTo>
                  <a:pt x="173736" y="81686"/>
                </a:lnTo>
                <a:lnTo>
                  <a:pt x="202692" y="81686"/>
                </a:lnTo>
                <a:lnTo>
                  <a:pt x="202692" y="52730"/>
                </a:lnTo>
                <a:close/>
              </a:path>
              <a:path w="452754" h="134620">
                <a:moveTo>
                  <a:pt x="260604" y="52730"/>
                </a:moveTo>
                <a:lnTo>
                  <a:pt x="231648" y="52730"/>
                </a:lnTo>
                <a:lnTo>
                  <a:pt x="231648" y="81686"/>
                </a:lnTo>
                <a:lnTo>
                  <a:pt x="260604" y="81686"/>
                </a:lnTo>
                <a:lnTo>
                  <a:pt x="260604" y="52730"/>
                </a:lnTo>
                <a:close/>
              </a:path>
              <a:path w="452754" h="134620">
                <a:moveTo>
                  <a:pt x="318516" y="52730"/>
                </a:moveTo>
                <a:lnTo>
                  <a:pt x="289560" y="52730"/>
                </a:lnTo>
                <a:lnTo>
                  <a:pt x="289560" y="81686"/>
                </a:lnTo>
                <a:lnTo>
                  <a:pt x="318516" y="81686"/>
                </a:lnTo>
                <a:lnTo>
                  <a:pt x="318516" y="52730"/>
                </a:lnTo>
                <a:close/>
              </a:path>
              <a:path w="452754" h="134620">
                <a:moveTo>
                  <a:pt x="376427" y="77961"/>
                </a:moveTo>
                <a:lnTo>
                  <a:pt x="322580" y="109397"/>
                </a:lnTo>
                <a:lnTo>
                  <a:pt x="320294" y="118275"/>
                </a:lnTo>
                <a:lnTo>
                  <a:pt x="324231" y="125171"/>
                </a:lnTo>
                <a:lnTo>
                  <a:pt x="328295" y="132079"/>
                </a:lnTo>
                <a:lnTo>
                  <a:pt x="337185" y="134416"/>
                </a:lnTo>
                <a:lnTo>
                  <a:pt x="427550" y="81686"/>
                </a:lnTo>
                <a:lnTo>
                  <a:pt x="376427" y="81686"/>
                </a:lnTo>
                <a:lnTo>
                  <a:pt x="376427" y="77961"/>
                </a:lnTo>
                <a:close/>
              </a:path>
              <a:path w="452754" h="134620">
                <a:moveTo>
                  <a:pt x="370041" y="52730"/>
                </a:moveTo>
                <a:lnTo>
                  <a:pt x="347472" y="52730"/>
                </a:lnTo>
                <a:lnTo>
                  <a:pt x="347472" y="81686"/>
                </a:lnTo>
                <a:lnTo>
                  <a:pt x="370041" y="81686"/>
                </a:lnTo>
                <a:lnTo>
                  <a:pt x="376427" y="77961"/>
                </a:lnTo>
                <a:lnTo>
                  <a:pt x="376427" y="56455"/>
                </a:lnTo>
                <a:lnTo>
                  <a:pt x="370041" y="52730"/>
                </a:lnTo>
                <a:close/>
              </a:path>
              <a:path w="452754" h="134620">
                <a:moveTo>
                  <a:pt x="394861" y="67208"/>
                </a:moveTo>
                <a:lnTo>
                  <a:pt x="376427" y="77961"/>
                </a:lnTo>
                <a:lnTo>
                  <a:pt x="376427" y="81686"/>
                </a:lnTo>
                <a:lnTo>
                  <a:pt x="405384" y="81686"/>
                </a:lnTo>
                <a:lnTo>
                  <a:pt x="405384" y="73346"/>
                </a:lnTo>
                <a:lnTo>
                  <a:pt x="394861" y="67208"/>
                </a:lnTo>
                <a:close/>
              </a:path>
              <a:path w="452754" h="134620">
                <a:moveTo>
                  <a:pt x="405384" y="73346"/>
                </a:moveTo>
                <a:lnTo>
                  <a:pt x="405384" y="81686"/>
                </a:lnTo>
                <a:lnTo>
                  <a:pt x="423672" y="81686"/>
                </a:lnTo>
                <a:lnTo>
                  <a:pt x="423672" y="79717"/>
                </a:lnTo>
                <a:lnTo>
                  <a:pt x="416306" y="79717"/>
                </a:lnTo>
                <a:lnTo>
                  <a:pt x="405384" y="73346"/>
                </a:lnTo>
                <a:close/>
              </a:path>
              <a:path w="452754" h="134620">
                <a:moveTo>
                  <a:pt x="427550" y="52730"/>
                </a:moveTo>
                <a:lnTo>
                  <a:pt x="423672" y="52730"/>
                </a:lnTo>
                <a:lnTo>
                  <a:pt x="423672" y="81686"/>
                </a:lnTo>
                <a:lnTo>
                  <a:pt x="427550" y="81686"/>
                </a:lnTo>
                <a:lnTo>
                  <a:pt x="452374" y="67208"/>
                </a:lnTo>
                <a:lnTo>
                  <a:pt x="427550" y="52730"/>
                </a:lnTo>
                <a:close/>
              </a:path>
              <a:path w="452754" h="134620">
                <a:moveTo>
                  <a:pt x="416306" y="54698"/>
                </a:moveTo>
                <a:lnTo>
                  <a:pt x="405384" y="61070"/>
                </a:lnTo>
                <a:lnTo>
                  <a:pt x="405384" y="73346"/>
                </a:lnTo>
                <a:lnTo>
                  <a:pt x="416306" y="79717"/>
                </a:lnTo>
                <a:lnTo>
                  <a:pt x="416306" y="54698"/>
                </a:lnTo>
                <a:close/>
              </a:path>
              <a:path w="452754" h="134620">
                <a:moveTo>
                  <a:pt x="423672" y="54698"/>
                </a:moveTo>
                <a:lnTo>
                  <a:pt x="416306" y="54698"/>
                </a:lnTo>
                <a:lnTo>
                  <a:pt x="416306" y="79717"/>
                </a:lnTo>
                <a:lnTo>
                  <a:pt x="423672" y="79717"/>
                </a:lnTo>
                <a:lnTo>
                  <a:pt x="423672" y="54698"/>
                </a:lnTo>
                <a:close/>
              </a:path>
              <a:path w="452754" h="134620">
                <a:moveTo>
                  <a:pt x="405384" y="61070"/>
                </a:moveTo>
                <a:lnTo>
                  <a:pt x="394861" y="67208"/>
                </a:lnTo>
                <a:lnTo>
                  <a:pt x="405384" y="73346"/>
                </a:lnTo>
                <a:lnTo>
                  <a:pt x="405384" y="61070"/>
                </a:lnTo>
                <a:close/>
              </a:path>
              <a:path w="452754" h="134620">
                <a:moveTo>
                  <a:pt x="405384" y="52730"/>
                </a:moveTo>
                <a:lnTo>
                  <a:pt x="376427" y="52730"/>
                </a:lnTo>
                <a:lnTo>
                  <a:pt x="376427" y="56455"/>
                </a:lnTo>
                <a:lnTo>
                  <a:pt x="394861" y="67208"/>
                </a:lnTo>
                <a:lnTo>
                  <a:pt x="405384" y="61070"/>
                </a:lnTo>
                <a:lnTo>
                  <a:pt x="405384" y="52730"/>
                </a:lnTo>
                <a:close/>
              </a:path>
              <a:path w="452754" h="134620">
                <a:moveTo>
                  <a:pt x="423672" y="52730"/>
                </a:moveTo>
                <a:lnTo>
                  <a:pt x="405384" y="52730"/>
                </a:lnTo>
                <a:lnTo>
                  <a:pt x="405384" y="61070"/>
                </a:lnTo>
                <a:lnTo>
                  <a:pt x="416306" y="54698"/>
                </a:lnTo>
                <a:lnTo>
                  <a:pt x="423672" y="54698"/>
                </a:lnTo>
                <a:lnTo>
                  <a:pt x="423672" y="52730"/>
                </a:lnTo>
                <a:close/>
              </a:path>
              <a:path w="452754" h="134620">
                <a:moveTo>
                  <a:pt x="337185" y="0"/>
                </a:moveTo>
                <a:lnTo>
                  <a:pt x="328295" y="2336"/>
                </a:lnTo>
                <a:lnTo>
                  <a:pt x="324231" y="9245"/>
                </a:lnTo>
                <a:lnTo>
                  <a:pt x="320294" y="16141"/>
                </a:lnTo>
                <a:lnTo>
                  <a:pt x="322580" y="25006"/>
                </a:lnTo>
                <a:lnTo>
                  <a:pt x="376427" y="56455"/>
                </a:lnTo>
                <a:lnTo>
                  <a:pt x="376427" y="52730"/>
                </a:lnTo>
                <a:lnTo>
                  <a:pt x="427550" y="52730"/>
                </a:lnTo>
                <a:lnTo>
                  <a:pt x="337185" y="0"/>
                </a:lnTo>
                <a:close/>
              </a:path>
            </a:pathLst>
          </a:custGeom>
          <a:solidFill>
            <a:srgbClr val="FF89D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083558" y="5584697"/>
            <a:ext cx="4872355" cy="646430"/>
          </a:xfrm>
          <a:prstGeom prst="rect">
            <a:avLst/>
          </a:prstGeom>
          <a:ln w="19811">
            <a:solidFill>
              <a:srgbClr val="FF89D7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Note: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diagram 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shows 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test 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time</a:t>
            </a:r>
            <a:r>
              <a:rPr kumimoji="0" sz="1800" b="1" i="0" u="none" strike="noStrike" kern="1200" cap="none" spc="-17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behavior: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95905" algn="l"/>
              </a:tabLst>
              <a:defRPr/>
            </a:pP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800" b="0" i="0" u="none" strike="noStrike" kern="1200" cap="none" spc="-165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fed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	</a:t>
            </a:r>
            <a:r>
              <a:rPr kumimoji="0" sz="1800" b="0" i="0" u="none" strike="noStrike" kern="1200" cap="none" spc="-17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step’s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89D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input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573648" y="1972691"/>
            <a:ext cx="2462530" cy="2091055"/>
            <a:chOff x="5573648" y="1972691"/>
            <a:chExt cx="2462530" cy="2091055"/>
          </a:xfrm>
        </p:grpSpPr>
        <p:sp>
          <p:nvSpPr>
            <p:cNvPr id="58" name="object 58"/>
            <p:cNvSpPr/>
            <p:nvPr/>
          </p:nvSpPr>
          <p:spPr>
            <a:xfrm>
              <a:off x="5602985" y="2003298"/>
              <a:ext cx="2433066" cy="20604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5573649" y="1972690"/>
              <a:ext cx="2307590" cy="2083435"/>
            </a:xfrm>
            <a:custGeom>
              <a:avLst/>
              <a:gdLst/>
              <a:ahLst/>
              <a:cxnLst/>
              <a:rect l="l" t="t" r="r" b="b"/>
              <a:pathLst>
                <a:path w="2307590" h="2083435">
                  <a:moveTo>
                    <a:pt x="34417" y="52705"/>
                  </a:moveTo>
                  <a:lnTo>
                    <a:pt x="28194" y="24384"/>
                  </a:lnTo>
                  <a:lnTo>
                    <a:pt x="0" y="30607"/>
                  </a:lnTo>
                  <a:lnTo>
                    <a:pt x="6223" y="58928"/>
                  </a:lnTo>
                  <a:lnTo>
                    <a:pt x="34417" y="52705"/>
                  </a:lnTo>
                  <a:close/>
                </a:path>
                <a:path w="2307590" h="2083435">
                  <a:moveTo>
                    <a:pt x="46863" y="109347"/>
                  </a:moveTo>
                  <a:lnTo>
                    <a:pt x="40640" y="81026"/>
                  </a:lnTo>
                  <a:lnTo>
                    <a:pt x="12446" y="87249"/>
                  </a:lnTo>
                  <a:lnTo>
                    <a:pt x="18669" y="115570"/>
                  </a:lnTo>
                  <a:lnTo>
                    <a:pt x="46863" y="109347"/>
                  </a:lnTo>
                  <a:close/>
                </a:path>
                <a:path w="2307590" h="2083435">
                  <a:moveTo>
                    <a:pt x="59309" y="165862"/>
                  </a:moveTo>
                  <a:lnTo>
                    <a:pt x="53086" y="137541"/>
                  </a:lnTo>
                  <a:lnTo>
                    <a:pt x="24892" y="143764"/>
                  </a:lnTo>
                  <a:lnTo>
                    <a:pt x="31115" y="172085"/>
                  </a:lnTo>
                  <a:lnTo>
                    <a:pt x="59309" y="165862"/>
                  </a:lnTo>
                  <a:close/>
                </a:path>
                <a:path w="2307590" h="2083435">
                  <a:moveTo>
                    <a:pt x="71755" y="222377"/>
                  </a:moveTo>
                  <a:lnTo>
                    <a:pt x="65532" y="194183"/>
                  </a:lnTo>
                  <a:lnTo>
                    <a:pt x="37338" y="200406"/>
                  </a:lnTo>
                  <a:lnTo>
                    <a:pt x="43561" y="228600"/>
                  </a:lnTo>
                  <a:lnTo>
                    <a:pt x="71755" y="222377"/>
                  </a:lnTo>
                  <a:close/>
                </a:path>
                <a:path w="2307590" h="2083435">
                  <a:moveTo>
                    <a:pt x="84201" y="279019"/>
                  </a:moveTo>
                  <a:lnTo>
                    <a:pt x="77978" y="250698"/>
                  </a:lnTo>
                  <a:lnTo>
                    <a:pt x="49784" y="256921"/>
                  </a:lnTo>
                  <a:lnTo>
                    <a:pt x="56007" y="285242"/>
                  </a:lnTo>
                  <a:lnTo>
                    <a:pt x="84201" y="279019"/>
                  </a:lnTo>
                  <a:close/>
                </a:path>
                <a:path w="2307590" h="2083435">
                  <a:moveTo>
                    <a:pt x="96647" y="335534"/>
                  </a:moveTo>
                  <a:lnTo>
                    <a:pt x="90424" y="307213"/>
                  </a:lnTo>
                  <a:lnTo>
                    <a:pt x="62230" y="313436"/>
                  </a:lnTo>
                  <a:lnTo>
                    <a:pt x="68453" y="341757"/>
                  </a:lnTo>
                  <a:lnTo>
                    <a:pt x="96647" y="335534"/>
                  </a:lnTo>
                  <a:close/>
                </a:path>
                <a:path w="2307590" h="2083435">
                  <a:moveTo>
                    <a:pt x="109093" y="392049"/>
                  </a:moveTo>
                  <a:lnTo>
                    <a:pt x="102870" y="363855"/>
                  </a:lnTo>
                  <a:lnTo>
                    <a:pt x="74676" y="370078"/>
                  </a:lnTo>
                  <a:lnTo>
                    <a:pt x="80899" y="398272"/>
                  </a:lnTo>
                  <a:lnTo>
                    <a:pt x="109093" y="392049"/>
                  </a:lnTo>
                  <a:close/>
                </a:path>
                <a:path w="2307590" h="2083435">
                  <a:moveTo>
                    <a:pt x="121539" y="448691"/>
                  </a:moveTo>
                  <a:lnTo>
                    <a:pt x="115316" y="420370"/>
                  </a:lnTo>
                  <a:lnTo>
                    <a:pt x="87122" y="426593"/>
                  </a:lnTo>
                  <a:lnTo>
                    <a:pt x="93345" y="454914"/>
                  </a:lnTo>
                  <a:lnTo>
                    <a:pt x="121539" y="448691"/>
                  </a:lnTo>
                  <a:close/>
                </a:path>
                <a:path w="2307590" h="2083435">
                  <a:moveTo>
                    <a:pt x="133985" y="505206"/>
                  </a:moveTo>
                  <a:lnTo>
                    <a:pt x="127762" y="476885"/>
                  </a:lnTo>
                  <a:lnTo>
                    <a:pt x="99568" y="483108"/>
                  </a:lnTo>
                  <a:lnTo>
                    <a:pt x="105791" y="511429"/>
                  </a:lnTo>
                  <a:lnTo>
                    <a:pt x="133985" y="505206"/>
                  </a:lnTo>
                  <a:close/>
                </a:path>
                <a:path w="2307590" h="2083435">
                  <a:moveTo>
                    <a:pt x="146431" y="561721"/>
                  </a:moveTo>
                  <a:lnTo>
                    <a:pt x="140208" y="533527"/>
                  </a:lnTo>
                  <a:lnTo>
                    <a:pt x="112014" y="539750"/>
                  </a:lnTo>
                  <a:lnTo>
                    <a:pt x="118237" y="567944"/>
                  </a:lnTo>
                  <a:lnTo>
                    <a:pt x="146431" y="561721"/>
                  </a:lnTo>
                  <a:close/>
                </a:path>
                <a:path w="2307590" h="2083435">
                  <a:moveTo>
                    <a:pt x="158877" y="618363"/>
                  </a:moveTo>
                  <a:lnTo>
                    <a:pt x="152654" y="590042"/>
                  </a:lnTo>
                  <a:lnTo>
                    <a:pt x="124460" y="596265"/>
                  </a:lnTo>
                  <a:lnTo>
                    <a:pt x="130683" y="624586"/>
                  </a:lnTo>
                  <a:lnTo>
                    <a:pt x="158877" y="618363"/>
                  </a:lnTo>
                  <a:close/>
                </a:path>
                <a:path w="2307590" h="2083435">
                  <a:moveTo>
                    <a:pt x="171323" y="674878"/>
                  </a:moveTo>
                  <a:lnTo>
                    <a:pt x="165100" y="646557"/>
                  </a:lnTo>
                  <a:lnTo>
                    <a:pt x="136906" y="652780"/>
                  </a:lnTo>
                  <a:lnTo>
                    <a:pt x="143129" y="681101"/>
                  </a:lnTo>
                  <a:lnTo>
                    <a:pt x="171323" y="674878"/>
                  </a:lnTo>
                  <a:close/>
                </a:path>
                <a:path w="2307590" h="2083435">
                  <a:moveTo>
                    <a:pt x="183769" y="731393"/>
                  </a:moveTo>
                  <a:lnTo>
                    <a:pt x="177546" y="703199"/>
                  </a:lnTo>
                  <a:lnTo>
                    <a:pt x="149352" y="709422"/>
                  </a:lnTo>
                  <a:lnTo>
                    <a:pt x="155575" y="737616"/>
                  </a:lnTo>
                  <a:lnTo>
                    <a:pt x="183769" y="731393"/>
                  </a:lnTo>
                  <a:close/>
                </a:path>
                <a:path w="2307590" h="2083435">
                  <a:moveTo>
                    <a:pt x="196215" y="788035"/>
                  </a:moveTo>
                  <a:lnTo>
                    <a:pt x="189992" y="759714"/>
                  </a:lnTo>
                  <a:lnTo>
                    <a:pt x="161798" y="765937"/>
                  </a:lnTo>
                  <a:lnTo>
                    <a:pt x="168021" y="794258"/>
                  </a:lnTo>
                  <a:lnTo>
                    <a:pt x="196215" y="788035"/>
                  </a:lnTo>
                  <a:close/>
                </a:path>
                <a:path w="2307590" h="2083435">
                  <a:moveTo>
                    <a:pt x="208661" y="844550"/>
                  </a:moveTo>
                  <a:lnTo>
                    <a:pt x="202438" y="816229"/>
                  </a:lnTo>
                  <a:lnTo>
                    <a:pt x="174244" y="822452"/>
                  </a:lnTo>
                  <a:lnTo>
                    <a:pt x="180467" y="850773"/>
                  </a:lnTo>
                  <a:lnTo>
                    <a:pt x="208661" y="844550"/>
                  </a:lnTo>
                  <a:close/>
                </a:path>
                <a:path w="2307590" h="2083435">
                  <a:moveTo>
                    <a:pt x="221107" y="901065"/>
                  </a:moveTo>
                  <a:lnTo>
                    <a:pt x="214884" y="872871"/>
                  </a:lnTo>
                  <a:lnTo>
                    <a:pt x="186690" y="879094"/>
                  </a:lnTo>
                  <a:lnTo>
                    <a:pt x="192913" y="907288"/>
                  </a:lnTo>
                  <a:lnTo>
                    <a:pt x="221107" y="901065"/>
                  </a:lnTo>
                  <a:close/>
                </a:path>
                <a:path w="2307590" h="2083435">
                  <a:moveTo>
                    <a:pt x="233553" y="957707"/>
                  </a:moveTo>
                  <a:lnTo>
                    <a:pt x="227330" y="929386"/>
                  </a:lnTo>
                  <a:lnTo>
                    <a:pt x="199136" y="935609"/>
                  </a:lnTo>
                  <a:lnTo>
                    <a:pt x="205359" y="963930"/>
                  </a:lnTo>
                  <a:lnTo>
                    <a:pt x="233553" y="957707"/>
                  </a:lnTo>
                  <a:close/>
                </a:path>
                <a:path w="2307590" h="2083435">
                  <a:moveTo>
                    <a:pt x="245999" y="1014222"/>
                  </a:moveTo>
                  <a:lnTo>
                    <a:pt x="239776" y="985901"/>
                  </a:lnTo>
                  <a:lnTo>
                    <a:pt x="211582" y="992124"/>
                  </a:lnTo>
                  <a:lnTo>
                    <a:pt x="217805" y="1020445"/>
                  </a:lnTo>
                  <a:lnTo>
                    <a:pt x="245999" y="1014222"/>
                  </a:lnTo>
                  <a:close/>
                </a:path>
                <a:path w="2307590" h="2083435">
                  <a:moveTo>
                    <a:pt x="258445" y="1070737"/>
                  </a:moveTo>
                  <a:lnTo>
                    <a:pt x="252222" y="1042543"/>
                  </a:lnTo>
                  <a:lnTo>
                    <a:pt x="224028" y="1048766"/>
                  </a:lnTo>
                  <a:lnTo>
                    <a:pt x="230251" y="1076960"/>
                  </a:lnTo>
                  <a:lnTo>
                    <a:pt x="258445" y="1070737"/>
                  </a:lnTo>
                  <a:close/>
                </a:path>
                <a:path w="2307590" h="2083435">
                  <a:moveTo>
                    <a:pt x="270891" y="1127379"/>
                  </a:moveTo>
                  <a:lnTo>
                    <a:pt x="264668" y="1099058"/>
                  </a:lnTo>
                  <a:lnTo>
                    <a:pt x="236474" y="1105281"/>
                  </a:lnTo>
                  <a:lnTo>
                    <a:pt x="242697" y="1133602"/>
                  </a:lnTo>
                  <a:lnTo>
                    <a:pt x="270891" y="1127379"/>
                  </a:lnTo>
                  <a:close/>
                </a:path>
                <a:path w="2307590" h="2083435">
                  <a:moveTo>
                    <a:pt x="283337" y="1183894"/>
                  </a:moveTo>
                  <a:lnTo>
                    <a:pt x="277114" y="1155573"/>
                  </a:lnTo>
                  <a:lnTo>
                    <a:pt x="248920" y="1161796"/>
                  </a:lnTo>
                  <a:lnTo>
                    <a:pt x="255143" y="1190117"/>
                  </a:lnTo>
                  <a:lnTo>
                    <a:pt x="283337" y="1183894"/>
                  </a:lnTo>
                  <a:close/>
                </a:path>
                <a:path w="2307590" h="2083435">
                  <a:moveTo>
                    <a:pt x="295783" y="1240409"/>
                  </a:moveTo>
                  <a:lnTo>
                    <a:pt x="289560" y="1212215"/>
                  </a:lnTo>
                  <a:lnTo>
                    <a:pt x="261366" y="1218438"/>
                  </a:lnTo>
                  <a:lnTo>
                    <a:pt x="267589" y="1246632"/>
                  </a:lnTo>
                  <a:lnTo>
                    <a:pt x="295783" y="1240409"/>
                  </a:lnTo>
                  <a:close/>
                </a:path>
                <a:path w="2307590" h="2083435">
                  <a:moveTo>
                    <a:pt x="308229" y="1297051"/>
                  </a:moveTo>
                  <a:lnTo>
                    <a:pt x="302006" y="1268730"/>
                  </a:lnTo>
                  <a:lnTo>
                    <a:pt x="273812" y="1274953"/>
                  </a:lnTo>
                  <a:lnTo>
                    <a:pt x="280035" y="1303274"/>
                  </a:lnTo>
                  <a:lnTo>
                    <a:pt x="308229" y="1297051"/>
                  </a:lnTo>
                  <a:close/>
                </a:path>
                <a:path w="2307590" h="2083435">
                  <a:moveTo>
                    <a:pt x="320675" y="1353566"/>
                  </a:moveTo>
                  <a:lnTo>
                    <a:pt x="314452" y="1325245"/>
                  </a:lnTo>
                  <a:lnTo>
                    <a:pt x="286258" y="1331468"/>
                  </a:lnTo>
                  <a:lnTo>
                    <a:pt x="292481" y="1359789"/>
                  </a:lnTo>
                  <a:lnTo>
                    <a:pt x="320675" y="1353566"/>
                  </a:lnTo>
                  <a:close/>
                </a:path>
                <a:path w="2307590" h="2083435">
                  <a:moveTo>
                    <a:pt x="333121" y="1410081"/>
                  </a:moveTo>
                  <a:lnTo>
                    <a:pt x="326898" y="1381887"/>
                  </a:lnTo>
                  <a:lnTo>
                    <a:pt x="298704" y="1388110"/>
                  </a:lnTo>
                  <a:lnTo>
                    <a:pt x="304927" y="1416304"/>
                  </a:lnTo>
                  <a:lnTo>
                    <a:pt x="333121" y="1410081"/>
                  </a:lnTo>
                  <a:close/>
                </a:path>
                <a:path w="2307590" h="2083435">
                  <a:moveTo>
                    <a:pt x="345567" y="1466723"/>
                  </a:moveTo>
                  <a:lnTo>
                    <a:pt x="339344" y="1438402"/>
                  </a:lnTo>
                  <a:lnTo>
                    <a:pt x="311150" y="1444625"/>
                  </a:lnTo>
                  <a:lnTo>
                    <a:pt x="317373" y="1472946"/>
                  </a:lnTo>
                  <a:lnTo>
                    <a:pt x="345567" y="1466723"/>
                  </a:lnTo>
                  <a:close/>
                </a:path>
                <a:path w="2307590" h="2083435">
                  <a:moveTo>
                    <a:pt x="358013" y="1523238"/>
                  </a:moveTo>
                  <a:lnTo>
                    <a:pt x="351790" y="1494917"/>
                  </a:lnTo>
                  <a:lnTo>
                    <a:pt x="323596" y="1501140"/>
                  </a:lnTo>
                  <a:lnTo>
                    <a:pt x="329819" y="1529461"/>
                  </a:lnTo>
                  <a:lnTo>
                    <a:pt x="358013" y="1523238"/>
                  </a:lnTo>
                  <a:close/>
                </a:path>
                <a:path w="2307590" h="2083435">
                  <a:moveTo>
                    <a:pt x="370459" y="1579765"/>
                  </a:moveTo>
                  <a:lnTo>
                    <a:pt x="364236" y="1551559"/>
                  </a:lnTo>
                  <a:lnTo>
                    <a:pt x="336042" y="1557782"/>
                  </a:lnTo>
                  <a:lnTo>
                    <a:pt x="342265" y="1585976"/>
                  </a:lnTo>
                  <a:lnTo>
                    <a:pt x="370459" y="1579765"/>
                  </a:lnTo>
                  <a:close/>
                </a:path>
                <a:path w="2307590" h="2083435">
                  <a:moveTo>
                    <a:pt x="382905" y="1636395"/>
                  </a:moveTo>
                  <a:lnTo>
                    <a:pt x="376682" y="1608074"/>
                  </a:lnTo>
                  <a:lnTo>
                    <a:pt x="348488" y="1614297"/>
                  </a:lnTo>
                  <a:lnTo>
                    <a:pt x="354711" y="1642618"/>
                  </a:lnTo>
                  <a:lnTo>
                    <a:pt x="382905" y="1636395"/>
                  </a:lnTo>
                  <a:close/>
                </a:path>
                <a:path w="2307590" h="2083435">
                  <a:moveTo>
                    <a:pt x="395478" y="1692910"/>
                  </a:moveTo>
                  <a:lnTo>
                    <a:pt x="389255" y="1664589"/>
                  </a:lnTo>
                  <a:lnTo>
                    <a:pt x="360934" y="1670812"/>
                  </a:lnTo>
                  <a:lnTo>
                    <a:pt x="367157" y="1699133"/>
                  </a:lnTo>
                  <a:lnTo>
                    <a:pt x="395478" y="1692910"/>
                  </a:lnTo>
                  <a:close/>
                </a:path>
                <a:path w="2307590" h="2083435">
                  <a:moveTo>
                    <a:pt x="407924" y="1749425"/>
                  </a:moveTo>
                  <a:lnTo>
                    <a:pt x="401701" y="1721231"/>
                  </a:lnTo>
                  <a:lnTo>
                    <a:pt x="373380" y="1727454"/>
                  </a:lnTo>
                  <a:lnTo>
                    <a:pt x="379603" y="1755648"/>
                  </a:lnTo>
                  <a:lnTo>
                    <a:pt x="407924" y="1749425"/>
                  </a:lnTo>
                  <a:close/>
                </a:path>
                <a:path w="2307590" h="2083435">
                  <a:moveTo>
                    <a:pt x="420370" y="1806067"/>
                  </a:moveTo>
                  <a:lnTo>
                    <a:pt x="414147" y="1777746"/>
                  </a:lnTo>
                  <a:lnTo>
                    <a:pt x="385826" y="1783969"/>
                  </a:lnTo>
                  <a:lnTo>
                    <a:pt x="392049" y="1812290"/>
                  </a:lnTo>
                  <a:lnTo>
                    <a:pt x="420370" y="1806067"/>
                  </a:lnTo>
                  <a:close/>
                </a:path>
                <a:path w="2307590" h="2083435">
                  <a:moveTo>
                    <a:pt x="432816" y="1862582"/>
                  </a:moveTo>
                  <a:lnTo>
                    <a:pt x="426593" y="1834261"/>
                  </a:lnTo>
                  <a:lnTo>
                    <a:pt x="398272" y="1840484"/>
                  </a:lnTo>
                  <a:lnTo>
                    <a:pt x="404495" y="1868805"/>
                  </a:lnTo>
                  <a:lnTo>
                    <a:pt x="432816" y="1862582"/>
                  </a:lnTo>
                  <a:close/>
                </a:path>
                <a:path w="2307590" h="2083435">
                  <a:moveTo>
                    <a:pt x="445262" y="1919097"/>
                  </a:moveTo>
                  <a:lnTo>
                    <a:pt x="439039" y="1890903"/>
                  </a:lnTo>
                  <a:lnTo>
                    <a:pt x="410718" y="1897126"/>
                  </a:lnTo>
                  <a:lnTo>
                    <a:pt x="416941" y="1925320"/>
                  </a:lnTo>
                  <a:lnTo>
                    <a:pt x="445262" y="1919097"/>
                  </a:lnTo>
                  <a:close/>
                </a:path>
                <a:path w="2307590" h="2083435">
                  <a:moveTo>
                    <a:pt x="457708" y="1975739"/>
                  </a:moveTo>
                  <a:lnTo>
                    <a:pt x="451485" y="1947418"/>
                  </a:lnTo>
                  <a:lnTo>
                    <a:pt x="423164" y="1953641"/>
                  </a:lnTo>
                  <a:lnTo>
                    <a:pt x="429387" y="1981962"/>
                  </a:lnTo>
                  <a:lnTo>
                    <a:pt x="457708" y="1975739"/>
                  </a:lnTo>
                  <a:close/>
                </a:path>
                <a:path w="2307590" h="2083435">
                  <a:moveTo>
                    <a:pt x="507365" y="1956054"/>
                  </a:moveTo>
                  <a:lnTo>
                    <a:pt x="503174" y="1947799"/>
                  </a:lnTo>
                  <a:lnTo>
                    <a:pt x="487934" y="1942973"/>
                  </a:lnTo>
                  <a:lnTo>
                    <a:pt x="479679" y="1947164"/>
                  </a:lnTo>
                  <a:lnTo>
                    <a:pt x="477266" y="1954784"/>
                  </a:lnTo>
                  <a:lnTo>
                    <a:pt x="461238" y="2004656"/>
                  </a:lnTo>
                  <a:lnTo>
                    <a:pt x="438264" y="2009698"/>
                  </a:lnTo>
                  <a:lnTo>
                    <a:pt x="402717" y="1971167"/>
                  </a:lnTo>
                  <a:lnTo>
                    <a:pt x="397383" y="1965325"/>
                  </a:lnTo>
                  <a:lnTo>
                    <a:pt x="388112" y="1964944"/>
                  </a:lnTo>
                  <a:lnTo>
                    <a:pt x="382270" y="1970278"/>
                  </a:lnTo>
                  <a:lnTo>
                    <a:pt x="376428" y="1975739"/>
                  </a:lnTo>
                  <a:lnTo>
                    <a:pt x="376047" y="1984883"/>
                  </a:lnTo>
                  <a:lnTo>
                    <a:pt x="381508" y="1990725"/>
                  </a:lnTo>
                  <a:lnTo>
                    <a:pt x="466471" y="2082927"/>
                  </a:lnTo>
                  <a:lnTo>
                    <a:pt x="476923" y="2050415"/>
                  </a:lnTo>
                  <a:lnTo>
                    <a:pt x="491832" y="2004060"/>
                  </a:lnTo>
                  <a:lnTo>
                    <a:pt x="504825" y="1963674"/>
                  </a:lnTo>
                  <a:lnTo>
                    <a:pt x="507365" y="1956054"/>
                  </a:lnTo>
                  <a:close/>
                </a:path>
                <a:path w="2307590" h="2083435">
                  <a:moveTo>
                    <a:pt x="630301" y="52705"/>
                  </a:moveTo>
                  <a:lnTo>
                    <a:pt x="624078" y="24384"/>
                  </a:lnTo>
                  <a:lnTo>
                    <a:pt x="595884" y="30607"/>
                  </a:lnTo>
                  <a:lnTo>
                    <a:pt x="602107" y="58928"/>
                  </a:lnTo>
                  <a:lnTo>
                    <a:pt x="630301" y="52705"/>
                  </a:lnTo>
                  <a:close/>
                </a:path>
                <a:path w="2307590" h="2083435">
                  <a:moveTo>
                    <a:pt x="642747" y="109347"/>
                  </a:moveTo>
                  <a:lnTo>
                    <a:pt x="636524" y="81026"/>
                  </a:lnTo>
                  <a:lnTo>
                    <a:pt x="608330" y="87249"/>
                  </a:lnTo>
                  <a:lnTo>
                    <a:pt x="614553" y="115570"/>
                  </a:lnTo>
                  <a:lnTo>
                    <a:pt x="642747" y="109347"/>
                  </a:lnTo>
                  <a:close/>
                </a:path>
                <a:path w="2307590" h="2083435">
                  <a:moveTo>
                    <a:pt x="655193" y="165862"/>
                  </a:moveTo>
                  <a:lnTo>
                    <a:pt x="648970" y="137541"/>
                  </a:lnTo>
                  <a:lnTo>
                    <a:pt x="620776" y="143764"/>
                  </a:lnTo>
                  <a:lnTo>
                    <a:pt x="626999" y="172085"/>
                  </a:lnTo>
                  <a:lnTo>
                    <a:pt x="655193" y="165862"/>
                  </a:lnTo>
                  <a:close/>
                </a:path>
                <a:path w="2307590" h="2083435">
                  <a:moveTo>
                    <a:pt x="667639" y="222377"/>
                  </a:moveTo>
                  <a:lnTo>
                    <a:pt x="661416" y="194183"/>
                  </a:lnTo>
                  <a:lnTo>
                    <a:pt x="633222" y="200406"/>
                  </a:lnTo>
                  <a:lnTo>
                    <a:pt x="639445" y="228600"/>
                  </a:lnTo>
                  <a:lnTo>
                    <a:pt x="667639" y="222377"/>
                  </a:lnTo>
                  <a:close/>
                </a:path>
                <a:path w="2307590" h="2083435">
                  <a:moveTo>
                    <a:pt x="680085" y="279019"/>
                  </a:moveTo>
                  <a:lnTo>
                    <a:pt x="673862" y="250698"/>
                  </a:lnTo>
                  <a:lnTo>
                    <a:pt x="645668" y="256921"/>
                  </a:lnTo>
                  <a:lnTo>
                    <a:pt x="651891" y="285242"/>
                  </a:lnTo>
                  <a:lnTo>
                    <a:pt x="680085" y="279019"/>
                  </a:lnTo>
                  <a:close/>
                </a:path>
                <a:path w="2307590" h="2083435">
                  <a:moveTo>
                    <a:pt x="692531" y="335534"/>
                  </a:moveTo>
                  <a:lnTo>
                    <a:pt x="686308" y="307213"/>
                  </a:lnTo>
                  <a:lnTo>
                    <a:pt x="658114" y="313436"/>
                  </a:lnTo>
                  <a:lnTo>
                    <a:pt x="664337" y="341757"/>
                  </a:lnTo>
                  <a:lnTo>
                    <a:pt x="692531" y="335534"/>
                  </a:lnTo>
                  <a:close/>
                </a:path>
                <a:path w="2307590" h="2083435">
                  <a:moveTo>
                    <a:pt x="704977" y="392049"/>
                  </a:moveTo>
                  <a:lnTo>
                    <a:pt x="698754" y="363855"/>
                  </a:lnTo>
                  <a:lnTo>
                    <a:pt x="670560" y="370078"/>
                  </a:lnTo>
                  <a:lnTo>
                    <a:pt x="676783" y="398272"/>
                  </a:lnTo>
                  <a:lnTo>
                    <a:pt x="704977" y="392049"/>
                  </a:lnTo>
                  <a:close/>
                </a:path>
                <a:path w="2307590" h="2083435">
                  <a:moveTo>
                    <a:pt x="717423" y="448691"/>
                  </a:moveTo>
                  <a:lnTo>
                    <a:pt x="711200" y="420370"/>
                  </a:lnTo>
                  <a:lnTo>
                    <a:pt x="683006" y="426593"/>
                  </a:lnTo>
                  <a:lnTo>
                    <a:pt x="689229" y="454914"/>
                  </a:lnTo>
                  <a:lnTo>
                    <a:pt x="717423" y="448691"/>
                  </a:lnTo>
                  <a:close/>
                </a:path>
                <a:path w="2307590" h="2083435">
                  <a:moveTo>
                    <a:pt x="729869" y="505206"/>
                  </a:moveTo>
                  <a:lnTo>
                    <a:pt x="723646" y="476885"/>
                  </a:lnTo>
                  <a:lnTo>
                    <a:pt x="695452" y="483108"/>
                  </a:lnTo>
                  <a:lnTo>
                    <a:pt x="701675" y="511429"/>
                  </a:lnTo>
                  <a:lnTo>
                    <a:pt x="729869" y="505206"/>
                  </a:lnTo>
                  <a:close/>
                </a:path>
                <a:path w="2307590" h="2083435">
                  <a:moveTo>
                    <a:pt x="742315" y="561721"/>
                  </a:moveTo>
                  <a:lnTo>
                    <a:pt x="736092" y="533527"/>
                  </a:lnTo>
                  <a:lnTo>
                    <a:pt x="707898" y="539750"/>
                  </a:lnTo>
                  <a:lnTo>
                    <a:pt x="714121" y="567944"/>
                  </a:lnTo>
                  <a:lnTo>
                    <a:pt x="742315" y="561721"/>
                  </a:lnTo>
                  <a:close/>
                </a:path>
                <a:path w="2307590" h="2083435">
                  <a:moveTo>
                    <a:pt x="754761" y="618363"/>
                  </a:moveTo>
                  <a:lnTo>
                    <a:pt x="748538" y="590042"/>
                  </a:lnTo>
                  <a:lnTo>
                    <a:pt x="720344" y="596265"/>
                  </a:lnTo>
                  <a:lnTo>
                    <a:pt x="726567" y="624586"/>
                  </a:lnTo>
                  <a:lnTo>
                    <a:pt x="754761" y="618363"/>
                  </a:lnTo>
                  <a:close/>
                </a:path>
                <a:path w="2307590" h="2083435">
                  <a:moveTo>
                    <a:pt x="767207" y="674878"/>
                  </a:moveTo>
                  <a:lnTo>
                    <a:pt x="760984" y="646557"/>
                  </a:lnTo>
                  <a:lnTo>
                    <a:pt x="732790" y="652780"/>
                  </a:lnTo>
                  <a:lnTo>
                    <a:pt x="739013" y="681101"/>
                  </a:lnTo>
                  <a:lnTo>
                    <a:pt x="767207" y="674878"/>
                  </a:lnTo>
                  <a:close/>
                </a:path>
                <a:path w="2307590" h="2083435">
                  <a:moveTo>
                    <a:pt x="779653" y="731393"/>
                  </a:moveTo>
                  <a:lnTo>
                    <a:pt x="773430" y="703199"/>
                  </a:lnTo>
                  <a:lnTo>
                    <a:pt x="745236" y="709422"/>
                  </a:lnTo>
                  <a:lnTo>
                    <a:pt x="751459" y="737616"/>
                  </a:lnTo>
                  <a:lnTo>
                    <a:pt x="779653" y="731393"/>
                  </a:lnTo>
                  <a:close/>
                </a:path>
                <a:path w="2307590" h="2083435">
                  <a:moveTo>
                    <a:pt x="792099" y="788035"/>
                  </a:moveTo>
                  <a:lnTo>
                    <a:pt x="785876" y="759714"/>
                  </a:lnTo>
                  <a:lnTo>
                    <a:pt x="757682" y="765937"/>
                  </a:lnTo>
                  <a:lnTo>
                    <a:pt x="763905" y="794258"/>
                  </a:lnTo>
                  <a:lnTo>
                    <a:pt x="792099" y="788035"/>
                  </a:lnTo>
                  <a:close/>
                </a:path>
                <a:path w="2307590" h="2083435">
                  <a:moveTo>
                    <a:pt x="804545" y="844550"/>
                  </a:moveTo>
                  <a:lnTo>
                    <a:pt x="798322" y="816229"/>
                  </a:lnTo>
                  <a:lnTo>
                    <a:pt x="770128" y="822452"/>
                  </a:lnTo>
                  <a:lnTo>
                    <a:pt x="776351" y="850773"/>
                  </a:lnTo>
                  <a:lnTo>
                    <a:pt x="804545" y="844550"/>
                  </a:lnTo>
                  <a:close/>
                </a:path>
                <a:path w="2307590" h="2083435">
                  <a:moveTo>
                    <a:pt x="816991" y="901065"/>
                  </a:moveTo>
                  <a:lnTo>
                    <a:pt x="810768" y="872871"/>
                  </a:lnTo>
                  <a:lnTo>
                    <a:pt x="782574" y="879094"/>
                  </a:lnTo>
                  <a:lnTo>
                    <a:pt x="788797" y="907288"/>
                  </a:lnTo>
                  <a:lnTo>
                    <a:pt x="816991" y="901065"/>
                  </a:lnTo>
                  <a:close/>
                </a:path>
                <a:path w="2307590" h="2083435">
                  <a:moveTo>
                    <a:pt x="829437" y="957707"/>
                  </a:moveTo>
                  <a:lnTo>
                    <a:pt x="823214" y="929386"/>
                  </a:lnTo>
                  <a:lnTo>
                    <a:pt x="795020" y="935609"/>
                  </a:lnTo>
                  <a:lnTo>
                    <a:pt x="801243" y="963930"/>
                  </a:lnTo>
                  <a:lnTo>
                    <a:pt x="829437" y="957707"/>
                  </a:lnTo>
                  <a:close/>
                </a:path>
                <a:path w="2307590" h="2083435">
                  <a:moveTo>
                    <a:pt x="841883" y="1014222"/>
                  </a:moveTo>
                  <a:lnTo>
                    <a:pt x="835660" y="985901"/>
                  </a:lnTo>
                  <a:lnTo>
                    <a:pt x="807466" y="992124"/>
                  </a:lnTo>
                  <a:lnTo>
                    <a:pt x="813689" y="1020445"/>
                  </a:lnTo>
                  <a:lnTo>
                    <a:pt x="841883" y="1014222"/>
                  </a:lnTo>
                  <a:close/>
                </a:path>
                <a:path w="2307590" h="2083435">
                  <a:moveTo>
                    <a:pt x="854329" y="1070737"/>
                  </a:moveTo>
                  <a:lnTo>
                    <a:pt x="848106" y="1042543"/>
                  </a:lnTo>
                  <a:lnTo>
                    <a:pt x="819912" y="1048766"/>
                  </a:lnTo>
                  <a:lnTo>
                    <a:pt x="826135" y="1076960"/>
                  </a:lnTo>
                  <a:lnTo>
                    <a:pt x="854329" y="1070737"/>
                  </a:lnTo>
                  <a:close/>
                </a:path>
                <a:path w="2307590" h="2083435">
                  <a:moveTo>
                    <a:pt x="866775" y="1127379"/>
                  </a:moveTo>
                  <a:lnTo>
                    <a:pt x="860552" y="1099058"/>
                  </a:lnTo>
                  <a:lnTo>
                    <a:pt x="832358" y="1105281"/>
                  </a:lnTo>
                  <a:lnTo>
                    <a:pt x="838581" y="1133602"/>
                  </a:lnTo>
                  <a:lnTo>
                    <a:pt x="866775" y="1127379"/>
                  </a:lnTo>
                  <a:close/>
                </a:path>
                <a:path w="2307590" h="2083435">
                  <a:moveTo>
                    <a:pt x="879221" y="1183894"/>
                  </a:moveTo>
                  <a:lnTo>
                    <a:pt x="872998" y="1155573"/>
                  </a:lnTo>
                  <a:lnTo>
                    <a:pt x="844804" y="1161796"/>
                  </a:lnTo>
                  <a:lnTo>
                    <a:pt x="851027" y="1190117"/>
                  </a:lnTo>
                  <a:lnTo>
                    <a:pt x="879221" y="1183894"/>
                  </a:lnTo>
                  <a:close/>
                </a:path>
                <a:path w="2307590" h="2083435">
                  <a:moveTo>
                    <a:pt x="891667" y="1240409"/>
                  </a:moveTo>
                  <a:lnTo>
                    <a:pt x="885444" y="1212215"/>
                  </a:lnTo>
                  <a:lnTo>
                    <a:pt x="857250" y="1218438"/>
                  </a:lnTo>
                  <a:lnTo>
                    <a:pt x="863473" y="1246632"/>
                  </a:lnTo>
                  <a:lnTo>
                    <a:pt x="891667" y="1240409"/>
                  </a:lnTo>
                  <a:close/>
                </a:path>
                <a:path w="2307590" h="2083435">
                  <a:moveTo>
                    <a:pt x="904113" y="1297051"/>
                  </a:moveTo>
                  <a:lnTo>
                    <a:pt x="897890" y="1268730"/>
                  </a:lnTo>
                  <a:lnTo>
                    <a:pt x="869696" y="1274953"/>
                  </a:lnTo>
                  <a:lnTo>
                    <a:pt x="875919" y="1303274"/>
                  </a:lnTo>
                  <a:lnTo>
                    <a:pt x="904113" y="1297051"/>
                  </a:lnTo>
                  <a:close/>
                </a:path>
                <a:path w="2307590" h="2083435">
                  <a:moveTo>
                    <a:pt x="916559" y="1353566"/>
                  </a:moveTo>
                  <a:lnTo>
                    <a:pt x="910336" y="1325245"/>
                  </a:lnTo>
                  <a:lnTo>
                    <a:pt x="882142" y="1331468"/>
                  </a:lnTo>
                  <a:lnTo>
                    <a:pt x="888365" y="1359789"/>
                  </a:lnTo>
                  <a:lnTo>
                    <a:pt x="916559" y="1353566"/>
                  </a:lnTo>
                  <a:close/>
                </a:path>
                <a:path w="2307590" h="2083435">
                  <a:moveTo>
                    <a:pt x="929005" y="1410081"/>
                  </a:moveTo>
                  <a:lnTo>
                    <a:pt x="922782" y="1381887"/>
                  </a:lnTo>
                  <a:lnTo>
                    <a:pt x="894588" y="1388110"/>
                  </a:lnTo>
                  <a:lnTo>
                    <a:pt x="900811" y="1416304"/>
                  </a:lnTo>
                  <a:lnTo>
                    <a:pt x="929005" y="1410081"/>
                  </a:lnTo>
                  <a:close/>
                </a:path>
                <a:path w="2307590" h="2083435">
                  <a:moveTo>
                    <a:pt x="941451" y="1466723"/>
                  </a:moveTo>
                  <a:lnTo>
                    <a:pt x="935228" y="1438402"/>
                  </a:lnTo>
                  <a:lnTo>
                    <a:pt x="907034" y="1444625"/>
                  </a:lnTo>
                  <a:lnTo>
                    <a:pt x="913257" y="1472946"/>
                  </a:lnTo>
                  <a:lnTo>
                    <a:pt x="941451" y="1466723"/>
                  </a:lnTo>
                  <a:close/>
                </a:path>
                <a:path w="2307590" h="2083435">
                  <a:moveTo>
                    <a:pt x="953897" y="1523238"/>
                  </a:moveTo>
                  <a:lnTo>
                    <a:pt x="947674" y="1494917"/>
                  </a:lnTo>
                  <a:lnTo>
                    <a:pt x="919480" y="1501140"/>
                  </a:lnTo>
                  <a:lnTo>
                    <a:pt x="925703" y="1529461"/>
                  </a:lnTo>
                  <a:lnTo>
                    <a:pt x="953897" y="1523238"/>
                  </a:lnTo>
                  <a:close/>
                </a:path>
                <a:path w="2307590" h="2083435">
                  <a:moveTo>
                    <a:pt x="966343" y="1579765"/>
                  </a:moveTo>
                  <a:lnTo>
                    <a:pt x="960120" y="1551559"/>
                  </a:lnTo>
                  <a:lnTo>
                    <a:pt x="931926" y="1557782"/>
                  </a:lnTo>
                  <a:lnTo>
                    <a:pt x="938149" y="1585976"/>
                  </a:lnTo>
                  <a:lnTo>
                    <a:pt x="966343" y="1579765"/>
                  </a:lnTo>
                  <a:close/>
                </a:path>
                <a:path w="2307590" h="2083435">
                  <a:moveTo>
                    <a:pt x="978789" y="1636395"/>
                  </a:moveTo>
                  <a:lnTo>
                    <a:pt x="972566" y="1608074"/>
                  </a:lnTo>
                  <a:lnTo>
                    <a:pt x="944372" y="1614297"/>
                  </a:lnTo>
                  <a:lnTo>
                    <a:pt x="950595" y="1642618"/>
                  </a:lnTo>
                  <a:lnTo>
                    <a:pt x="978789" y="1636395"/>
                  </a:lnTo>
                  <a:close/>
                </a:path>
                <a:path w="2307590" h="2083435">
                  <a:moveTo>
                    <a:pt x="991222" y="1692910"/>
                  </a:moveTo>
                  <a:lnTo>
                    <a:pt x="984999" y="1664589"/>
                  </a:lnTo>
                  <a:lnTo>
                    <a:pt x="956818" y="1670812"/>
                  </a:lnTo>
                  <a:lnTo>
                    <a:pt x="963041" y="1699133"/>
                  </a:lnTo>
                  <a:lnTo>
                    <a:pt x="991222" y="1692910"/>
                  </a:lnTo>
                  <a:close/>
                </a:path>
                <a:path w="2307590" h="2083435">
                  <a:moveTo>
                    <a:pt x="1003681" y="1749425"/>
                  </a:moveTo>
                  <a:lnTo>
                    <a:pt x="997445" y="1721231"/>
                  </a:lnTo>
                  <a:lnTo>
                    <a:pt x="969264" y="1727454"/>
                  </a:lnTo>
                  <a:lnTo>
                    <a:pt x="975474" y="1755648"/>
                  </a:lnTo>
                  <a:lnTo>
                    <a:pt x="1003681" y="1749425"/>
                  </a:lnTo>
                  <a:close/>
                </a:path>
                <a:path w="2307590" h="2083435">
                  <a:moveTo>
                    <a:pt x="1016254" y="1806067"/>
                  </a:moveTo>
                  <a:lnTo>
                    <a:pt x="1010031" y="1777746"/>
                  </a:lnTo>
                  <a:lnTo>
                    <a:pt x="981697" y="1783969"/>
                  </a:lnTo>
                  <a:lnTo>
                    <a:pt x="987920" y="1812290"/>
                  </a:lnTo>
                  <a:lnTo>
                    <a:pt x="1016254" y="1806067"/>
                  </a:lnTo>
                  <a:close/>
                </a:path>
                <a:path w="2307590" h="2083435">
                  <a:moveTo>
                    <a:pt x="1028700" y="1862582"/>
                  </a:moveTo>
                  <a:lnTo>
                    <a:pt x="1022477" y="1834261"/>
                  </a:lnTo>
                  <a:lnTo>
                    <a:pt x="994156" y="1840484"/>
                  </a:lnTo>
                  <a:lnTo>
                    <a:pt x="1000379" y="1868805"/>
                  </a:lnTo>
                  <a:lnTo>
                    <a:pt x="1028700" y="1862582"/>
                  </a:lnTo>
                  <a:close/>
                </a:path>
                <a:path w="2307590" h="2083435">
                  <a:moveTo>
                    <a:pt x="1041146" y="1919097"/>
                  </a:moveTo>
                  <a:lnTo>
                    <a:pt x="1034923" y="1890903"/>
                  </a:lnTo>
                  <a:lnTo>
                    <a:pt x="1006602" y="1897126"/>
                  </a:lnTo>
                  <a:lnTo>
                    <a:pt x="1012825" y="1925320"/>
                  </a:lnTo>
                  <a:lnTo>
                    <a:pt x="1041146" y="1919097"/>
                  </a:lnTo>
                  <a:close/>
                </a:path>
                <a:path w="2307590" h="2083435">
                  <a:moveTo>
                    <a:pt x="1053592" y="1975739"/>
                  </a:moveTo>
                  <a:lnTo>
                    <a:pt x="1047369" y="1947418"/>
                  </a:lnTo>
                  <a:lnTo>
                    <a:pt x="1019048" y="1953641"/>
                  </a:lnTo>
                  <a:lnTo>
                    <a:pt x="1025271" y="1981962"/>
                  </a:lnTo>
                  <a:lnTo>
                    <a:pt x="1053592" y="1975739"/>
                  </a:lnTo>
                  <a:close/>
                </a:path>
                <a:path w="2307590" h="2083435">
                  <a:moveTo>
                    <a:pt x="1103249" y="1956054"/>
                  </a:moveTo>
                  <a:lnTo>
                    <a:pt x="1099058" y="1947799"/>
                  </a:lnTo>
                  <a:lnTo>
                    <a:pt x="1083818" y="1942973"/>
                  </a:lnTo>
                  <a:lnTo>
                    <a:pt x="1075550" y="1947164"/>
                  </a:lnTo>
                  <a:lnTo>
                    <a:pt x="1073150" y="1954784"/>
                  </a:lnTo>
                  <a:lnTo>
                    <a:pt x="1057122" y="2004656"/>
                  </a:lnTo>
                  <a:lnTo>
                    <a:pt x="1034148" y="2009698"/>
                  </a:lnTo>
                  <a:lnTo>
                    <a:pt x="998601" y="1971167"/>
                  </a:lnTo>
                  <a:lnTo>
                    <a:pt x="993267" y="1965325"/>
                  </a:lnTo>
                  <a:lnTo>
                    <a:pt x="983996" y="1964944"/>
                  </a:lnTo>
                  <a:lnTo>
                    <a:pt x="978154" y="1970278"/>
                  </a:lnTo>
                  <a:lnTo>
                    <a:pt x="972299" y="1975739"/>
                  </a:lnTo>
                  <a:lnTo>
                    <a:pt x="971931" y="1984883"/>
                  </a:lnTo>
                  <a:lnTo>
                    <a:pt x="977392" y="1990725"/>
                  </a:lnTo>
                  <a:lnTo>
                    <a:pt x="1062355" y="2082927"/>
                  </a:lnTo>
                  <a:lnTo>
                    <a:pt x="1072807" y="2050415"/>
                  </a:lnTo>
                  <a:lnTo>
                    <a:pt x="1087716" y="2004060"/>
                  </a:lnTo>
                  <a:lnTo>
                    <a:pt x="1100709" y="1963674"/>
                  </a:lnTo>
                  <a:lnTo>
                    <a:pt x="1103249" y="1956054"/>
                  </a:lnTo>
                  <a:close/>
                </a:path>
                <a:path w="2307590" h="2083435">
                  <a:moveTo>
                    <a:pt x="1241425" y="28321"/>
                  </a:moveTo>
                  <a:lnTo>
                    <a:pt x="1235202" y="0"/>
                  </a:lnTo>
                  <a:lnTo>
                    <a:pt x="1207008" y="6223"/>
                  </a:lnTo>
                  <a:lnTo>
                    <a:pt x="1213231" y="34544"/>
                  </a:lnTo>
                  <a:lnTo>
                    <a:pt x="1241425" y="28321"/>
                  </a:lnTo>
                  <a:close/>
                </a:path>
                <a:path w="2307590" h="2083435">
                  <a:moveTo>
                    <a:pt x="1253871" y="84963"/>
                  </a:moveTo>
                  <a:lnTo>
                    <a:pt x="1247648" y="56642"/>
                  </a:lnTo>
                  <a:lnTo>
                    <a:pt x="1219454" y="62865"/>
                  </a:lnTo>
                  <a:lnTo>
                    <a:pt x="1225677" y="91186"/>
                  </a:lnTo>
                  <a:lnTo>
                    <a:pt x="1253871" y="84963"/>
                  </a:lnTo>
                  <a:close/>
                </a:path>
                <a:path w="2307590" h="2083435">
                  <a:moveTo>
                    <a:pt x="1266317" y="141478"/>
                  </a:moveTo>
                  <a:lnTo>
                    <a:pt x="1260094" y="113157"/>
                  </a:lnTo>
                  <a:lnTo>
                    <a:pt x="1231900" y="119380"/>
                  </a:lnTo>
                  <a:lnTo>
                    <a:pt x="1238123" y="147701"/>
                  </a:lnTo>
                  <a:lnTo>
                    <a:pt x="1266317" y="141478"/>
                  </a:lnTo>
                  <a:close/>
                </a:path>
                <a:path w="2307590" h="2083435">
                  <a:moveTo>
                    <a:pt x="1278763" y="197993"/>
                  </a:moveTo>
                  <a:lnTo>
                    <a:pt x="1272540" y="169799"/>
                  </a:lnTo>
                  <a:lnTo>
                    <a:pt x="1244346" y="176022"/>
                  </a:lnTo>
                  <a:lnTo>
                    <a:pt x="1250569" y="204216"/>
                  </a:lnTo>
                  <a:lnTo>
                    <a:pt x="1278763" y="197993"/>
                  </a:lnTo>
                  <a:close/>
                </a:path>
                <a:path w="2307590" h="2083435">
                  <a:moveTo>
                    <a:pt x="1291209" y="254635"/>
                  </a:moveTo>
                  <a:lnTo>
                    <a:pt x="1284986" y="226314"/>
                  </a:lnTo>
                  <a:lnTo>
                    <a:pt x="1256792" y="232537"/>
                  </a:lnTo>
                  <a:lnTo>
                    <a:pt x="1263015" y="260858"/>
                  </a:lnTo>
                  <a:lnTo>
                    <a:pt x="1291209" y="254635"/>
                  </a:lnTo>
                  <a:close/>
                </a:path>
                <a:path w="2307590" h="2083435">
                  <a:moveTo>
                    <a:pt x="1303655" y="311150"/>
                  </a:moveTo>
                  <a:lnTo>
                    <a:pt x="1297432" y="282829"/>
                  </a:lnTo>
                  <a:lnTo>
                    <a:pt x="1269238" y="289052"/>
                  </a:lnTo>
                  <a:lnTo>
                    <a:pt x="1275461" y="317373"/>
                  </a:lnTo>
                  <a:lnTo>
                    <a:pt x="1303655" y="311150"/>
                  </a:lnTo>
                  <a:close/>
                </a:path>
                <a:path w="2307590" h="2083435">
                  <a:moveTo>
                    <a:pt x="1316101" y="367665"/>
                  </a:moveTo>
                  <a:lnTo>
                    <a:pt x="1309878" y="339471"/>
                  </a:lnTo>
                  <a:lnTo>
                    <a:pt x="1281684" y="345694"/>
                  </a:lnTo>
                  <a:lnTo>
                    <a:pt x="1287907" y="373888"/>
                  </a:lnTo>
                  <a:lnTo>
                    <a:pt x="1316101" y="367665"/>
                  </a:lnTo>
                  <a:close/>
                </a:path>
                <a:path w="2307590" h="2083435">
                  <a:moveTo>
                    <a:pt x="1328547" y="424307"/>
                  </a:moveTo>
                  <a:lnTo>
                    <a:pt x="1322324" y="395986"/>
                  </a:lnTo>
                  <a:lnTo>
                    <a:pt x="1294130" y="402209"/>
                  </a:lnTo>
                  <a:lnTo>
                    <a:pt x="1300353" y="430530"/>
                  </a:lnTo>
                  <a:lnTo>
                    <a:pt x="1328547" y="424307"/>
                  </a:lnTo>
                  <a:close/>
                </a:path>
                <a:path w="2307590" h="2083435">
                  <a:moveTo>
                    <a:pt x="1340993" y="480822"/>
                  </a:moveTo>
                  <a:lnTo>
                    <a:pt x="1334770" y="452501"/>
                  </a:lnTo>
                  <a:lnTo>
                    <a:pt x="1306576" y="458724"/>
                  </a:lnTo>
                  <a:lnTo>
                    <a:pt x="1312799" y="487045"/>
                  </a:lnTo>
                  <a:lnTo>
                    <a:pt x="1340993" y="480822"/>
                  </a:lnTo>
                  <a:close/>
                </a:path>
                <a:path w="2307590" h="2083435">
                  <a:moveTo>
                    <a:pt x="1353439" y="537337"/>
                  </a:moveTo>
                  <a:lnTo>
                    <a:pt x="1347216" y="509143"/>
                  </a:lnTo>
                  <a:lnTo>
                    <a:pt x="1319022" y="515366"/>
                  </a:lnTo>
                  <a:lnTo>
                    <a:pt x="1325245" y="543560"/>
                  </a:lnTo>
                  <a:lnTo>
                    <a:pt x="1353439" y="537337"/>
                  </a:lnTo>
                  <a:close/>
                </a:path>
                <a:path w="2307590" h="2083435">
                  <a:moveTo>
                    <a:pt x="1365885" y="593979"/>
                  </a:moveTo>
                  <a:lnTo>
                    <a:pt x="1359662" y="565658"/>
                  </a:lnTo>
                  <a:lnTo>
                    <a:pt x="1331468" y="571881"/>
                  </a:lnTo>
                  <a:lnTo>
                    <a:pt x="1337691" y="600202"/>
                  </a:lnTo>
                  <a:lnTo>
                    <a:pt x="1365885" y="593979"/>
                  </a:lnTo>
                  <a:close/>
                </a:path>
                <a:path w="2307590" h="2083435">
                  <a:moveTo>
                    <a:pt x="1378331" y="650494"/>
                  </a:moveTo>
                  <a:lnTo>
                    <a:pt x="1372108" y="622173"/>
                  </a:lnTo>
                  <a:lnTo>
                    <a:pt x="1343914" y="628396"/>
                  </a:lnTo>
                  <a:lnTo>
                    <a:pt x="1350137" y="656717"/>
                  </a:lnTo>
                  <a:lnTo>
                    <a:pt x="1378331" y="650494"/>
                  </a:lnTo>
                  <a:close/>
                </a:path>
                <a:path w="2307590" h="2083435">
                  <a:moveTo>
                    <a:pt x="1390777" y="707009"/>
                  </a:moveTo>
                  <a:lnTo>
                    <a:pt x="1384554" y="678815"/>
                  </a:lnTo>
                  <a:lnTo>
                    <a:pt x="1356360" y="685038"/>
                  </a:lnTo>
                  <a:lnTo>
                    <a:pt x="1362583" y="713232"/>
                  </a:lnTo>
                  <a:lnTo>
                    <a:pt x="1390777" y="707009"/>
                  </a:lnTo>
                  <a:close/>
                </a:path>
                <a:path w="2307590" h="2083435">
                  <a:moveTo>
                    <a:pt x="1403223" y="763651"/>
                  </a:moveTo>
                  <a:lnTo>
                    <a:pt x="1397000" y="735330"/>
                  </a:lnTo>
                  <a:lnTo>
                    <a:pt x="1368806" y="741553"/>
                  </a:lnTo>
                  <a:lnTo>
                    <a:pt x="1375029" y="769874"/>
                  </a:lnTo>
                  <a:lnTo>
                    <a:pt x="1403223" y="763651"/>
                  </a:lnTo>
                  <a:close/>
                </a:path>
                <a:path w="2307590" h="2083435">
                  <a:moveTo>
                    <a:pt x="1415669" y="820166"/>
                  </a:moveTo>
                  <a:lnTo>
                    <a:pt x="1409446" y="791845"/>
                  </a:lnTo>
                  <a:lnTo>
                    <a:pt x="1381252" y="798068"/>
                  </a:lnTo>
                  <a:lnTo>
                    <a:pt x="1387475" y="826389"/>
                  </a:lnTo>
                  <a:lnTo>
                    <a:pt x="1415669" y="820166"/>
                  </a:lnTo>
                  <a:close/>
                </a:path>
                <a:path w="2307590" h="2083435">
                  <a:moveTo>
                    <a:pt x="1428115" y="876681"/>
                  </a:moveTo>
                  <a:lnTo>
                    <a:pt x="1421892" y="848487"/>
                  </a:lnTo>
                  <a:lnTo>
                    <a:pt x="1393698" y="854710"/>
                  </a:lnTo>
                  <a:lnTo>
                    <a:pt x="1399921" y="882904"/>
                  </a:lnTo>
                  <a:lnTo>
                    <a:pt x="1428115" y="876681"/>
                  </a:lnTo>
                  <a:close/>
                </a:path>
                <a:path w="2307590" h="2083435">
                  <a:moveTo>
                    <a:pt x="1440561" y="933323"/>
                  </a:moveTo>
                  <a:lnTo>
                    <a:pt x="1434338" y="905002"/>
                  </a:lnTo>
                  <a:lnTo>
                    <a:pt x="1406144" y="911225"/>
                  </a:lnTo>
                  <a:lnTo>
                    <a:pt x="1412367" y="939546"/>
                  </a:lnTo>
                  <a:lnTo>
                    <a:pt x="1440561" y="933323"/>
                  </a:lnTo>
                  <a:close/>
                </a:path>
                <a:path w="2307590" h="2083435">
                  <a:moveTo>
                    <a:pt x="1453007" y="989838"/>
                  </a:moveTo>
                  <a:lnTo>
                    <a:pt x="1446784" y="961517"/>
                  </a:lnTo>
                  <a:lnTo>
                    <a:pt x="1418590" y="967740"/>
                  </a:lnTo>
                  <a:lnTo>
                    <a:pt x="1424813" y="996061"/>
                  </a:lnTo>
                  <a:lnTo>
                    <a:pt x="1453007" y="989838"/>
                  </a:lnTo>
                  <a:close/>
                </a:path>
                <a:path w="2307590" h="2083435">
                  <a:moveTo>
                    <a:pt x="1465453" y="1046353"/>
                  </a:moveTo>
                  <a:lnTo>
                    <a:pt x="1459230" y="1018159"/>
                  </a:lnTo>
                  <a:lnTo>
                    <a:pt x="1431036" y="1024382"/>
                  </a:lnTo>
                  <a:lnTo>
                    <a:pt x="1437259" y="1052576"/>
                  </a:lnTo>
                  <a:lnTo>
                    <a:pt x="1465453" y="1046353"/>
                  </a:lnTo>
                  <a:close/>
                </a:path>
                <a:path w="2307590" h="2083435">
                  <a:moveTo>
                    <a:pt x="1477899" y="1102995"/>
                  </a:moveTo>
                  <a:lnTo>
                    <a:pt x="1471676" y="1074674"/>
                  </a:lnTo>
                  <a:lnTo>
                    <a:pt x="1443482" y="1080897"/>
                  </a:lnTo>
                  <a:lnTo>
                    <a:pt x="1449705" y="1109218"/>
                  </a:lnTo>
                  <a:lnTo>
                    <a:pt x="1477899" y="1102995"/>
                  </a:lnTo>
                  <a:close/>
                </a:path>
                <a:path w="2307590" h="2083435">
                  <a:moveTo>
                    <a:pt x="1490345" y="1159510"/>
                  </a:moveTo>
                  <a:lnTo>
                    <a:pt x="1484122" y="1131189"/>
                  </a:lnTo>
                  <a:lnTo>
                    <a:pt x="1455928" y="1137412"/>
                  </a:lnTo>
                  <a:lnTo>
                    <a:pt x="1462151" y="1165733"/>
                  </a:lnTo>
                  <a:lnTo>
                    <a:pt x="1490345" y="1159510"/>
                  </a:lnTo>
                  <a:close/>
                </a:path>
                <a:path w="2307590" h="2083435">
                  <a:moveTo>
                    <a:pt x="1502791" y="1216025"/>
                  </a:moveTo>
                  <a:lnTo>
                    <a:pt x="1496568" y="1187831"/>
                  </a:lnTo>
                  <a:lnTo>
                    <a:pt x="1468374" y="1194054"/>
                  </a:lnTo>
                  <a:lnTo>
                    <a:pt x="1474597" y="1222248"/>
                  </a:lnTo>
                  <a:lnTo>
                    <a:pt x="1502791" y="1216025"/>
                  </a:lnTo>
                  <a:close/>
                </a:path>
                <a:path w="2307590" h="2083435">
                  <a:moveTo>
                    <a:pt x="1515237" y="1272667"/>
                  </a:moveTo>
                  <a:lnTo>
                    <a:pt x="1509014" y="1244346"/>
                  </a:lnTo>
                  <a:lnTo>
                    <a:pt x="1480820" y="1250569"/>
                  </a:lnTo>
                  <a:lnTo>
                    <a:pt x="1487043" y="1278890"/>
                  </a:lnTo>
                  <a:lnTo>
                    <a:pt x="1515237" y="1272667"/>
                  </a:lnTo>
                  <a:close/>
                </a:path>
                <a:path w="2307590" h="2083435">
                  <a:moveTo>
                    <a:pt x="1527683" y="1329182"/>
                  </a:moveTo>
                  <a:lnTo>
                    <a:pt x="1521460" y="1300861"/>
                  </a:lnTo>
                  <a:lnTo>
                    <a:pt x="1493266" y="1307084"/>
                  </a:lnTo>
                  <a:lnTo>
                    <a:pt x="1499489" y="1335405"/>
                  </a:lnTo>
                  <a:lnTo>
                    <a:pt x="1527683" y="1329182"/>
                  </a:lnTo>
                  <a:close/>
                </a:path>
                <a:path w="2307590" h="2083435">
                  <a:moveTo>
                    <a:pt x="1540129" y="1385697"/>
                  </a:moveTo>
                  <a:lnTo>
                    <a:pt x="1533906" y="1357503"/>
                  </a:lnTo>
                  <a:lnTo>
                    <a:pt x="1505712" y="1363726"/>
                  </a:lnTo>
                  <a:lnTo>
                    <a:pt x="1511935" y="1391920"/>
                  </a:lnTo>
                  <a:lnTo>
                    <a:pt x="1540129" y="1385697"/>
                  </a:lnTo>
                  <a:close/>
                </a:path>
                <a:path w="2307590" h="2083435">
                  <a:moveTo>
                    <a:pt x="1552575" y="1442339"/>
                  </a:moveTo>
                  <a:lnTo>
                    <a:pt x="1546352" y="1414018"/>
                  </a:lnTo>
                  <a:lnTo>
                    <a:pt x="1518158" y="1420241"/>
                  </a:lnTo>
                  <a:lnTo>
                    <a:pt x="1524381" y="1448562"/>
                  </a:lnTo>
                  <a:lnTo>
                    <a:pt x="1552575" y="1442339"/>
                  </a:lnTo>
                  <a:close/>
                </a:path>
                <a:path w="2307590" h="2083435">
                  <a:moveTo>
                    <a:pt x="1565021" y="1498854"/>
                  </a:moveTo>
                  <a:lnTo>
                    <a:pt x="1558798" y="1470533"/>
                  </a:lnTo>
                  <a:lnTo>
                    <a:pt x="1530604" y="1476756"/>
                  </a:lnTo>
                  <a:lnTo>
                    <a:pt x="1536827" y="1505077"/>
                  </a:lnTo>
                  <a:lnTo>
                    <a:pt x="1565021" y="1498854"/>
                  </a:lnTo>
                  <a:close/>
                </a:path>
                <a:path w="2307590" h="2083435">
                  <a:moveTo>
                    <a:pt x="1577467" y="1555369"/>
                  </a:moveTo>
                  <a:lnTo>
                    <a:pt x="1571244" y="1527175"/>
                  </a:lnTo>
                  <a:lnTo>
                    <a:pt x="1543050" y="1533398"/>
                  </a:lnTo>
                  <a:lnTo>
                    <a:pt x="1549273" y="1561604"/>
                  </a:lnTo>
                  <a:lnTo>
                    <a:pt x="1577467" y="1555369"/>
                  </a:lnTo>
                  <a:close/>
                </a:path>
                <a:path w="2307590" h="2083435">
                  <a:moveTo>
                    <a:pt x="1589913" y="1612011"/>
                  </a:moveTo>
                  <a:lnTo>
                    <a:pt x="1583690" y="1583690"/>
                  </a:lnTo>
                  <a:lnTo>
                    <a:pt x="1555496" y="1589913"/>
                  </a:lnTo>
                  <a:lnTo>
                    <a:pt x="1561719" y="1618234"/>
                  </a:lnTo>
                  <a:lnTo>
                    <a:pt x="1589913" y="1612011"/>
                  </a:lnTo>
                  <a:close/>
                </a:path>
                <a:path w="2307590" h="2083435">
                  <a:moveTo>
                    <a:pt x="1602359" y="1668526"/>
                  </a:moveTo>
                  <a:lnTo>
                    <a:pt x="1596136" y="1640205"/>
                  </a:lnTo>
                  <a:lnTo>
                    <a:pt x="1567942" y="1646428"/>
                  </a:lnTo>
                  <a:lnTo>
                    <a:pt x="1574165" y="1674749"/>
                  </a:lnTo>
                  <a:lnTo>
                    <a:pt x="1602359" y="1668526"/>
                  </a:lnTo>
                  <a:close/>
                </a:path>
                <a:path w="2307590" h="2083435">
                  <a:moveTo>
                    <a:pt x="1614932" y="1725041"/>
                  </a:moveTo>
                  <a:lnTo>
                    <a:pt x="1608582" y="1696847"/>
                  </a:lnTo>
                  <a:lnTo>
                    <a:pt x="1580388" y="1703070"/>
                  </a:lnTo>
                  <a:lnTo>
                    <a:pt x="1586611" y="1731264"/>
                  </a:lnTo>
                  <a:lnTo>
                    <a:pt x="1614932" y="1725041"/>
                  </a:lnTo>
                  <a:close/>
                </a:path>
                <a:path w="2307590" h="2083435">
                  <a:moveTo>
                    <a:pt x="1627378" y="1781683"/>
                  </a:moveTo>
                  <a:lnTo>
                    <a:pt x="1621155" y="1753362"/>
                  </a:lnTo>
                  <a:lnTo>
                    <a:pt x="1592834" y="1759585"/>
                  </a:lnTo>
                  <a:lnTo>
                    <a:pt x="1599057" y="1787906"/>
                  </a:lnTo>
                  <a:lnTo>
                    <a:pt x="1627378" y="1781683"/>
                  </a:lnTo>
                  <a:close/>
                </a:path>
                <a:path w="2307590" h="2083435">
                  <a:moveTo>
                    <a:pt x="1639824" y="1838198"/>
                  </a:moveTo>
                  <a:lnTo>
                    <a:pt x="1633601" y="1809877"/>
                  </a:lnTo>
                  <a:lnTo>
                    <a:pt x="1605280" y="1816100"/>
                  </a:lnTo>
                  <a:lnTo>
                    <a:pt x="1611503" y="1844421"/>
                  </a:lnTo>
                  <a:lnTo>
                    <a:pt x="1639824" y="1838198"/>
                  </a:lnTo>
                  <a:close/>
                </a:path>
                <a:path w="2307590" h="2083435">
                  <a:moveTo>
                    <a:pt x="1652270" y="1894713"/>
                  </a:moveTo>
                  <a:lnTo>
                    <a:pt x="1646047" y="1866519"/>
                  </a:lnTo>
                  <a:lnTo>
                    <a:pt x="1617726" y="1872742"/>
                  </a:lnTo>
                  <a:lnTo>
                    <a:pt x="1623949" y="1900936"/>
                  </a:lnTo>
                  <a:lnTo>
                    <a:pt x="1652270" y="1894713"/>
                  </a:lnTo>
                  <a:close/>
                </a:path>
                <a:path w="2307590" h="2083435">
                  <a:moveTo>
                    <a:pt x="1664716" y="1951355"/>
                  </a:moveTo>
                  <a:lnTo>
                    <a:pt x="1658493" y="1923034"/>
                  </a:lnTo>
                  <a:lnTo>
                    <a:pt x="1630172" y="1929257"/>
                  </a:lnTo>
                  <a:lnTo>
                    <a:pt x="1636395" y="1957578"/>
                  </a:lnTo>
                  <a:lnTo>
                    <a:pt x="1664716" y="1951355"/>
                  </a:lnTo>
                  <a:close/>
                </a:path>
                <a:path w="2307590" h="2083435">
                  <a:moveTo>
                    <a:pt x="1714373" y="1931670"/>
                  </a:moveTo>
                  <a:lnTo>
                    <a:pt x="1710182" y="1923415"/>
                  </a:lnTo>
                  <a:lnTo>
                    <a:pt x="1694942" y="1918589"/>
                  </a:lnTo>
                  <a:lnTo>
                    <a:pt x="1686687" y="1922780"/>
                  </a:lnTo>
                  <a:lnTo>
                    <a:pt x="1684274" y="1930400"/>
                  </a:lnTo>
                  <a:lnTo>
                    <a:pt x="1668246" y="1980272"/>
                  </a:lnTo>
                  <a:lnTo>
                    <a:pt x="1645272" y="1985314"/>
                  </a:lnTo>
                  <a:lnTo>
                    <a:pt x="1609725" y="1946783"/>
                  </a:lnTo>
                  <a:lnTo>
                    <a:pt x="1604391" y="1940941"/>
                  </a:lnTo>
                  <a:lnTo>
                    <a:pt x="1595120" y="1940560"/>
                  </a:lnTo>
                  <a:lnTo>
                    <a:pt x="1589278" y="1945894"/>
                  </a:lnTo>
                  <a:lnTo>
                    <a:pt x="1583436" y="1951355"/>
                  </a:lnTo>
                  <a:lnTo>
                    <a:pt x="1583055" y="1960499"/>
                  </a:lnTo>
                  <a:lnTo>
                    <a:pt x="1588516" y="1966341"/>
                  </a:lnTo>
                  <a:lnTo>
                    <a:pt x="1673479" y="2058543"/>
                  </a:lnTo>
                  <a:lnTo>
                    <a:pt x="1683931" y="2026031"/>
                  </a:lnTo>
                  <a:lnTo>
                    <a:pt x="1698840" y="1979676"/>
                  </a:lnTo>
                  <a:lnTo>
                    <a:pt x="1711833" y="1939290"/>
                  </a:lnTo>
                  <a:lnTo>
                    <a:pt x="1714373" y="1931670"/>
                  </a:lnTo>
                  <a:close/>
                </a:path>
                <a:path w="2307590" h="2083435">
                  <a:moveTo>
                    <a:pt x="1834261" y="52705"/>
                  </a:moveTo>
                  <a:lnTo>
                    <a:pt x="1828038" y="24384"/>
                  </a:lnTo>
                  <a:lnTo>
                    <a:pt x="1799844" y="30607"/>
                  </a:lnTo>
                  <a:lnTo>
                    <a:pt x="1806067" y="58928"/>
                  </a:lnTo>
                  <a:lnTo>
                    <a:pt x="1834261" y="52705"/>
                  </a:lnTo>
                  <a:close/>
                </a:path>
                <a:path w="2307590" h="2083435">
                  <a:moveTo>
                    <a:pt x="1846707" y="109347"/>
                  </a:moveTo>
                  <a:lnTo>
                    <a:pt x="1840484" y="81026"/>
                  </a:lnTo>
                  <a:lnTo>
                    <a:pt x="1812290" y="87249"/>
                  </a:lnTo>
                  <a:lnTo>
                    <a:pt x="1818513" y="115570"/>
                  </a:lnTo>
                  <a:lnTo>
                    <a:pt x="1846707" y="109347"/>
                  </a:lnTo>
                  <a:close/>
                </a:path>
                <a:path w="2307590" h="2083435">
                  <a:moveTo>
                    <a:pt x="1859153" y="165862"/>
                  </a:moveTo>
                  <a:lnTo>
                    <a:pt x="1852930" y="137541"/>
                  </a:lnTo>
                  <a:lnTo>
                    <a:pt x="1824736" y="143764"/>
                  </a:lnTo>
                  <a:lnTo>
                    <a:pt x="1830959" y="172085"/>
                  </a:lnTo>
                  <a:lnTo>
                    <a:pt x="1859153" y="165862"/>
                  </a:lnTo>
                  <a:close/>
                </a:path>
                <a:path w="2307590" h="2083435">
                  <a:moveTo>
                    <a:pt x="1871599" y="222377"/>
                  </a:moveTo>
                  <a:lnTo>
                    <a:pt x="1865376" y="194183"/>
                  </a:lnTo>
                  <a:lnTo>
                    <a:pt x="1837182" y="200406"/>
                  </a:lnTo>
                  <a:lnTo>
                    <a:pt x="1843405" y="228600"/>
                  </a:lnTo>
                  <a:lnTo>
                    <a:pt x="1871599" y="222377"/>
                  </a:lnTo>
                  <a:close/>
                </a:path>
                <a:path w="2307590" h="2083435">
                  <a:moveTo>
                    <a:pt x="1884045" y="279019"/>
                  </a:moveTo>
                  <a:lnTo>
                    <a:pt x="1877822" y="250698"/>
                  </a:lnTo>
                  <a:lnTo>
                    <a:pt x="1849628" y="256921"/>
                  </a:lnTo>
                  <a:lnTo>
                    <a:pt x="1855851" y="285242"/>
                  </a:lnTo>
                  <a:lnTo>
                    <a:pt x="1884045" y="279019"/>
                  </a:lnTo>
                  <a:close/>
                </a:path>
                <a:path w="2307590" h="2083435">
                  <a:moveTo>
                    <a:pt x="1896491" y="335534"/>
                  </a:moveTo>
                  <a:lnTo>
                    <a:pt x="1890268" y="307213"/>
                  </a:lnTo>
                  <a:lnTo>
                    <a:pt x="1862074" y="313436"/>
                  </a:lnTo>
                  <a:lnTo>
                    <a:pt x="1868297" y="341757"/>
                  </a:lnTo>
                  <a:lnTo>
                    <a:pt x="1896491" y="335534"/>
                  </a:lnTo>
                  <a:close/>
                </a:path>
                <a:path w="2307590" h="2083435">
                  <a:moveTo>
                    <a:pt x="1908937" y="392049"/>
                  </a:moveTo>
                  <a:lnTo>
                    <a:pt x="1902714" y="363855"/>
                  </a:lnTo>
                  <a:lnTo>
                    <a:pt x="1874520" y="370078"/>
                  </a:lnTo>
                  <a:lnTo>
                    <a:pt x="1880743" y="398272"/>
                  </a:lnTo>
                  <a:lnTo>
                    <a:pt x="1908937" y="392049"/>
                  </a:lnTo>
                  <a:close/>
                </a:path>
                <a:path w="2307590" h="2083435">
                  <a:moveTo>
                    <a:pt x="1921383" y="448691"/>
                  </a:moveTo>
                  <a:lnTo>
                    <a:pt x="1915160" y="420370"/>
                  </a:lnTo>
                  <a:lnTo>
                    <a:pt x="1886966" y="426593"/>
                  </a:lnTo>
                  <a:lnTo>
                    <a:pt x="1893189" y="454914"/>
                  </a:lnTo>
                  <a:lnTo>
                    <a:pt x="1921383" y="448691"/>
                  </a:lnTo>
                  <a:close/>
                </a:path>
                <a:path w="2307590" h="2083435">
                  <a:moveTo>
                    <a:pt x="1933829" y="505206"/>
                  </a:moveTo>
                  <a:lnTo>
                    <a:pt x="1927606" y="476885"/>
                  </a:lnTo>
                  <a:lnTo>
                    <a:pt x="1899412" y="483108"/>
                  </a:lnTo>
                  <a:lnTo>
                    <a:pt x="1905635" y="511429"/>
                  </a:lnTo>
                  <a:lnTo>
                    <a:pt x="1933829" y="505206"/>
                  </a:lnTo>
                  <a:close/>
                </a:path>
                <a:path w="2307590" h="2083435">
                  <a:moveTo>
                    <a:pt x="1946275" y="561721"/>
                  </a:moveTo>
                  <a:lnTo>
                    <a:pt x="1940052" y="533527"/>
                  </a:lnTo>
                  <a:lnTo>
                    <a:pt x="1911858" y="539750"/>
                  </a:lnTo>
                  <a:lnTo>
                    <a:pt x="1918081" y="567944"/>
                  </a:lnTo>
                  <a:lnTo>
                    <a:pt x="1946275" y="561721"/>
                  </a:lnTo>
                  <a:close/>
                </a:path>
                <a:path w="2307590" h="2083435">
                  <a:moveTo>
                    <a:pt x="1958721" y="618363"/>
                  </a:moveTo>
                  <a:lnTo>
                    <a:pt x="1952498" y="590042"/>
                  </a:lnTo>
                  <a:lnTo>
                    <a:pt x="1924304" y="596265"/>
                  </a:lnTo>
                  <a:lnTo>
                    <a:pt x="1930527" y="624586"/>
                  </a:lnTo>
                  <a:lnTo>
                    <a:pt x="1958721" y="618363"/>
                  </a:lnTo>
                  <a:close/>
                </a:path>
                <a:path w="2307590" h="2083435">
                  <a:moveTo>
                    <a:pt x="1971167" y="674878"/>
                  </a:moveTo>
                  <a:lnTo>
                    <a:pt x="1964944" y="646557"/>
                  </a:lnTo>
                  <a:lnTo>
                    <a:pt x="1936750" y="652780"/>
                  </a:lnTo>
                  <a:lnTo>
                    <a:pt x="1942973" y="681101"/>
                  </a:lnTo>
                  <a:lnTo>
                    <a:pt x="1971167" y="674878"/>
                  </a:lnTo>
                  <a:close/>
                </a:path>
                <a:path w="2307590" h="2083435">
                  <a:moveTo>
                    <a:pt x="1983613" y="731393"/>
                  </a:moveTo>
                  <a:lnTo>
                    <a:pt x="1977390" y="703199"/>
                  </a:lnTo>
                  <a:lnTo>
                    <a:pt x="1949196" y="709422"/>
                  </a:lnTo>
                  <a:lnTo>
                    <a:pt x="1955419" y="737616"/>
                  </a:lnTo>
                  <a:lnTo>
                    <a:pt x="1983613" y="731393"/>
                  </a:lnTo>
                  <a:close/>
                </a:path>
                <a:path w="2307590" h="2083435">
                  <a:moveTo>
                    <a:pt x="1996059" y="788035"/>
                  </a:moveTo>
                  <a:lnTo>
                    <a:pt x="1989836" y="759714"/>
                  </a:lnTo>
                  <a:lnTo>
                    <a:pt x="1961642" y="765937"/>
                  </a:lnTo>
                  <a:lnTo>
                    <a:pt x="1967865" y="794258"/>
                  </a:lnTo>
                  <a:lnTo>
                    <a:pt x="1996059" y="788035"/>
                  </a:lnTo>
                  <a:close/>
                </a:path>
                <a:path w="2307590" h="2083435">
                  <a:moveTo>
                    <a:pt x="2008505" y="844550"/>
                  </a:moveTo>
                  <a:lnTo>
                    <a:pt x="2002282" y="816229"/>
                  </a:lnTo>
                  <a:lnTo>
                    <a:pt x="1974088" y="822452"/>
                  </a:lnTo>
                  <a:lnTo>
                    <a:pt x="1980311" y="850773"/>
                  </a:lnTo>
                  <a:lnTo>
                    <a:pt x="2008505" y="844550"/>
                  </a:lnTo>
                  <a:close/>
                </a:path>
                <a:path w="2307590" h="2083435">
                  <a:moveTo>
                    <a:pt x="2020951" y="901065"/>
                  </a:moveTo>
                  <a:lnTo>
                    <a:pt x="2014728" y="872871"/>
                  </a:lnTo>
                  <a:lnTo>
                    <a:pt x="1986534" y="879094"/>
                  </a:lnTo>
                  <a:lnTo>
                    <a:pt x="1992757" y="907288"/>
                  </a:lnTo>
                  <a:lnTo>
                    <a:pt x="2020951" y="901065"/>
                  </a:lnTo>
                  <a:close/>
                </a:path>
                <a:path w="2307590" h="2083435">
                  <a:moveTo>
                    <a:pt x="2033397" y="957707"/>
                  </a:moveTo>
                  <a:lnTo>
                    <a:pt x="2027174" y="929386"/>
                  </a:lnTo>
                  <a:lnTo>
                    <a:pt x="1998980" y="935609"/>
                  </a:lnTo>
                  <a:lnTo>
                    <a:pt x="2005203" y="963930"/>
                  </a:lnTo>
                  <a:lnTo>
                    <a:pt x="2033397" y="957707"/>
                  </a:lnTo>
                  <a:close/>
                </a:path>
                <a:path w="2307590" h="2083435">
                  <a:moveTo>
                    <a:pt x="2045843" y="1014222"/>
                  </a:moveTo>
                  <a:lnTo>
                    <a:pt x="2039620" y="985901"/>
                  </a:lnTo>
                  <a:lnTo>
                    <a:pt x="2011426" y="992124"/>
                  </a:lnTo>
                  <a:lnTo>
                    <a:pt x="2017649" y="1020445"/>
                  </a:lnTo>
                  <a:lnTo>
                    <a:pt x="2045843" y="1014222"/>
                  </a:lnTo>
                  <a:close/>
                </a:path>
                <a:path w="2307590" h="2083435">
                  <a:moveTo>
                    <a:pt x="2058289" y="1070737"/>
                  </a:moveTo>
                  <a:lnTo>
                    <a:pt x="2052066" y="1042543"/>
                  </a:lnTo>
                  <a:lnTo>
                    <a:pt x="2023872" y="1048766"/>
                  </a:lnTo>
                  <a:lnTo>
                    <a:pt x="2030095" y="1076960"/>
                  </a:lnTo>
                  <a:lnTo>
                    <a:pt x="2058289" y="1070737"/>
                  </a:lnTo>
                  <a:close/>
                </a:path>
                <a:path w="2307590" h="2083435">
                  <a:moveTo>
                    <a:pt x="2070735" y="1127379"/>
                  </a:moveTo>
                  <a:lnTo>
                    <a:pt x="2064512" y="1099058"/>
                  </a:lnTo>
                  <a:lnTo>
                    <a:pt x="2036318" y="1105281"/>
                  </a:lnTo>
                  <a:lnTo>
                    <a:pt x="2042541" y="1133602"/>
                  </a:lnTo>
                  <a:lnTo>
                    <a:pt x="2070735" y="1127379"/>
                  </a:lnTo>
                  <a:close/>
                </a:path>
                <a:path w="2307590" h="2083435">
                  <a:moveTo>
                    <a:pt x="2083181" y="1183894"/>
                  </a:moveTo>
                  <a:lnTo>
                    <a:pt x="2076958" y="1155573"/>
                  </a:lnTo>
                  <a:lnTo>
                    <a:pt x="2048764" y="1161796"/>
                  </a:lnTo>
                  <a:lnTo>
                    <a:pt x="2054987" y="1190117"/>
                  </a:lnTo>
                  <a:lnTo>
                    <a:pt x="2083181" y="1183894"/>
                  </a:lnTo>
                  <a:close/>
                </a:path>
                <a:path w="2307590" h="2083435">
                  <a:moveTo>
                    <a:pt x="2095627" y="1240409"/>
                  </a:moveTo>
                  <a:lnTo>
                    <a:pt x="2089404" y="1212215"/>
                  </a:lnTo>
                  <a:lnTo>
                    <a:pt x="2061210" y="1218438"/>
                  </a:lnTo>
                  <a:lnTo>
                    <a:pt x="2067433" y="1246632"/>
                  </a:lnTo>
                  <a:lnTo>
                    <a:pt x="2095627" y="1240409"/>
                  </a:lnTo>
                  <a:close/>
                </a:path>
                <a:path w="2307590" h="2083435">
                  <a:moveTo>
                    <a:pt x="2108073" y="1297051"/>
                  </a:moveTo>
                  <a:lnTo>
                    <a:pt x="2101850" y="1268730"/>
                  </a:lnTo>
                  <a:lnTo>
                    <a:pt x="2073656" y="1274953"/>
                  </a:lnTo>
                  <a:lnTo>
                    <a:pt x="2079879" y="1303274"/>
                  </a:lnTo>
                  <a:lnTo>
                    <a:pt x="2108073" y="1297051"/>
                  </a:lnTo>
                  <a:close/>
                </a:path>
                <a:path w="2307590" h="2083435">
                  <a:moveTo>
                    <a:pt x="2120519" y="1353566"/>
                  </a:moveTo>
                  <a:lnTo>
                    <a:pt x="2114296" y="1325245"/>
                  </a:lnTo>
                  <a:lnTo>
                    <a:pt x="2086102" y="1331468"/>
                  </a:lnTo>
                  <a:lnTo>
                    <a:pt x="2092325" y="1359789"/>
                  </a:lnTo>
                  <a:lnTo>
                    <a:pt x="2120519" y="1353566"/>
                  </a:lnTo>
                  <a:close/>
                </a:path>
                <a:path w="2307590" h="2083435">
                  <a:moveTo>
                    <a:pt x="2132965" y="1410081"/>
                  </a:moveTo>
                  <a:lnTo>
                    <a:pt x="2126742" y="1381887"/>
                  </a:lnTo>
                  <a:lnTo>
                    <a:pt x="2098548" y="1388110"/>
                  </a:lnTo>
                  <a:lnTo>
                    <a:pt x="2104771" y="1416304"/>
                  </a:lnTo>
                  <a:lnTo>
                    <a:pt x="2132965" y="1410081"/>
                  </a:lnTo>
                  <a:close/>
                </a:path>
                <a:path w="2307590" h="2083435">
                  <a:moveTo>
                    <a:pt x="2145411" y="1466723"/>
                  </a:moveTo>
                  <a:lnTo>
                    <a:pt x="2139188" y="1438402"/>
                  </a:lnTo>
                  <a:lnTo>
                    <a:pt x="2110994" y="1444625"/>
                  </a:lnTo>
                  <a:lnTo>
                    <a:pt x="2117217" y="1472946"/>
                  </a:lnTo>
                  <a:lnTo>
                    <a:pt x="2145411" y="1466723"/>
                  </a:lnTo>
                  <a:close/>
                </a:path>
                <a:path w="2307590" h="2083435">
                  <a:moveTo>
                    <a:pt x="2157857" y="1523238"/>
                  </a:moveTo>
                  <a:lnTo>
                    <a:pt x="2151634" y="1494917"/>
                  </a:lnTo>
                  <a:lnTo>
                    <a:pt x="2123440" y="1501140"/>
                  </a:lnTo>
                  <a:lnTo>
                    <a:pt x="2129663" y="1529461"/>
                  </a:lnTo>
                  <a:lnTo>
                    <a:pt x="2157857" y="1523238"/>
                  </a:lnTo>
                  <a:close/>
                </a:path>
                <a:path w="2307590" h="2083435">
                  <a:moveTo>
                    <a:pt x="2170303" y="1579765"/>
                  </a:moveTo>
                  <a:lnTo>
                    <a:pt x="2164080" y="1551559"/>
                  </a:lnTo>
                  <a:lnTo>
                    <a:pt x="2135886" y="1557782"/>
                  </a:lnTo>
                  <a:lnTo>
                    <a:pt x="2142109" y="1585976"/>
                  </a:lnTo>
                  <a:lnTo>
                    <a:pt x="2170303" y="1579765"/>
                  </a:lnTo>
                  <a:close/>
                </a:path>
                <a:path w="2307590" h="2083435">
                  <a:moveTo>
                    <a:pt x="2182749" y="1636395"/>
                  </a:moveTo>
                  <a:lnTo>
                    <a:pt x="2176526" y="1608074"/>
                  </a:lnTo>
                  <a:lnTo>
                    <a:pt x="2148332" y="1614297"/>
                  </a:lnTo>
                  <a:lnTo>
                    <a:pt x="2154555" y="1642618"/>
                  </a:lnTo>
                  <a:lnTo>
                    <a:pt x="2182749" y="1636395"/>
                  </a:lnTo>
                  <a:close/>
                </a:path>
                <a:path w="2307590" h="2083435">
                  <a:moveTo>
                    <a:pt x="2195195" y="1692910"/>
                  </a:moveTo>
                  <a:lnTo>
                    <a:pt x="2188972" y="1664589"/>
                  </a:lnTo>
                  <a:lnTo>
                    <a:pt x="2160778" y="1670812"/>
                  </a:lnTo>
                  <a:lnTo>
                    <a:pt x="2167001" y="1699133"/>
                  </a:lnTo>
                  <a:lnTo>
                    <a:pt x="2195195" y="1692910"/>
                  </a:lnTo>
                  <a:close/>
                </a:path>
                <a:path w="2307590" h="2083435">
                  <a:moveTo>
                    <a:pt x="2207768" y="1749425"/>
                  </a:moveTo>
                  <a:lnTo>
                    <a:pt x="2201545" y="1721231"/>
                  </a:lnTo>
                  <a:lnTo>
                    <a:pt x="2173224" y="1727454"/>
                  </a:lnTo>
                  <a:lnTo>
                    <a:pt x="2179447" y="1755648"/>
                  </a:lnTo>
                  <a:lnTo>
                    <a:pt x="2207768" y="1749425"/>
                  </a:lnTo>
                  <a:close/>
                </a:path>
                <a:path w="2307590" h="2083435">
                  <a:moveTo>
                    <a:pt x="2220214" y="1806067"/>
                  </a:moveTo>
                  <a:lnTo>
                    <a:pt x="2213991" y="1777746"/>
                  </a:lnTo>
                  <a:lnTo>
                    <a:pt x="2185670" y="1783969"/>
                  </a:lnTo>
                  <a:lnTo>
                    <a:pt x="2191893" y="1812290"/>
                  </a:lnTo>
                  <a:lnTo>
                    <a:pt x="2220214" y="1806067"/>
                  </a:lnTo>
                  <a:close/>
                </a:path>
                <a:path w="2307590" h="2083435">
                  <a:moveTo>
                    <a:pt x="2232660" y="1862582"/>
                  </a:moveTo>
                  <a:lnTo>
                    <a:pt x="2226437" y="1834261"/>
                  </a:lnTo>
                  <a:lnTo>
                    <a:pt x="2198116" y="1840484"/>
                  </a:lnTo>
                  <a:lnTo>
                    <a:pt x="2204339" y="1868805"/>
                  </a:lnTo>
                  <a:lnTo>
                    <a:pt x="2232660" y="1862582"/>
                  </a:lnTo>
                  <a:close/>
                </a:path>
                <a:path w="2307590" h="2083435">
                  <a:moveTo>
                    <a:pt x="2245106" y="1919097"/>
                  </a:moveTo>
                  <a:lnTo>
                    <a:pt x="2238883" y="1890903"/>
                  </a:lnTo>
                  <a:lnTo>
                    <a:pt x="2210562" y="1897126"/>
                  </a:lnTo>
                  <a:lnTo>
                    <a:pt x="2216785" y="1925320"/>
                  </a:lnTo>
                  <a:lnTo>
                    <a:pt x="2245106" y="1919097"/>
                  </a:lnTo>
                  <a:close/>
                </a:path>
                <a:path w="2307590" h="2083435">
                  <a:moveTo>
                    <a:pt x="2257552" y="1975739"/>
                  </a:moveTo>
                  <a:lnTo>
                    <a:pt x="2251329" y="1947418"/>
                  </a:lnTo>
                  <a:lnTo>
                    <a:pt x="2223008" y="1953641"/>
                  </a:lnTo>
                  <a:lnTo>
                    <a:pt x="2229231" y="1981962"/>
                  </a:lnTo>
                  <a:lnTo>
                    <a:pt x="2257552" y="1975739"/>
                  </a:lnTo>
                  <a:close/>
                </a:path>
                <a:path w="2307590" h="2083435">
                  <a:moveTo>
                    <a:pt x="2307209" y="1956054"/>
                  </a:moveTo>
                  <a:lnTo>
                    <a:pt x="2303018" y="1947799"/>
                  </a:lnTo>
                  <a:lnTo>
                    <a:pt x="2287778" y="1942973"/>
                  </a:lnTo>
                  <a:lnTo>
                    <a:pt x="2279523" y="1947164"/>
                  </a:lnTo>
                  <a:lnTo>
                    <a:pt x="2277110" y="1954784"/>
                  </a:lnTo>
                  <a:lnTo>
                    <a:pt x="2261082" y="2004656"/>
                  </a:lnTo>
                  <a:lnTo>
                    <a:pt x="2238108" y="2009698"/>
                  </a:lnTo>
                  <a:lnTo>
                    <a:pt x="2202561" y="1971167"/>
                  </a:lnTo>
                  <a:lnTo>
                    <a:pt x="2197227" y="1965325"/>
                  </a:lnTo>
                  <a:lnTo>
                    <a:pt x="2187956" y="1964944"/>
                  </a:lnTo>
                  <a:lnTo>
                    <a:pt x="2182114" y="1970278"/>
                  </a:lnTo>
                  <a:lnTo>
                    <a:pt x="2176272" y="1975739"/>
                  </a:lnTo>
                  <a:lnTo>
                    <a:pt x="2175891" y="1984883"/>
                  </a:lnTo>
                  <a:lnTo>
                    <a:pt x="2181352" y="1990725"/>
                  </a:lnTo>
                  <a:lnTo>
                    <a:pt x="2266315" y="2082927"/>
                  </a:lnTo>
                  <a:lnTo>
                    <a:pt x="2276767" y="2050415"/>
                  </a:lnTo>
                  <a:lnTo>
                    <a:pt x="2291677" y="2004060"/>
                  </a:lnTo>
                  <a:lnTo>
                    <a:pt x="2304669" y="1963674"/>
                  </a:lnTo>
                  <a:lnTo>
                    <a:pt x="2307209" y="1956054"/>
                  </a:lnTo>
                  <a:close/>
                </a:path>
              </a:pathLst>
            </a:custGeom>
            <a:solidFill>
              <a:srgbClr val="FF89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857494" y="1648460"/>
            <a:ext cx="390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</a:t>
            </a:r>
            <a:r>
              <a:rPr kumimoji="0" sz="16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635953" y="1648460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00654" y="1648460"/>
            <a:ext cx="10140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r>
              <a:rPr kumimoji="0" sz="16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6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600" b="0" i="1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1600" b="0" i="1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879719" y="2090963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484492" y="2090963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089038" y="2090769"/>
            <a:ext cx="179536" cy="5575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694294" y="2090963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8265D41-A4FE-4385-8BD0-44E6D1ED51B5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28809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Greedy</a:t>
            </a:r>
            <a:r>
              <a:rPr spc="-330" dirty="0"/>
              <a:t> </a:t>
            </a:r>
            <a:r>
              <a:rPr spc="-170" dirty="0"/>
              <a:t>decoding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079740" cy="1353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saw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generate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(or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“decode”)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</a:t>
            </a:r>
            <a:r>
              <a:rPr kumimoji="0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taking 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argmax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2400" b="0" i="0" u="none" strike="noStrike" kern="1200" cap="none" spc="-4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615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65450" algn="l"/>
                <a:tab pos="3561715" algn="l"/>
                <a:tab pos="4085590" algn="l"/>
                <a:tab pos="4864100" algn="l"/>
                <a:tab pos="5428615" algn="l"/>
                <a:tab pos="5813425" algn="l"/>
              </a:tabLst>
              <a:defRPr/>
            </a:pPr>
            <a:r>
              <a:rPr kumimoji="0" sz="16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	</a:t>
            </a:r>
            <a:r>
              <a:rPr kumimoji="0" sz="2400" b="0" i="1" u="none" strike="noStrike" kern="1200" cap="none" spc="7" normalizeH="0" baseline="173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	</a:t>
            </a:r>
            <a:r>
              <a:rPr kumimoji="0" sz="2400" b="0" i="1" u="none" strike="noStrike" kern="1200" cap="none" spc="-157" normalizeH="0" baseline="173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	</a:t>
            </a:r>
            <a:r>
              <a:rPr kumimoji="0" sz="2400" b="0" i="1" u="none" strike="noStrike" kern="1200" cap="none" spc="7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	</a:t>
            </a:r>
            <a:r>
              <a:rPr kumimoji="0" sz="2400" b="0" i="1" u="none" strike="noStrike" kern="1200" cap="none" spc="-104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	pie	</a:t>
            </a:r>
            <a:r>
              <a:rPr kumimoji="0" sz="2400" b="0" i="1" u="none" strike="noStrike" kern="1200" cap="none" spc="-27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</a:t>
            </a:r>
            <a:endParaRPr kumimoji="0" sz="2400" b="0" i="0" u="none" strike="noStrike" kern="1200" cap="none" spc="0" normalizeH="0" baseline="3472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618482"/>
            <a:ext cx="8273415" cy="1414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0" algn="l"/>
                <a:tab pos="1526540" algn="l"/>
                <a:tab pos="2054225" algn="l"/>
                <a:tab pos="2679700" algn="l"/>
                <a:tab pos="3414395" algn="l"/>
                <a:tab pos="3932554" algn="l"/>
              </a:tabLst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	</a:t>
            </a:r>
            <a:r>
              <a:rPr kumimoji="0" sz="2400" b="0" i="1" u="none" strike="noStrike" kern="1200" cap="none" spc="-157" normalizeH="0" baseline="520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	</a:t>
            </a:r>
            <a:r>
              <a:rPr kumimoji="0" sz="2400" b="0" i="1" u="none" strike="noStrike" kern="1200" cap="none" spc="7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	</a:t>
            </a:r>
            <a:r>
              <a:rPr kumimoji="0" sz="2400" b="0" i="1" u="none" strike="noStrike" kern="1200" cap="none" spc="-150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	</a:t>
            </a:r>
            <a:r>
              <a:rPr kumimoji="0" sz="2400" b="0" i="1" u="none" strike="noStrike" kern="1200" cap="none" spc="7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	</a:t>
            </a:r>
            <a:r>
              <a:rPr kumimoji="0" sz="2400" b="0" i="1" u="none" strike="noStrike" kern="1200" cap="none" spc="-104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	pie</a:t>
            </a:r>
            <a:endParaRPr kumimoji="0" sz="2400" b="0" i="0" u="none" strike="noStrike" kern="1200" cap="none" spc="0" normalizeH="0" baseline="3472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greedy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decoding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(take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probable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</a:t>
            </a:r>
            <a:r>
              <a:rPr kumimoji="0" sz="2400" b="0" i="0" u="none" strike="noStrike" kern="1200" cap="none" spc="-4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spc="-1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Problems with </a:t>
            </a:r>
            <a:r>
              <a:rPr kumimoji="0" sz="2400" b="1" i="0" u="none" strike="noStrike" kern="1200" cap="none" spc="-1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this</a:t>
            </a:r>
            <a:r>
              <a:rPr kumimoji="0" sz="2400" b="1" i="0" u="none" strike="noStrike" kern="1200" cap="none" spc="-3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method?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00273" y="2533650"/>
            <a:ext cx="1512570" cy="2062480"/>
            <a:chOff x="2700273" y="2533650"/>
            <a:chExt cx="1512570" cy="2062480"/>
          </a:xfrm>
        </p:grpSpPr>
        <p:sp>
          <p:nvSpPr>
            <p:cNvPr id="6" name="object 6"/>
            <p:cNvSpPr/>
            <p:nvPr/>
          </p:nvSpPr>
          <p:spPr>
            <a:xfrm>
              <a:off x="2784347" y="3262883"/>
              <a:ext cx="126491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784347" y="3432047"/>
              <a:ext cx="126491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784347" y="3599688"/>
              <a:ext cx="126491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784347" y="3768852"/>
              <a:ext cx="126491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710433" y="3198113"/>
              <a:ext cx="266700" cy="779145"/>
            </a:xfrm>
            <a:custGeom>
              <a:avLst/>
              <a:gdLst/>
              <a:ahLst/>
              <a:cxnLst/>
              <a:rect l="l" t="t" r="r" b="b"/>
              <a:pathLst>
                <a:path w="266700" h="779145">
                  <a:moveTo>
                    <a:pt x="222250" y="0"/>
                  </a:moveTo>
                  <a:lnTo>
                    <a:pt x="239535" y="3498"/>
                  </a:lnTo>
                  <a:lnTo>
                    <a:pt x="253666" y="13033"/>
                  </a:lnTo>
                  <a:lnTo>
                    <a:pt x="263201" y="27164"/>
                  </a:lnTo>
                  <a:lnTo>
                    <a:pt x="266700" y="44450"/>
                  </a:lnTo>
                  <a:lnTo>
                    <a:pt x="266700" y="734313"/>
                  </a:lnTo>
                  <a:lnTo>
                    <a:pt x="263201" y="751599"/>
                  </a:lnTo>
                  <a:lnTo>
                    <a:pt x="253666" y="765730"/>
                  </a:lnTo>
                  <a:lnTo>
                    <a:pt x="239535" y="775265"/>
                  </a:lnTo>
                  <a:lnTo>
                    <a:pt x="222250" y="778763"/>
                  </a:lnTo>
                  <a:lnTo>
                    <a:pt x="44450" y="778763"/>
                  </a:lnTo>
                  <a:lnTo>
                    <a:pt x="27164" y="775265"/>
                  </a:lnTo>
                  <a:lnTo>
                    <a:pt x="13033" y="765730"/>
                  </a:lnTo>
                  <a:lnTo>
                    <a:pt x="3498" y="751599"/>
                  </a:lnTo>
                  <a:lnTo>
                    <a:pt x="0" y="734313"/>
                  </a:lnTo>
                  <a:lnTo>
                    <a:pt x="0" y="44450"/>
                  </a:lnTo>
                  <a:lnTo>
                    <a:pt x="3498" y="27164"/>
                  </a:lnTo>
                  <a:lnTo>
                    <a:pt x="13033" y="13033"/>
                  </a:lnTo>
                  <a:lnTo>
                    <a:pt x="27164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788793" y="3530980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06" y="541401"/>
                  </a:moveTo>
                  <a:lnTo>
                    <a:pt x="108712" y="536702"/>
                  </a:lnTo>
                  <a:lnTo>
                    <a:pt x="67157" y="465455"/>
                  </a:lnTo>
                  <a:lnTo>
                    <a:pt x="55753" y="445897"/>
                  </a:lnTo>
                  <a:lnTo>
                    <a:pt x="2794" y="536702"/>
                  </a:lnTo>
                  <a:lnTo>
                    <a:pt x="0" y="541401"/>
                  </a:lnTo>
                  <a:lnTo>
                    <a:pt x="1524" y="547497"/>
                  </a:lnTo>
                  <a:lnTo>
                    <a:pt x="6350" y="550291"/>
                  </a:lnTo>
                  <a:lnTo>
                    <a:pt x="11049" y="553085"/>
                  </a:lnTo>
                  <a:lnTo>
                    <a:pt x="17145" y="551434"/>
                  </a:lnTo>
                  <a:lnTo>
                    <a:pt x="19812" y="546735"/>
                  </a:lnTo>
                  <a:lnTo>
                    <a:pt x="45847" y="502107"/>
                  </a:lnTo>
                  <a:lnTo>
                    <a:pt x="45847" y="1055497"/>
                  </a:lnTo>
                  <a:lnTo>
                    <a:pt x="65659" y="1055497"/>
                  </a:lnTo>
                  <a:lnTo>
                    <a:pt x="65659" y="502107"/>
                  </a:lnTo>
                  <a:lnTo>
                    <a:pt x="91694" y="546735"/>
                  </a:lnTo>
                  <a:lnTo>
                    <a:pt x="94361" y="551434"/>
                  </a:lnTo>
                  <a:lnTo>
                    <a:pt x="100457" y="553085"/>
                  </a:lnTo>
                  <a:lnTo>
                    <a:pt x="105156" y="550291"/>
                  </a:lnTo>
                  <a:lnTo>
                    <a:pt x="109982" y="547497"/>
                  </a:lnTo>
                  <a:lnTo>
                    <a:pt x="111506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26" y="45847"/>
                  </a:lnTo>
                  <a:lnTo>
                    <a:pt x="442214" y="2794"/>
                  </a:lnTo>
                  <a:lnTo>
                    <a:pt x="437515" y="0"/>
                  </a:lnTo>
                  <a:lnTo>
                    <a:pt x="431419" y="1524"/>
                  </a:lnTo>
                  <a:lnTo>
                    <a:pt x="428625" y="6350"/>
                  </a:lnTo>
                  <a:lnTo>
                    <a:pt x="425958" y="11049"/>
                  </a:lnTo>
                  <a:lnTo>
                    <a:pt x="427482" y="17145"/>
                  </a:lnTo>
                  <a:lnTo>
                    <a:pt x="432181" y="19812"/>
                  </a:lnTo>
                  <a:lnTo>
                    <a:pt x="476783" y="45847"/>
                  </a:lnTo>
                  <a:lnTo>
                    <a:pt x="188341" y="45847"/>
                  </a:lnTo>
                  <a:lnTo>
                    <a:pt x="188341" y="65659"/>
                  </a:lnTo>
                  <a:lnTo>
                    <a:pt x="476808" y="65659"/>
                  </a:lnTo>
                  <a:lnTo>
                    <a:pt x="493788" y="55765"/>
                  </a:lnTo>
                  <a:lnTo>
                    <a:pt x="432181" y="91694"/>
                  </a:lnTo>
                  <a:lnTo>
                    <a:pt x="427482" y="94361"/>
                  </a:lnTo>
                  <a:lnTo>
                    <a:pt x="425958" y="100457"/>
                  </a:lnTo>
                  <a:lnTo>
                    <a:pt x="428625" y="105156"/>
                  </a:lnTo>
                  <a:lnTo>
                    <a:pt x="431419" y="109982"/>
                  </a:lnTo>
                  <a:lnTo>
                    <a:pt x="437515" y="111506"/>
                  </a:lnTo>
                  <a:lnTo>
                    <a:pt x="442214" y="108712"/>
                  </a:lnTo>
                  <a:lnTo>
                    <a:pt x="516026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395471" y="3272027"/>
              <a:ext cx="126491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5471" y="3439667"/>
              <a:ext cx="126491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395471" y="3608832"/>
              <a:ext cx="126491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395471" y="3777996"/>
              <a:ext cx="126491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321557" y="3205733"/>
              <a:ext cx="265430" cy="780415"/>
            </a:xfrm>
            <a:custGeom>
              <a:avLst/>
              <a:gdLst/>
              <a:ahLst/>
              <a:cxnLst/>
              <a:rect l="l" t="t" r="r" b="b"/>
              <a:pathLst>
                <a:path w="265429" h="780414">
                  <a:moveTo>
                    <a:pt x="220979" y="0"/>
                  </a:moveTo>
                  <a:lnTo>
                    <a:pt x="238172" y="3476"/>
                  </a:lnTo>
                  <a:lnTo>
                    <a:pt x="252221" y="12953"/>
                  </a:lnTo>
                  <a:lnTo>
                    <a:pt x="261699" y="27003"/>
                  </a:lnTo>
                  <a:lnTo>
                    <a:pt x="265175" y="44195"/>
                  </a:lnTo>
                  <a:lnTo>
                    <a:pt x="265175" y="736091"/>
                  </a:lnTo>
                  <a:lnTo>
                    <a:pt x="261699" y="753284"/>
                  </a:lnTo>
                  <a:lnTo>
                    <a:pt x="252222" y="767334"/>
                  </a:lnTo>
                  <a:lnTo>
                    <a:pt x="238172" y="776811"/>
                  </a:lnTo>
                  <a:lnTo>
                    <a:pt x="220979" y="780288"/>
                  </a:lnTo>
                  <a:lnTo>
                    <a:pt x="44195" y="780288"/>
                  </a:lnTo>
                  <a:lnTo>
                    <a:pt x="27003" y="776811"/>
                  </a:lnTo>
                  <a:lnTo>
                    <a:pt x="12953" y="767333"/>
                  </a:lnTo>
                  <a:lnTo>
                    <a:pt x="3476" y="753284"/>
                  </a:lnTo>
                  <a:lnTo>
                    <a:pt x="0" y="736091"/>
                  </a:lnTo>
                  <a:lnTo>
                    <a:pt x="0" y="44195"/>
                  </a:lnTo>
                  <a:lnTo>
                    <a:pt x="3476" y="27003"/>
                  </a:lnTo>
                  <a:lnTo>
                    <a:pt x="12953" y="12953"/>
                  </a:lnTo>
                  <a:lnTo>
                    <a:pt x="27003" y="3476"/>
                  </a:lnTo>
                  <a:lnTo>
                    <a:pt x="44195" y="0"/>
                  </a:lnTo>
                  <a:lnTo>
                    <a:pt x="220979" y="0"/>
                  </a:lnTo>
                  <a:close/>
                </a:path>
              </a:pathLst>
            </a:custGeom>
            <a:ln w="19811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398393" y="354012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06" y="541401"/>
                  </a:moveTo>
                  <a:lnTo>
                    <a:pt x="108712" y="536702"/>
                  </a:lnTo>
                  <a:lnTo>
                    <a:pt x="67157" y="465455"/>
                  </a:lnTo>
                  <a:lnTo>
                    <a:pt x="55753" y="445897"/>
                  </a:lnTo>
                  <a:lnTo>
                    <a:pt x="2794" y="536702"/>
                  </a:lnTo>
                  <a:lnTo>
                    <a:pt x="0" y="541401"/>
                  </a:lnTo>
                  <a:lnTo>
                    <a:pt x="1524" y="547497"/>
                  </a:lnTo>
                  <a:lnTo>
                    <a:pt x="6350" y="550291"/>
                  </a:lnTo>
                  <a:lnTo>
                    <a:pt x="11049" y="553085"/>
                  </a:lnTo>
                  <a:lnTo>
                    <a:pt x="17145" y="551434"/>
                  </a:lnTo>
                  <a:lnTo>
                    <a:pt x="19812" y="546735"/>
                  </a:lnTo>
                  <a:lnTo>
                    <a:pt x="45847" y="502107"/>
                  </a:lnTo>
                  <a:lnTo>
                    <a:pt x="45847" y="1055497"/>
                  </a:lnTo>
                  <a:lnTo>
                    <a:pt x="65659" y="1055497"/>
                  </a:lnTo>
                  <a:lnTo>
                    <a:pt x="65659" y="502107"/>
                  </a:lnTo>
                  <a:lnTo>
                    <a:pt x="91694" y="546735"/>
                  </a:lnTo>
                  <a:lnTo>
                    <a:pt x="94361" y="551434"/>
                  </a:lnTo>
                  <a:lnTo>
                    <a:pt x="100457" y="553085"/>
                  </a:lnTo>
                  <a:lnTo>
                    <a:pt x="105156" y="550291"/>
                  </a:lnTo>
                  <a:lnTo>
                    <a:pt x="109982" y="547497"/>
                  </a:lnTo>
                  <a:lnTo>
                    <a:pt x="111506" y="541401"/>
                  </a:lnTo>
                  <a:close/>
                </a:path>
                <a:path w="533400" h="1056004">
                  <a:moveTo>
                    <a:pt x="533019" y="55753"/>
                  </a:moveTo>
                  <a:lnTo>
                    <a:pt x="516026" y="45847"/>
                  </a:lnTo>
                  <a:lnTo>
                    <a:pt x="442214" y="2806"/>
                  </a:lnTo>
                  <a:lnTo>
                    <a:pt x="437515" y="0"/>
                  </a:lnTo>
                  <a:lnTo>
                    <a:pt x="431419" y="1524"/>
                  </a:lnTo>
                  <a:lnTo>
                    <a:pt x="428625" y="6350"/>
                  </a:lnTo>
                  <a:lnTo>
                    <a:pt x="425958" y="11049"/>
                  </a:lnTo>
                  <a:lnTo>
                    <a:pt x="427482" y="17157"/>
                  </a:lnTo>
                  <a:lnTo>
                    <a:pt x="432181" y="19812"/>
                  </a:lnTo>
                  <a:lnTo>
                    <a:pt x="476796" y="45847"/>
                  </a:lnTo>
                  <a:lnTo>
                    <a:pt x="188341" y="45847"/>
                  </a:lnTo>
                  <a:lnTo>
                    <a:pt x="188341" y="65671"/>
                  </a:lnTo>
                  <a:lnTo>
                    <a:pt x="476783" y="65671"/>
                  </a:lnTo>
                  <a:lnTo>
                    <a:pt x="432181" y="91694"/>
                  </a:lnTo>
                  <a:lnTo>
                    <a:pt x="427482" y="94361"/>
                  </a:lnTo>
                  <a:lnTo>
                    <a:pt x="425958" y="100457"/>
                  </a:lnTo>
                  <a:lnTo>
                    <a:pt x="428625" y="105156"/>
                  </a:lnTo>
                  <a:lnTo>
                    <a:pt x="431419" y="109982"/>
                  </a:lnTo>
                  <a:lnTo>
                    <a:pt x="437515" y="111506"/>
                  </a:lnTo>
                  <a:lnTo>
                    <a:pt x="442214" y="108712"/>
                  </a:lnTo>
                  <a:lnTo>
                    <a:pt x="516026" y="65671"/>
                  </a:lnTo>
                  <a:lnTo>
                    <a:pt x="533019" y="5575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011167" y="3262883"/>
              <a:ext cx="126491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011167" y="3432047"/>
              <a:ext cx="126491" cy="1325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011167" y="3599688"/>
              <a:ext cx="126491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011167" y="3768852"/>
              <a:ext cx="126491" cy="132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937253" y="3198113"/>
              <a:ext cx="265430" cy="779145"/>
            </a:xfrm>
            <a:custGeom>
              <a:avLst/>
              <a:gdLst/>
              <a:ahLst/>
              <a:cxnLst/>
              <a:rect l="l" t="t" r="r" b="b"/>
              <a:pathLst>
                <a:path w="265429" h="779145">
                  <a:moveTo>
                    <a:pt x="220980" y="0"/>
                  </a:moveTo>
                  <a:lnTo>
                    <a:pt x="238172" y="3476"/>
                  </a:lnTo>
                  <a:lnTo>
                    <a:pt x="252222" y="12953"/>
                  </a:lnTo>
                  <a:lnTo>
                    <a:pt x="261699" y="27003"/>
                  </a:lnTo>
                  <a:lnTo>
                    <a:pt x="265175" y="44196"/>
                  </a:lnTo>
                  <a:lnTo>
                    <a:pt x="265175" y="734568"/>
                  </a:lnTo>
                  <a:lnTo>
                    <a:pt x="261699" y="751760"/>
                  </a:lnTo>
                  <a:lnTo>
                    <a:pt x="252222" y="765810"/>
                  </a:lnTo>
                  <a:lnTo>
                    <a:pt x="238172" y="775287"/>
                  </a:lnTo>
                  <a:lnTo>
                    <a:pt x="220980" y="778763"/>
                  </a:lnTo>
                  <a:lnTo>
                    <a:pt x="44196" y="778763"/>
                  </a:lnTo>
                  <a:lnTo>
                    <a:pt x="27003" y="775287"/>
                  </a:lnTo>
                  <a:lnTo>
                    <a:pt x="12954" y="765809"/>
                  </a:lnTo>
                  <a:lnTo>
                    <a:pt x="3476" y="751760"/>
                  </a:lnTo>
                  <a:lnTo>
                    <a:pt x="0" y="734568"/>
                  </a:lnTo>
                  <a:lnTo>
                    <a:pt x="0" y="44196"/>
                  </a:lnTo>
                  <a:lnTo>
                    <a:pt x="3476" y="27003"/>
                  </a:lnTo>
                  <a:lnTo>
                    <a:pt x="12953" y="12954"/>
                  </a:lnTo>
                  <a:lnTo>
                    <a:pt x="27003" y="3476"/>
                  </a:lnTo>
                  <a:lnTo>
                    <a:pt x="44196" y="0"/>
                  </a:lnTo>
                  <a:lnTo>
                    <a:pt x="220980" y="0"/>
                  </a:lnTo>
                  <a:close/>
                </a:path>
              </a:pathLst>
            </a:custGeom>
            <a:ln w="19812">
              <a:solidFill>
                <a:srgbClr val="17714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788793" y="2533649"/>
              <a:ext cx="1337310" cy="2052955"/>
            </a:xfrm>
            <a:custGeom>
              <a:avLst/>
              <a:gdLst/>
              <a:ahLst/>
              <a:cxnLst/>
              <a:rect l="l" t="t" r="r" b="b"/>
              <a:pathLst>
                <a:path w="1337310" h="2052954">
                  <a:moveTo>
                    <a:pt x="111506" y="95504"/>
                  </a:moveTo>
                  <a:lnTo>
                    <a:pt x="108712" y="90805"/>
                  </a:lnTo>
                  <a:lnTo>
                    <a:pt x="67157" y="19558"/>
                  </a:lnTo>
                  <a:lnTo>
                    <a:pt x="55753" y="0"/>
                  </a:ln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5" y="105537"/>
                  </a:lnTo>
                  <a:lnTo>
                    <a:pt x="19812" y="100838"/>
                  </a:lnTo>
                  <a:lnTo>
                    <a:pt x="45847" y="56210"/>
                  </a:lnTo>
                  <a:lnTo>
                    <a:pt x="45847" y="663829"/>
                  </a:lnTo>
                  <a:lnTo>
                    <a:pt x="65659" y="663829"/>
                  </a:lnTo>
                  <a:lnTo>
                    <a:pt x="65659" y="56210"/>
                  </a:lnTo>
                  <a:lnTo>
                    <a:pt x="91694" y="100838"/>
                  </a:lnTo>
                  <a:lnTo>
                    <a:pt x="94361" y="105537"/>
                  </a:lnTo>
                  <a:lnTo>
                    <a:pt x="100457" y="107188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close/>
                </a:path>
                <a:path w="1337310" h="2052954">
                  <a:moveTo>
                    <a:pt x="1336802" y="1538732"/>
                  </a:moveTo>
                  <a:lnTo>
                    <a:pt x="1334008" y="1534033"/>
                  </a:lnTo>
                  <a:lnTo>
                    <a:pt x="1292453" y="1462786"/>
                  </a:lnTo>
                  <a:lnTo>
                    <a:pt x="1281049" y="1443228"/>
                  </a:lnTo>
                  <a:lnTo>
                    <a:pt x="1228090" y="1534033"/>
                  </a:lnTo>
                  <a:lnTo>
                    <a:pt x="1225296" y="1538732"/>
                  </a:lnTo>
                  <a:lnTo>
                    <a:pt x="1226820" y="1544828"/>
                  </a:lnTo>
                  <a:lnTo>
                    <a:pt x="1231646" y="1547622"/>
                  </a:lnTo>
                  <a:lnTo>
                    <a:pt x="1236345" y="1550416"/>
                  </a:lnTo>
                  <a:lnTo>
                    <a:pt x="1242441" y="1548765"/>
                  </a:lnTo>
                  <a:lnTo>
                    <a:pt x="1245108" y="1544066"/>
                  </a:lnTo>
                  <a:lnTo>
                    <a:pt x="1271143" y="1499438"/>
                  </a:lnTo>
                  <a:lnTo>
                    <a:pt x="1271143" y="2052828"/>
                  </a:lnTo>
                  <a:lnTo>
                    <a:pt x="1290955" y="2052828"/>
                  </a:lnTo>
                  <a:lnTo>
                    <a:pt x="1290955" y="1499438"/>
                  </a:lnTo>
                  <a:lnTo>
                    <a:pt x="1316990" y="1544066"/>
                  </a:lnTo>
                  <a:lnTo>
                    <a:pt x="1319657" y="1548765"/>
                  </a:lnTo>
                  <a:lnTo>
                    <a:pt x="1325753" y="1550416"/>
                  </a:lnTo>
                  <a:lnTo>
                    <a:pt x="1330452" y="1547622"/>
                  </a:lnTo>
                  <a:lnTo>
                    <a:pt x="1335278" y="1544828"/>
                  </a:lnTo>
                  <a:lnTo>
                    <a:pt x="1336802" y="153873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624835" y="2625887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920364" y="2542794"/>
            <a:ext cx="589915" cy="2063114"/>
            <a:chOff x="2920364" y="2542794"/>
            <a:chExt cx="589915" cy="2063114"/>
          </a:xfrm>
        </p:grpSpPr>
        <p:sp>
          <p:nvSpPr>
            <p:cNvPr id="26" name="object 26"/>
            <p:cNvSpPr/>
            <p:nvPr/>
          </p:nvSpPr>
          <p:spPr>
            <a:xfrm>
              <a:off x="2920364" y="2547239"/>
              <a:ext cx="507365" cy="2058670"/>
            </a:xfrm>
            <a:custGeom>
              <a:avLst/>
              <a:gdLst/>
              <a:ahLst/>
              <a:cxnLst/>
              <a:rect l="l" t="t" r="r" b="b"/>
              <a:pathLst>
                <a:path w="507364" h="2058670">
                  <a:moveTo>
                    <a:pt x="28193" y="0"/>
                  </a:moveTo>
                  <a:lnTo>
                    <a:pt x="0" y="6223"/>
                  </a:lnTo>
                  <a:lnTo>
                    <a:pt x="6223" y="34544"/>
                  </a:lnTo>
                  <a:lnTo>
                    <a:pt x="34417" y="28321"/>
                  </a:lnTo>
                  <a:lnTo>
                    <a:pt x="28193" y="0"/>
                  </a:lnTo>
                  <a:close/>
                </a:path>
                <a:path w="507364" h="2058670">
                  <a:moveTo>
                    <a:pt x="40640" y="56641"/>
                  </a:moveTo>
                  <a:lnTo>
                    <a:pt x="12446" y="62864"/>
                  </a:lnTo>
                  <a:lnTo>
                    <a:pt x="18668" y="91186"/>
                  </a:lnTo>
                  <a:lnTo>
                    <a:pt x="46862" y="84962"/>
                  </a:lnTo>
                  <a:lnTo>
                    <a:pt x="40640" y="56641"/>
                  </a:lnTo>
                  <a:close/>
                </a:path>
                <a:path w="507364" h="2058670">
                  <a:moveTo>
                    <a:pt x="53086" y="113157"/>
                  </a:moveTo>
                  <a:lnTo>
                    <a:pt x="24892" y="119380"/>
                  </a:lnTo>
                  <a:lnTo>
                    <a:pt x="31115" y="147700"/>
                  </a:lnTo>
                  <a:lnTo>
                    <a:pt x="59309" y="141477"/>
                  </a:lnTo>
                  <a:lnTo>
                    <a:pt x="53086" y="113157"/>
                  </a:lnTo>
                  <a:close/>
                </a:path>
                <a:path w="507364" h="2058670">
                  <a:moveTo>
                    <a:pt x="65532" y="169799"/>
                  </a:moveTo>
                  <a:lnTo>
                    <a:pt x="37337" y="176022"/>
                  </a:lnTo>
                  <a:lnTo>
                    <a:pt x="43561" y="204215"/>
                  </a:lnTo>
                  <a:lnTo>
                    <a:pt x="71755" y="197993"/>
                  </a:lnTo>
                  <a:lnTo>
                    <a:pt x="65532" y="169799"/>
                  </a:lnTo>
                  <a:close/>
                </a:path>
                <a:path w="507364" h="2058670">
                  <a:moveTo>
                    <a:pt x="77978" y="226313"/>
                  </a:moveTo>
                  <a:lnTo>
                    <a:pt x="49784" y="232537"/>
                  </a:lnTo>
                  <a:lnTo>
                    <a:pt x="56007" y="260858"/>
                  </a:lnTo>
                  <a:lnTo>
                    <a:pt x="84201" y="254635"/>
                  </a:lnTo>
                  <a:lnTo>
                    <a:pt x="77978" y="226313"/>
                  </a:lnTo>
                  <a:close/>
                </a:path>
                <a:path w="507364" h="2058670">
                  <a:moveTo>
                    <a:pt x="90424" y="282828"/>
                  </a:moveTo>
                  <a:lnTo>
                    <a:pt x="62230" y="289051"/>
                  </a:lnTo>
                  <a:lnTo>
                    <a:pt x="68453" y="317373"/>
                  </a:lnTo>
                  <a:lnTo>
                    <a:pt x="96647" y="311150"/>
                  </a:lnTo>
                  <a:lnTo>
                    <a:pt x="90424" y="282828"/>
                  </a:lnTo>
                  <a:close/>
                </a:path>
                <a:path w="507364" h="2058670">
                  <a:moveTo>
                    <a:pt x="102870" y="339471"/>
                  </a:moveTo>
                  <a:lnTo>
                    <a:pt x="74676" y="345694"/>
                  </a:lnTo>
                  <a:lnTo>
                    <a:pt x="80899" y="373888"/>
                  </a:lnTo>
                  <a:lnTo>
                    <a:pt x="109093" y="367664"/>
                  </a:lnTo>
                  <a:lnTo>
                    <a:pt x="102870" y="339471"/>
                  </a:lnTo>
                  <a:close/>
                </a:path>
                <a:path w="507364" h="2058670">
                  <a:moveTo>
                    <a:pt x="115316" y="395986"/>
                  </a:moveTo>
                  <a:lnTo>
                    <a:pt x="87122" y="402209"/>
                  </a:lnTo>
                  <a:lnTo>
                    <a:pt x="93345" y="430530"/>
                  </a:lnTo>
                  <a:lnTo>
                    <a:pt x="121539" y="424307"/>
                  </a:lnTo>
                  <a:lnTo>
                    <a:pt x="115316" y="395986"/>
                  </a:lnTo>
                  <a:close/>
                </a:path>
                <a:path w="507364" h="2058670">
                  <a:moveTo>
                    <a:pt x="127762" y="452500"/>
                  </a:moveTo>
                  <a:lnTo>
                    <a:pt x="99568" y="458724"/>
                  </a:lnTo>
                  <a:lnTo>
                    <a:pt x="105791" y="487045"/>
                  </a:lnTo>
                  <a:lnTo>
                    <a:pt x="133985" y="480822"/>
                  </a:lnTo>
                  <a:lnTo>
                    <a:pt x="127762" y="452500"/>
                  </a:lnTo>
                  <a:close/>
                </a:path>
                <a:path w="507364" h="2058670">
                  <a:moveTo>
                    <a:pt x="140208" y="509143"/>
                  </a:moveTo>
                  <a:lnTo>
                    <a:pt x="112014" y="515365"/>
                  </a:lnTo>
                  <a:lnTo>
                    <a:pt x="118237" y="543560"/>
                  </a:lnTo>
                  <a:lnTo>
                    <a:pt x="146431" y="537337"/>
                  </a:lnTo>
                  <a:lnTo>
                    <a:pt x="140208" y="509143"/>
                  </a:lnTo>
                  <a:close/>
                </a:path>
                <a:path w="507364" h="2058670">
                  <a:moveTo>
                    <a:pt x="152654" y="565658"/>
                  </a:moveTo>
                  <a:lnTo>
                    <a:pt x="124460" y="571881"/>
                  </a:lnTo>
                  <a:lnTo>
                    <a:pt x="130683" y="600201"/>
                  </a:lnTo>
                  <a:lnTo>
                    <a:pt x="158877" y="593978"/>
                  </a:lnTo>
                  <a:lnTo>
                    <a:pt x="152654" y="565658"/>
                  </a:lnTo>
                  <a:close/>
                </a:path>
                <a:path w="507364" h="2058670">
                  <a:moveTo>
                    <a:pt x="165100" y="622173"/>
                  </a:moveTo>
                  <a:lnTo>
                    <a:pt x="136906" y="628396"/>
                  </a:lnTo>
                  <a:lnTo>
                    <a:pt x="143129" y="656716"/>
                  </a:lnTo>
                  <a:lnTo>
                    <a:pt x="171323" y="650494"/>
                  </a:lnTo>
                  <a:lnTo>
                    <a:pt x="165100" y="622173"/>
                  </a:lnTo>
                  <a:close/>
                </a:path>
                <a:path w="507364" h="2058670">
                  <a:moveTo>
                    <a:pt x="177546" y="678814"/>
                  </a:moveTo>
                  <a:lnTo>
                    <a:pt x="149352" y="685038"/>
                  </a:lnTo>
                  <a:lnTo>
                    <a:pt x="155575" y="713232"/>
                  </a:lnTo>
                  <a:lnTo>
                    <a:pt x="183769" y="707009"/>
                  </a:lnTo>
                  <a:lnTo>
                    <a:pt x="177546" y="678814"/>
                  </a:lnTo>
                  <a:close/>
                </a:path>
                <a:path w="507364" h="2058670">
                  <a:moveTo>
                    <a:pt x="189992" y="735330"/>
                  </a:moveTo>
                  <a:lnTo>
                    <a:pt x="161798" y="741552"/>
                  </a:lnTo>
                  <a:lnTo>
                    <a:pt x="168021" y="769874"/>
                  </a:lnTo>
                  <a:lnTo>
                    <a:pt x="196215" y="763651"/>
                  </a:lnTo>
                  <a:lnTo>
                    <a:pt x="189992" y="735330"/>
                  </a:lnTo>
                  <a:close/>
                </a:path>
                <a:path w="507364" h="2058670">
                  <a:moveTo>
                    <a:pt x="202437" y="791845"/>
                  </a:moveTo>
                  <a:lnTo>
                    <a:pt x="174244" y="798068"/>
                  </a:lnTo>
                  <a:lnTo>
                    <a:pt x="180467" y="826388"/>
                  </a:lnTo>
                  <a:lnTo>
                    <a:pt x="208661" y="820165"/>
                  </a:lnTo>
                  <a:lnTo>
                    <a:pt x="202437" y="791845"/>
                  </a:lnTo>
                  <a:close/>
                </a:path>
                <a:path w="507364" h="2058670">
                  <a:moveTo>
                    <a:pt x="214884" y="848487"/>
                  </a:moveTo>
                  <a:lnTo>
                    <a:pt x="186690" y="854710"/>
                  </a:lnTo>
                  <a:lnTo>
                    <a:pt x="192912" y="882903"/>
                  </a:lnTo>
                  <a:lnTo>
                    <a:pt x="221107" y="876681"/>
                  </a:lnTo>
                  <a:lnTo>
                    <a:pt x="214884" y="848487"/>
                  </a:lnTo>
                  <a:close/>
                </a:path>
                <a:path w="507364" h="2058670">
                  <a:moveTo>
                    <a:pt x="227330" y="905001"/>
                  </a:moveTo>
                  <a:lnTo>
                    <a:pt x="199136" y="911225"/>
                  </a:lnTo>
                  <a:lnTo>
                    <a:pt x="205359" y="939546"/>
                  </a:lnTo>
                  <a:lnTo>
                    <a:pt x="233553" y="933323"/>
                  </a:lnTo>
                  <a:lnTo>
                    <a:pt x="227330" y="905001"/>
                  </a:lnTo>
                  <a:close/>
                </a:path>
                <a:path w="507364" h="2058670">
                  <a:moveTo>
                    <a:pt x="239776" y="961516"/>
                  </a:moveTo>
                  <a:lnTo>
                    <a:pt x="211582" y="967739"/>
                  </a:lnTo>
                  <a:lnTo>
                    <a:pt x="217805" y="996061"/>
                  </a:lnTo>
                  <a:lnTo>
                    <a:pt x="245999" y="989838"/>
                  </a:lnTo>
                  <a:lnTo>
                    <a:pt x="239776" y="961516"/>
                  </a:lnTo>
                  <a:close/>
                </a:path>
                <a:path w="507364" h="2058670">
                  <a:moveTo>
                    <a:pt x="252222" y="1018159"/>
                  </a:moveTo>
                  <a:lnTo>
                    <a:pt x="224028" y="1024382"/>
                  </a:lnTo>
                  <a:lnTo>
                    <a:pt x="230251" y="1052576"/>
                  </a:lnTo>
                  <a:lnTo>
                    <a:pt x="258445" y="1046352"/>
                  </a:lnTo>
                  <a:lnTo>
                    <a:pt x="252222" y="1018159"/>
                  </a:lnTo>
                  <a:close/>
                </a:path>
                <a:path w="507364" h="2058670">
                  <a:moveTo>
                    <a:pt x="264668" y="1074674"/>
                  </a:moveTo>
                  <a:lnTo>
                    <a:pt x="236474" y="1080897"/>
                  </a:lnTo>
                  <a:lnTo>
                    <a:pt x="242697" y="1109218"/>
                  </a:lnTo>
                  <a:lnTo>
                    <a:pt x="270891" y="1102995"/>
                  </a:lnTo>
                  <a:lnTo>
                    <a:pt x="264668" y="1074674"/>
                  </a:lnTo>
                  <a:close/>
                </a:path>
                <a:path w="507364" h="2058670">
                  <a:moveTo>
                    <a:pt x="277114" y="1131189"/>
                  </a:moveTo>
                  <a:lnTo>
                    <a:pt x="248920" y="1137412"/>
                  </a:lnTo>
                  <a:lnTo>
                    <a:pt x="255143" y="1165733"/>
                  </a:lnTo>
                  <a:lnTo>
                    <a:pt x="283337" y="1159510"/>
                  </a:lnTo>
                  <a:lnTo>
                    <a:pt x="277114" y="1131189"/>
                  </a:lnTo>
                  <a:close/>
                </a:path>
                <a:path w="507364" h="2058670">
                  <a:moveTo>
                    <a:pt x="289560" y="1187831"/>
                  </a:moveTo>
                  <a:lnTo>
                    <a:pt x="261366" y="1194054"/>
                  </a:lnTo>
                  <a:lnTo>
                    <a:pt x="267589" y="1222248"/>
                  </a:lnTo>
                  <a:lnTo>
                    <a:pt x="295783" y="1216025"/>
                  </a:lnTo>
                  <a:lnTo>
                    <a:pt x="289560" y="1187831"/>
                  </a:lnTo>
                  <a:close/>
                </a:path>
                <a:path w="507364" h="2058670">
                  <a:moveTo>
                    <a:pt x="302006" y="1244346"/>
                  </a:moveTo>
                  <a:lnTo>
                    <a:pt x="273812" y="1250569"/>
                  </a:lnTo>
                  <a:lnTo>
                    <a:pt x="280035" y="1278890"/>
                  </a:lnTo>
                  <a:lnTo>
                    <a:pt x="308229" y="1272667"/>
                  </a:lnTo>
                  <a:lnTo>
                    <a:pt x="302006" y="1244346"/>
                  </a:lnTo>
                  <a:close/>
                </a:path>
                <a:path w="507364" h="2058670">
                  <a:moveTo>
                    <a:pt x="314452" y="1300861"/>
                  </a:moveTo>
                  <a:lnTo>
                    <a:pt x="286258" y="1307084"/>
                  </a:lnTo>
                  <a:lnTo>
                    <a:pt x="292481" y="1335405"/>
                  </a:lnTo>
                  <a:lnTo>
                    <a:pt x="320675" y="1329182"/>
                  </a:lnTo>
                  <a:lnTo>
                    <a:pt x="314452" y="1300861"/>
                  </a:lnTo>
                  <a:close/>
                </a:path>
                <a:path w="507364" h="2058670">
                  <a:moveTo>
                    <a:pt x="326898" y="1357503"/>
                  </a:moveTo>
                  <a:lnTo>
                    <a:pt x="298704" y="1363726"/>
                  </a:lnTo>
                  <a:lnTo>
                    <a:pt x="304927" y="1391920"/>
                  </a:lnTo>
                  <a:lnTo>
                    <a:pt x="333121" y="1385697"/>
                  </a:lnTo>
                  <a:lnTo>
                    <a:pt x="326898" y="1357503"/>
                  </a:lnTo>
                  <a:close/>
                </a:path>
                <a:path w="507364" h="2058670">
                  <a:moveTo>
                    <a:pt x="339344" y="1414018"/>
                  </a:moveTo>
                  <a:lnTo>
                    <a:pt x="311150" y="1420241"/>
                  </a:lnTo>
                  <a:lnTo>
                    <a:pt x="317373" y="1448562"/>
                  </a:lnTo>
                  <a:lnTo>
                    <a:pt x="345567" y="1442339"/>
                  </a:lnTo>
                  <a:lnTo>
                    <a:pt x="339344" y="1414018"/>
                  </a:lnTo>
                  <a:close/>
                </a:path>
                <a:path w="507364" h="2058670">
                  <a:moveTo>
                    <a:pt x="351789" y="1470533"/>
                  </a:moveTo>
                  <a:lnTo>
                    <a:pt x="323596" y="1476756"/>
                  </a:lnTo>
                  <a:lnTo>
                    <a:pt x="329819" y="1505077"/>
                  </a:lnTo>
                  <a:lnTo>
                    <a:pt x="358013" y="1498854"/>
                  </a:lnTo>
                  <a:lnTo>
                    <a:pt x="351789" y="1470533"/>
                  </a:lnTo>
                  <a:close/>
                </a:path>
                <a:path w="507364" h="2058670">
                  <a:moveTo>
                    <a:pt x="364236" y="1527175"/>
                  </a:moveTo>
                  <a:lnTo>
                    <a:pt x="336042" y="1533398"/>
                  </a:lnTo>
                  <a:lnTo>
                    <a:pt x="342264" y="1561592"/>
                  </a:lnTo>
                  <a:lnTo>
                    <a:pt x="370459" y="1555369"/>
                  </a:lnTo>
                  <a:lnTo>
                    <a:pt x="364236" y="1527175"/>
                  </a:lnTo>
                  <a:close/>
                </a:path>
                <a:path w="507364" h="2058670">
                  <a:moveTo>
                    <a:pt x="376809" y="1583690"/>
                  </a:moveTo>
                  <a:lnTo>
                    <a:pt x="348488" y="1589913"/>
                  </a:lnTo>
                  <a:lnTo>
                    <a:pt x="354711" y="1618234"/>
                  </a:lnTo>
                  <a:lnTo>
                    <a:pt x="383032" y="1612011"/>
                  </a:lnTo>
                  <a:lnTo>
                    <a:pt x="376809" y="1583690"/>
                  </a:lnTo>
                  <a:close/>
                </a:path>
                <a:path w="507364" h="2058670">
                  <a:moveTo>
                    <a:pt x="389255" y="1640205"/>
                  </a:moveTo>
                  <a:lnTo>
                    <a:pt x="360934" y="1646428"/>
                  </a:lnTo>
                  <a:lnTo>
                    <a:pt x="367157" y="1674749"/>
                  </a:lnTo>
                  <a:lnTo>
                    <a:pt x="395477" y="1668526"/>
                  </a:lnTo>
                  <a:lnTo>
                    <a:pt x="389255" y="1640205"/>
                  </a:lnTo>
                  <a:close/>
                </a:path>
                <a:path w="507364" h="2058670">
                  <a:moveTo>
                    <a:pt x="401700" y="1696847"/>
                  </a:moveTo>
                  <a:lnTo>
                    <a:pt x="373380" y="1703070"/>
                  </a:lnTo>
                  <a:lnTo>
                    <a:pt x="379602" y="1731264"/>
                  </a:lnTo>
                  <a:lnTo>
                    <a:pt x="407924" y="1725041"/>
                  </a:lnTo>
                  <a:lnTo>
                    <a:pt x="401700" y="1696847"/>
                  </a:lnTo>
                  <a:close/>
                </a:path>
                <a:path w="507364" h="2058670">
                  <a:moveTo>
                    <a:pt x="414147" y="1753362"/>
                  </a:moveTo>
                  <a:lnTo>
                    <a:pt x="385825" y="1759585"/>
                  </a:lnTo>
                  <a:lnTo>
                    <a:pt x="392049" y="1787906"/>
                  </a:lnTo>
                  <a:lnTo>
                    <a:pt x="420370" y="1781683"/>
                  </a:lnTo>
                  <a:lnTo>
                    <a:pt x="414147" y="1753362"/>
                  </a:lnTo>
                  <a:close/>
                </a:path>
                <a:path w="507364" h="2058670">
                  <a:moveTo>
                    <a:pt x="426593" y="1809877"/>
                  </a:moveTo>
                  <a:lnTo>
                    <a:pt x="398272" y="1816100"/>
                  </a:lnTo>
                  <a:lnTo>
                    <a:pt x="404495" y="1844421"/>
                  </a:lnTo>
                  <a:lnTo>
                    <a:pt x="432815" y="1838198"/>
                  </a:lnTo>
                  <a:lnTo>
                    <a:pt x="426593" y="1809877"/>
                  </a:lnTo>
                  <a:close/>
                </a:path>
                <a:path w="507364" h="2058670">
                  <a:moveTo>
                    <a:pt x="439038" y="1866519"/>
                  </a:moveTo>
                  <a:lnTo>
                    <a:pt x="410718" y="1872742"/>
                  </a:lnTo>
                  <a:lnTo>
                    <a:pt x="416940" y="1900936"/>
                  </a:lnTo>
                  <a:lnTo>
                    <a:pt x="445262" y="1894713"/>
                  </a:lnTo>
                  <a:lnTo>
                    <a:pt x="439038" y="1866519"/>
                  </a:lnTo>
                  <a:close/>
                </a:path>
                <a:path w="507364" h="2058670">
                  <a:moveTo>
                    <a:pt x="388112" y="1940560"/>
                  </a:moveTo>
                  <a:lnTo>
                    <a:pt x="382270" y="1945894"/>
                  </a:lnTo>
                  <a:lnTo>
                    <a:pt x="376427" y="1951355"/>
                  </a:lnTo>
                  <a:lnTo>
                    <a:pt x="376047" y="1960499"/>
                  </a:lnTo>
                  <a:lnTo>
                    <a:pt x="381508" y="1966341"/>
                  </a:lnTo>
                  <a:lnTo>
                    <a:pt x="466471" y="2058543"/>
                  </a:lnTo>
                  <a:lnTo>
                    <a:pt x="476927" y="2026031"/>
                  </a:lnTo>
                  <a:lnTo>
                    <a:pt x="446532" y="2026031"/>
                  </a:lnTo>
                  <a:lnTo>
                    <a:pt x="450368" y="2014093"/>
                  </a:lnTo>
                  <a:lnTo>
                    <a:pt x="441833" y="2014093"/>
                  </a:lnTo>
                  <a:lnTo>
                    <a:pt x="435610" y="1985899"/>
                  </a:lnTo>
                  <a:lnTo>
                    <a:pt x="438269" y="1985314"/>
                  </a:lnTo>
                  <a:lnTo>
                    <a:pt x="402717" y="1946783"/>
                  </a:lnTo>
                  <a:lnTo>
                    <a:pt x="397383" y="1940941"/>
                  </a:lnTo>
                  <a:lnTo>
                    <a:pt x="388112" y="1940560"/>
                  </a:lnTo>
                  <a:close/>
                </a:path>
                <a:path w="507364" h="2058670">
                  <a:moveTo>
                    <a:pt x="460947" y="2009892"/>
                  </a:moveTo>
                  <a:lnTo>
                    <a:pt x="451017" y="2012074"/>
                  </a:lnTo>
                  <a:lnTo>
                    <a:pt x="446532" y="2026031"/>
                  </a:lnTo>
                  <a:lnTo>
                    <a:pt x="470915" y="2020697"/>
                  </a:lnTo>
                  <a:lnTo>
                    <a:pt x="460947" y="2009892"/>
                  </a:lnTo>
                  <a:close/>
                </a:path>
                <a:path w="507364" h="2058670">
                  <a:moveTo>
                    <a:pt x="491836" y="1979676"/>
                  </a:moveTo>
                  <a:lnTo>
                    <a:pt x="463931" y="1979676"/>
                  </a:lnTo>
                  <a:lnTo>
                    <a:pt x="470154" y="2007870"/>
                  </a:lnTo>
                  <a:lnTo>
                    <a:pt x="460947" y="2009892"/>
                  </a:lnTo>
                  <a:lnTo>
                    <a:pt x="470915" y="2020697"/>
                  </a:lnTo>
                  <a:lnTo>
                    <a:pt x="446532" y="2026031"/>
                  </a:lnTo>
                  <a:lnTo>
                    <a:pt x="476927" y="2026031"/>
                  </a:lnTo>
                  <a:lnTo>
                    <a:pt x="491836" y="1979676"/>
                  </a:lnTo>
                  <a:close/>
                </a:path>
                <a:path w="507364" h="2058670">
                  <a:moveTo>
                    <a:pt x="438269" y="1985314"/>
                  </a:moveTo>
                  <a:lnTo>
                    <a:pt x="435610" y="1985899"/>
                  </a:lnTo>
                  <a:lnTo>
                    <a:pt x="441833" y="2014093"/>
                  </a:lnTo>
                  <a:lnTo>
                    <a:pt x="451017" y="2012074"/>
                  </a:lnTo>
                  <a:lnTo>
                    <a:pt x="454102" y="2002474"/>
                  </a:lnTo>
                  <a:lnTo>
                    <a:pt x="438269" y="1985314"/>
                  </a:lnTo>
                  <a:close/>
                </a:path>
                <a:path w="507364" h="2058670">
                  <a:moveTo>
                    <a:pt x="451017" y="2012074"/>
                  </a:moveTo>
                  <a:lnTo>
                    <a:pt x="441833" y="2014093"/>
                  </a:lnTo>
                  <a:lnTo>
                    <a:pt x="450368" y="2014093"/>
                  </a:lnTo>
                  <a:lnTo>
                    <a:pt x="451017" y="2012074"/>
                  </a:lnTo>
                  <a:close/>
                </a:path>
                <a:path w="507364" h="2058670">
                  <a:moveTo>
                    <a:pt x="454102" y="2002474"/>
                  </a:moveTo>
                  <a:lnTo>
                    <a:pt x="451017" y="2012074"/>
                  </a:lnTo>
                  <a:lnTo>
                    <a:pt x="460947" y="2009892"/>
                  </a:lnTo>
                  <a:lnTo>
                    <a:pt x="454102" y="2002474"/>
                  </a:lnTo>
                  <a:close/>
                </a:path>
                <a:path w="507364" h="2058670">
                  <a:moveTo>
                    <a:pt x="463931" y="1979676"/>
                  </a:moveTo>
                  <a:lnTo>
                    <a:pt x="461239" y="1980267"/>
                  </a:lnTo>
                  <a:lnTo>
                    <a:pt x="454102" y="2002474"/>
                  </a:lnTo>
                  <a:lnTo>
                    <a:pt x="460947" y="2009892"/>
                  </a:lnTo>
                  <a:lnTo>
                    <a:pt x="470154" y="2007870"/>
                  </a:lnTo>
                  <a:lnTo>
                    <a:pt x="463931" y="1979676"/>
                  </a:lnTo>
                  <a:close/>
                </a:path>
                <a:path w="507364" h="2058670">
                  <a:moveTo>
                    <a:pt x="461239" y="1980267"/>
                  </a:moveTo>
                  <a:lnTo>
                    <a:pt x="438269" y="1985314"/>
                  </a:lnTo>
                  <a:lnTo>
                    <a:pt x="454102" y="2002474"/>
                  </a:lnTo>
                  <a:lnTo>
                    <a:pt x="461239" y="1980267"/>
                  </a:lnTo>
                  <a:close/>
                </a:path>
                <a:path w="507364" h="2058670">
                  <a:moveTo>
                    <a:pt x="487934" y="1918589"/>
                  </a:moveTo>
                  <a:lnTo>
                    <a:pt x="479679" y="1922780"/>
                  </a:lnTo>
                  <a:lnTo>
                    <a:pt x="477265" y="1930400"/>
                  </a:lnTo>
                  <a:lnTo>
                    <a:pt x="461239" y="1980267"/>
                  </a:lnTo>
                  <a:lnTo>
                    <a:pt x="463931" y="1979676"/>
                  </a:lnTo>
                  <a:lnTo>
                    <a:pt x="491836" y="1979676"/>
                  </a:lnTo>
                  <a:lnTo>
                    <a:pt x="504825" y="1939290"/>
                  </a:lnTo>
                  <a:lnTo>
                    <a:pt x="507364" y="1931670"/>
                  </a:lnTo>
                  <a:lnTo>
                    <a:pt x="503174" y="1923415"/>
                  </a:lnTo>
                  <a:lnTo>
                    <a:pt x="487934" y="1918589"/>
                  </a:lnTo>
                  <a:close/>
                </a:path>
                <a:path w="507364" h="2058670">
                  <a:moveTo>
                    <a:pt x="451485" y="1923034"/>
                  </a:moveTo>
                  <a:lnTo>
                    <a:pt x="423163" y="1929257"/>
                  </a:lnTo>
                  <a:lnTo>
                    <a:pt x="429387" y="1957578"/>
                  </a:lnTo>
                  <a:lnTo>
                    <a:pt x="457708" y="1951355"/>
                  </a:lnTo>
                  <a:lnTo>
                    <a:pt x="451485" y="1923034"/>
                  </a:lnTo>
                  <a:close/>
                </a:path>
              </a:pathLst>
            </a:custGeom>
            <a:solidFill>
              <a:srgbClr val="FF89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98392" y="2542794"/>
              <a:ext cx="111760" cy="664210"/>
            </a:xfrm>
            <a:custGeom>
              <a:avLst/>
              <a:gdLst/>
              <a:ahLst/>
              <a:cxnLst/>
              <a:rect l="l" t="t" r="r" b="b"/>
              <a:pathLst>
                <a:path w="111760" h="664210">
                  <a:moveTo>
                    <a:pt x="55753" y="39224"/>
                  </a:moveTo>
                  <a:lnTo>
                    <a:pt x="45847" y="56206"/>
                  </a:lnTo>
                  <a:lnTo>
                    <a:pt x="45847" y="663828"/>
                  </a:lnTo>
                  <a:lnTo>
                    <a:pt x="65659" y="66382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664210">
                  <a:moveTo>
                    <a:pt x="55753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6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3" y="0"/>
                  </a:lnTo>
                  <a:close/>
                </a:path>
                <a:path w="111760" h="66421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6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66421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664210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664210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23767" y="2625887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543680" y="2536698"/>
            <a:ext cx="588010" cy="2061845"/>
            <a:chOff x="3543680" y="2536698"/>
            <a:chExt cx="588010" cy="2061845"/>
          </a:xfrm>
        </p:grpSpPr>
        <p:sp>
          <p:nvSpPr>
            <p:cNvPr id="30" name="object 30"/>
            <p:cNvSpPr/>
            <p:nvPr/>
          </p:nvSpPr>
          <p:spPr>
            <a:xfrm>
              <a:off x="3543680" y="2539619"/>
              <a:ext cx="507365" cy="2058670"/>
            </a:xfrm>
            <a:custGeom>
              <a:avLst/>
              <a:gdLst/>
              <a:ahLst/>
              <a:cxnLst/>
              <a:rect l="l" t="t" r="r" b="b"/>
              <a:pathLst>
                <a:path w="507364" h="2058670">
                  <a:moveTo>
                    <a:pt x="28194" y="0"/>
                  </a:moveTo>
                  <a:lnTo>
                    <a:pt x="0" y="6222"/>
                  </a:lnTo>
                  <a:lnTo>
                    <a:pt x="6223" y="34543"/>
                  </a:lnTo>
                  <a:lnTo>
                    <a:pt x="34417" y="28320"/>
                  </a:lnTo>
                  <a:lnTo>
                    <a:pt x="28194" y="0"/>
                  </a:lnTo>
                  <a:close/>
                </a:path>
                <a:path w="507364" h="2058670">
                  <a:moveTo>
                    <a:pt x="40640" y="56641"/>
                  </a:moveTo>
                  <a:lnTo>
                    <a:pt x="12446" y="62864"/>
                  </a:lnTo>
                  <a:lnTo>
                    <a:pt x="18669" y="91185"/>
                  </a:lnTo>
                  <a:lnTo>
                    <a:pt x="46863" y="84962"/>
                  </a:lnTo>
                  <a:lnTo>
                    <a:pt x="40640" y="56641"/>
                  </a:lnTo>
                  <a:close/>
                </a:path>
                <a:path w="507364" h="2058670">
                  <a:moveTo>
                    <a:pt x="53086" y="113156"/>
                  </a:moveTo>
                  <a:lnTo>
                    <a:pt x="24892" y="119379"/>
                  </a:lnTo>
                  <a:lnTo>
                    <a:pt x="31115" y="147700"/>
                  </a:lnTo>
                  <a:lnTo>
                    <a:pt x="59309" y="141477"/>
                  </a:lnTo>
                  <a:lnTo>
                    <a:pt x="53086" y="113156"/>
                  </a:lnTo>
                  <a:close/>
                </a:path>
                <a:path w="507364" h="2058670">
                  <a:moveTo>
                    <a:pt x="65532" y="169798"/>
                  </a:moveTo>
                  <a:lnTo>
                    <a:pt x="37338" y="176021"/>
                  </a:lnTo>
                  <a:lnTo>
                    <a:pt x="43561" y="204215"/>
                  </a:lnTo>
                  <a:lnTo>
                    <a:pt x="71755" y="197992"/>
                  </a:lnTo>
                  <a:lnTo>
                    <a:pt x="65532" y="169798"/>
                  </a:lnTo>
                  <a:close/>
                </a:path>
                <a:path w="507364" h="2058670">
                  <a:moveTo>
                    <a:pt x="77978" y="226313"/>
                  </a:moveTo>
                  <a:lnTo>
                    <a:pt x="49784" y="232536"/>
                  </a:lnTo>
                  <a:lnTo>
                    <a:pt x="56007" y="260857"/>
                  </a:lnTo>
                  <a:lnTo>
                    <a:pt x="84201" y="254634"/>
                  </a:lnTo>
                  <a:lnTo>
                    <a:pt x="77978" y="226313"/>
                  </a:lnTo>
                  <a:close/>
                </a:path>
                <a:path w="507364" h="2058670">
                  <a:moveTo>
                    <a:pt x="90424" y="282828"/>
                  </a:moveTo>
                  <a:lnTo>
                    <a:pt x="62230" y="289051"/>
                  </a:lnTo>
                  <a:lnTo>
                    <a:pt x="68453" y="317372"/>
                  </a:lnTo>
                  <a:lnTo>
                    <a:pt x="96647" y="311150"/>
                  </a:lnTo>
                  <a:lnTo>
                    <a:pt x="90424" y="282828"/>
                  </a:lnTo>
                  <a:close/>
                </a:path>
                <a:path w="507364" h="2058670">
                  <a:moveTo>
                    <a:pt x="102870" y="339470"/>
                  </a:moveTo>
                  <a:lnTo>
                    <a:pt x="74676" y="345693"/>
                  </a:lnTo>
                  <a:lnTo>
                    <a:pt x="80899" y="373888"/>
                  </a:lnTo>
                  <a:lnTo>
                    <a:pt x="109093" y="367664"/>
                  </a:lnTo>
                  <a:lnTo>
                    <a:pt x="102870" y="339470"/>
                  </a:lnTo>
                  <a:close/>
                </a:path>
                <a:path w="507364" h="2058670">
                  <a:moveTo>
                    <a:pt x="115316" y="395985"/>
                  </a:moveTo>
                  <a:lnTo>
                    <a:pt x="87122" y="402208"/>
                  </a:lnTo>
                  <a:lnTo>
                    <a:pt x="93345" y="430529"/>
                  </a:lnTo>
                  <a:lnTo>
                    <a:pt x="121539" y="424306"/>
                  </a:lnTo>
                  <a:lnTo>
                    <a:pt x="115316" y="395985"/>
                  </a:lnTo>
                  <a:close/>
                </a:path>
                <a:path w="507364" h="2058670">
                  <a:moveTo>
                    <a:pt x="127762" y="452500"/>
                  </a:moveTo>
                  <a:lnTo>
                    <a:pt x="99568" y="458723"/>
                  </a:lnTo>
                  <a:lnTo>
                    <a:pt x="105791" y="487044"/>
                  </a:lnTo>
                  <a:lnTo>
                    <a:pt x="133985" y="480821"/>
                  </a:lnTo>
                  <a:lnTo>
                    <a:pt x="127762" y="452500"/>
                  </a:lnTo>
                  <a:close/>
                </a:path>
                <a:path w="507364" h="2058670">
                  <a:moveTo>
                    <a:pt x="140208" y="509142"/>
                  </a:moveTo>
                  <a:lnTo>
                    <a:pt x="112014" y="515365"/>
                  </a:lnTo>
                  <a:lnTo>
                    <a:pt x="118237" y="543559"/>
                  </a:lnTo>
                  <a:lnTo>
                    <a:pt x="146431" y="537336"/>
                  </a:lnTo>
                  <a:lnTo>
                    <a:pt x="140208" y="509142"/>
                  </a:lnTo>
                  <a:close/>
                </a:path>
                <a:path w="507364" h="2058670">
                  <a:moveTo>
                    <a:pt x="152654" y="565657"/>
                  </a:moveTo>
                  <a:lnTo>
                    <a:pt x="124460" y="571880"/>
                  </a:lnTo>
                  <a:lnTo>
                    <a:pt x="130683" y="600201"/>
                  </a:lnTo>
                  <a:lnTo>
                    <a:pt x="158877" y="593978"/>
                  </a:lnTo>
                  <a:lnTo>
                    <a:pt x="152654" y="565657"/>
                  </a:lnTo>
                  <a:close/>
                </a:path>
                <a:path w="507364" h="2058670">
                  <a:moveTo>
                    <a:pt x="165100" y="622172"/>
                  </a:moveTo>
                  <a:lnTo>
                    <a:pt x="136906" y="628395"/>
                  </a:lnTo>
                  <a:lnTo>
                    <a:pt x="143129" y="656716"/>
                  </a:lnTo>
                  <a:lnTo>
                    <a:pt x="171323" y="650493"/>
                  </a:lnTo>
                  <a:lnTo>
                    <a:pt x="165100" y="622172"/>
                  </a:lnTo>
                  <a:close/>
                </a:path>
                <a:path w="507364" h="2058670">
                  <a:moveTo>
                    <a:pt x="177546" y="678814"/>
                  </a:moveTo>
                  <a:lnTo>
                    <a:pt x="149352" y="685038"/>
                  </a:lnTo>
                  <a:lnTo>
                    <a:pt x="155575" y="713231"/>
                  </a:lnTo>
                  <a:lnTo>
                    <a:pt x="183769" y="707008"/>
                  </a:lnTo>
                  <a:lnTo>
                    <a:pt x="177546" y="678814"/>
                  </a:lnTo>
                  <a:close/>
                </a:path>
                <a:path w="507364" h="2058670">
                  <a:moveTo>
                    <a:pt x="189992" y="735329"/>
                  </a:moveTo>
                  <a:lnTo>
                    <a:pt x="161798" y="741552"/>
                  </a:lnTo>
                  <a:lnTo>
                    <a:pt x="168021" y="769873"/>
                  </a:lnTo>
                  <a:lnTo>
                    <a:pt x="196215" y="763651"/>
                  </a:lnTo>
                  <a:lnTo>
                    <a:pt x="189992" y="735329"/>
                  </a:lnTo>
                  <a:close/>
                </a:path>
                <a:path w="507364" h="2058670">
                  <a:moveTo>
                    <a:pt x="202438" y="791844"/>
                  </a:moveTo>
                  <a:lnTo>
                    <a:pt x="174244" y="798067"/>
                  </a:lnTo>
                  <a:lnTo>
                    <a:pt x="180467" y="826388"/>
                  </a:lnTo>
                  <a:lnTo>
                    <a:pt x="208661" y="820165"/>
                  </a:lnTo>
                  <a:lnTo>
                    <a:pt x="202438" y="791844"/>
                  </a:lnTo>
                  <a:close/>
                </a:path>
                <a:path w="507364" h="2058670">
                  <a:moveTo>
                    <a:pt x="214884" y="848486"/>
                  </a:moveTo>
                  <a:lnTo>
                    <a:pt x="186690" y="854709"/>
                  </a:lnTo>
                  <a:lnTo>
                    <a:pt x="192913" y="882903"/>
                  </a:lnTo>
                  <a:lnTo>
                    <a:pt x="221107" y="876680"/>
                  </a:lnTo>
                  <a:lnTo>
                    <a:pt x="214884" y="848486"/>
                  </a:lnTo>
                  <a:close/>
                </a:path>
                <a:path w="507364" h="2058670">
                  <a:moveTo>
                    <a:pt x="227330" y="905001"/>
                  </a:moveTo>
                  <a:lnTo>
                    <a:pt x="199136" y="911225"/>
                  </a:lnTo>
                  <a:lnTo>
                    <a:pt x="205359" y="939545"/>
                  </a:lnTo>
                  <a:lnTo>
                    <a:pt x="233553" y="933322"/>
                  </a:lnTo>
                  <a:lnTo>
                    <a:pt x="227330" y="905001"/>
                  </a:lnTo>
                  <a:close/>
                </a:path>
                <a:path w="507364" h="2058670">
                  <a:moveTo>
                    <a:pt x="239776" y="961516"/>
                  </a:moveTo>
                  <a:lnTo>
                    <a:pt x="211582" y="967739"/>
                  </a:lnTo>
                  <a:lnTo>
                    <a:pt x="217805" y="996060"/>
                  </a:lnTo>
                  <a:lnTo>
                    <a:pt x="245999" y="989838"/>
                  </a:lnTo>
                  <a:lnTo>
                    <a:pt x="239776" y="961516"/>
                  </a:lnTo>
                  <a:close/>
                </a:path>
                <a:path w="507364" h="2058670">
                  <a:moveTo>
                    <a:pt x="252222" y="1018158"/>
                  </a:moveTo>
                  <a:lnTo>
                    <a:pt x="224028" y="1024381"/>
                  </a:lnTo>
                  <a:lnTo>
                    <a:pt x="230251" y="1052576"/>
                  </a:lnTo>
                  <a:lnTo>
                    <a:pt x="258445" y="1046352"/>
                  </a:lnTo>
                  <a:lnTo>
                    <a:pt x="252222" y="1018158"/>
                  </a:lnTo>
                  <a:close/>
                </a:path>
                <a:path w="507364" h="2058670">
                  <a:moveTo>
                    <a:pt x="264668" y="1074673"/>
                  </a:moveTo>
                  <a:lnTo>
                    <a:pt x="236474" y="1080896"/>
                  </a:lnTo>
                  <a:lnTo>
                    <a:pt x="242697" y="1109217"/>
                  </a:lnTo>
                  <a:lnTo>
                    <a:pt x="270891" y="1102994"/>
                  </a:lnTo>
                  <a:lnTo>
                    <a:pt x="264668" y="1074673"/>
                  </a:lnTo>
                  <a:close/>
                </a:path>
                <a:path w="507364" h="2058670">
                  <a:moveTo>
                    <a:pt x="277114" y="1131188"/>
                  </a:moveTo>
                  <a:lnTo>
                    <a:pt x="248920" y="1137411"/>
                  </a:lnTo>
                  <a:lnTo>
                    <a:pt x="255143" y="1165732"/>
                  </a:lnTo>
                  <a:lnTo>
                    <a:pt x="283337" y="1159509"/>
                  </a:lnTo>
                  <a:lnTo>
                    <a:pt x="277114" y="1131188"/>
                  </a:lnTo>
                  <a:close/>
                </a:path>
                <a:path w="507364" h="2058670">
                  <a:moveTo>
                    <a:pt x="289560" y="1187830"/>
                  </a:moveTo>
                  <a:lnTo>
                    <a:pt x="261366" y="1194053"/>
                  </a:lnTo>
                  <a:lnTo>
                    <a:pt x="267589" y="1222247"/>
                  </a:lnTo>
                  <a:lnTo>
                    <a:pt x="295783" y="1216024"/>
                  </a:lnTo>
                  <a:lnTo>
                    <a:pt x="289560" y="1187830"/>
                  </a:lnTo>
                  <a:close/>
                </a:path>
                <a:path w="507364" h="2058670">
                  <a:moveTo>
                    <a:pt x="302006" y="1244345"/>
                  </a:moveTo>
                  <a:lnTo>
                    <a:pt x="273812" y="1250568"/>
                  </a:lnTo>
                  <a:lnTo>
                    <a:pt x="280035" y="1278889"/>
                  </a:lnTo>
                  <a:lnTo>
                    <a:pt x="308229" y="1272666"/>
                  </a:lnTo>
                  <a:lnTo>
                    <a:pt x="302006" y="1244345"/>
                  </a:lnTo>
                  <a:close/>
                </a:path>
                <a:path w="507364" h="2058670">
                  <a:moveTo>
                    <a:pt x="314452" y="1300860"/>
                  </a:moveTo>
                  <a:lnTo>
                    <a:pt x="286258" y="1307083"/>
                  </a:lnTo>
                  <a:lnTo>
                    <a:pt x="292481" y="1335404"/>
                  </a:lnTo>
                  <a:lnTo>
                    <a:pt x="320675" y="1329181"/>
                  </a:lnTo>
                  <a:lnTo>
                    <a:pt x="314452" y="1300860"/>
                  </a:lnTo>
                  <a:close/>
                </a:path>
                <a:path w="507364" h="2058670">
                  <a:moveTo>
                    <a:pt x="326898" y="1357502"/>
                  </a:moveTo>
                  <a:lnTo>
                    <a:pt x="298704" y="1363725"/>
                  </a:lnTo>
                  <a:lnTo>
                    <a:pt x="304927" y="1391919"/>
                  </a:lnTo>
                  <a:lnTo>
                    <a:pt x="333121" y="1385696"/>
                  </a:lnTo>
                  <a:lnTo>
                    <a:pt x="326898" y="1357502"/>
                  </a:lnTo>
                  <a:close/>
                </a:path>
                <a:path w="507364" h="2058670">
                  <a:moveTo>
                    <a:pt x="339344" y="1414017"/>
                  </a:moveTo>
                  <a:lnTo>
                    <a:pt x="311150" y="1420240"/>
                  </a:lnTo>
                  <a:lnTo>
                    <a:pt x="317373" y="1448561"/>
                  </a:lnTo>
                  <a:lnTo>
                    <a:pt x="345567" y="1442338"/>
                  </a:lnTo>
                  <a:lnTo>
                    <a:pt x="339344" y="1414017"/>
                  </a:lnTo>
                  <a:close/>
                </a:path>
                <a:path w="507364" h="2058670">
                  <a:moveTo>
                    <a:pt x="351790" y="1470532"/>
                  </a:moveTo>
                  <a:lnTo>
                    <a:pt x="323596" y="1476755"/>
                  </a:lnTo>
                  <a:lnTo>
                    <a:pt x="329819" y="1505076"/>
                  </a:lnTo>
                  <a:lnTo>
                    <a:pt x="358013" y="1498853"/>
                  </a:lnTo>
                  <a:lnTo>
                    <a:pt x="351790" y="1470532"/>
                  </a:lnTo>
                  <a:close/>
                </a:path>
                <a:path w="507364" h="2058670">
                  <a:moveTo>
                    <a:pt x="364363" y="1527174"/>
                  </a:moveTo>
                  <a:lnTo>
                    <a:pt x="336042" y="1533397"/>
                  </a:lnTo>
                  <a:lnTo>
                    <a:pt x="342265" y="1561591"/>
                  </a:lnTo>
                  <a:lnTo>
                    <a:pt x="370586" y="1555368"/>
                  </a:lnTo>
                  <a:lnTo>
                    <a:pt x="364363" y="1527174"/>
                  </a:lnTo>
                  <a:close/>
                </a:path>
                <a:path w="507364" h="2058670">
                  <a:moveTo>
                    <a:pt x="376809" y="1583689"/>
                  </a:moveTo>
                  <a:lnTo>
                    <a:pt x="348488" y="1589912"/>
                  </a:lnTo>
                  <a:lnTo>
                    <a:pt x="354711" y="1618233"/>
                  </a:lnTo>
                  <a:lnTo>
                    <a:pt x="383032" y="1612010"/>
                  </a:lnTo>
                  <a:lnTo>
                    <a:pt x="376809" y="1583689"/>
                  </a:lnTo>
                  <a:close/>
                </a:path>
                <a:path w="507364" h="2058670">
                  <a:moveTo>
                    <a:pt x="389255" y="1640204"/>
                  </a:moveTo>
                  <a:lnTo>
                    <a:pt x="360934" y="1646427"/>
                  </a:lnTo>
                  <a:lnTo>
                    <a:pt x="367157" y="1674748"/>
                  </a:lnTo>
                  <a:lnTo>
                    <a:pt x="395478" y="1668525"/>
                  </a:lnTo>
                  <a:lnTo>
                    <a:pt x="389255" y="1640204"/>
                  </a:lnTo>
                  <a:close/>
                </a:path>
                <a:path w="507364" h="2058670">
                  <a:moveTo>
                    <a:pt x="401701" y="1696846"/>
                  </a:moveTo>
                  <a:lnTo>
                    <a:pt x="373380" y="1703069"/>
                  </a:lnTo>
                  <a:lnTo>
                    <a:pt x="379603" y="1731263"/>
                  </a:lnTo>
                  <a:lnTo>
                    <a:pt x="407924" y="1725040"/>
                  </a:lnTo>
                  <a:lnTo>
                    <a:pt x="401701" y="1696846"/>
                  </a:lnTo>
                  <a:close/>
                </a:path>
                <a:path w="507364" h="2058670">
                  <a:moveTo>
                    <a:pt x="414147" y="1753361"/>
                  </a:moveTo>
                  <a:lnTo>
                    <a:pt x="385826" y="1759584"/>
                  </a:lnTo>
                  <a:lnTo>
                    <a:pt x="392049" y="1787905"/>
                  </a:lnTo>
                  <a:lnTo>
                    <a:pt x="420370" y="1781682"/>
                  </a:lnTo>
                  <a:lnTo>
                    <a:pt x="414147" y="1753361"/>
                  </a:lnTo>
                  <a:close/>
                </a:path>
                <a:path w="507364" h="2058670">
                  <a:moveTo>
                    <a:pt x="426593" y="1809876"/>
                  </a:moveTo>
                  <a:lnTo>
                    <a:pt x="398272" y="1816099"/>
                  </a:lnTo>
                  <a:lnTo>
                    <a:pt x="404495" y="1844420"/>
                  </a:lnTo>
                  <a:lnTo>
                    <a:pt x="432816" y="1838197"/>
                  </a:lnTo>
                  <a:lnTo>
                    <a:pt x="426593" y="1809876"/>
                  </a:lnTo>
                  <a:close/>
                </a:path>
                <a:path w="507364" h="2058670">
                  <a:moveTo>
                    <a:pt x="439039" y="1866518"/>
                  </a:moveTo>
                  <a:lnTo>
                    <a:pt x="410718" y="1872741"/>
                  </a:lnTo>
                  <a:lnTo>
                    <a:pt x="416941" y="1900935"/>
                  </a:lnTo>
                  <a:lnTo>
                    <a:pt x="445262" y="1894712"/>
                  </a:lnTo>
                  <a:lnTo>
                    <a:pt x="439039" y="1866518"/>
                  </a:lnTo>
                  <a:close/>
                </a:path>
                <a:path w="507364" h="2058670">
                  <a:moveTo>
                    <a:pt x="388112" y="1940559"/>
                  </a:moveTo>
                  <a:lnTo>
                    <a:pt x="382270" y="1945893"/>
                  </a:lnTo>
                  <a:lnTo>
                    <a:pt x="376428" y="1951354"/>
                  </a:lnTo>
                  <a:lnTo>
                    <a:pt x="376047" y="1960498"/>
                  </a:lnTo>
                  <a:lnTo>
                    <a:pt x="381508" y="1966340"/>
                  </a:lnTo>
                  <a:lnTo>
                    <a:pt x="466471" y="2058542"/>
                  </a:lnTo>
                  <a:lnTo>
                    <a:pt x="476927" y="2026030"/>
                  </a:lnTo>
                  <a:lnTo>
                    <a:pt x="446532" y="2026030"/>
                  </a:lnTo>
                  <a:lnTo>
                    <a:pt x="450368" y="2014092"/>
                  </a:lnTo>
                  <a:lnTo>
                    <a:pt x="441833" y="2014092"/>
                  </a:lnTo>
                  <a:lnTo>
                    <a:pt x="435610" y="1985898"/>
                  </a:lnTo>
                  <a:lnTo>
                    <a:pt x="438269" y="1985314"/>
                  </a:lnTo>
                  <a:lnTo>
                    <a:pt x="402717" y="1946782"/>
                  </a:lnTo>
                  <a:lnTo>
                    <a:pt x="397383" y="1940940"/>
                  </a:lnTo>
                  <a:lnTo>
                    <a:pt x="388112" y="1940559"/>
                  </a:lnTo>
                  <a:close/>
                </a:path>
                <a:path w="507364" h="2058670">
                  <a:moveTo>
                    <a:pt x="460947" y="2009892"/>
                  </a:moveTo>
                  <a:lnTo>
                    <a:pt x="451017" y="2012074"/>
                  </a:lnTo>
                  <a:lnTo>
                    <a:pt x="446532" y="2026030"/>
                  </a:lnTo>
                  <a:lnTo>
                    <a:pt x="470916" y="2020696"/>
                  </a:lnTo>
                  <a:lnTo>
                    <a:pt x="460947" y="2009892"/>
                  </a:lnTo>
                  <a:close/>
                </a:path>
                <a:path w="507364" h="2058670">
                  <a:moveTo>
                    <a:pt x="491836" y="1979675"/>
                  </a:moveTo>
                  <a:lnTo>
                    <a:pt x="463931" y="1979675"/>
                  </a:lnTo>
                  <a:lnTo>
                    <a:pt x="470154" y="2007869"/>
                  </a:lnTo>
                  <a:lnTo>
                    <a:pt x="460947" y="2009892"/>
                  </a:lnTo>
                  <a:lnTo>
                    <a:pt x="470916" y="2020696"/>
                  </a:lnTo>
                  <a:lnTo>
                    <a:pt x="446532" y="2026030"/>
                  </a:lnTo>
                  <a:lnTo>
                    <a:pt x="476927" y="2026030"/>
                  </a:lnTo>
                  <a:lnTo>
                    <a:pt x="491836" y="1979675"/>
                  </a:lnTo>
                  <a:close/>
                </a:path>
                <a:path w="507364" h="2058670">
                  <a:moveTo>
                    <a:pt x="438269" y="1985314"/>
                  </a:moveTo>
                  <a:lnTo>
                    <a:pt x="435610" y="1985898"/>
                  </a:lnTo>
                  <a:lnTo>
                    <a:pt x="441833" y="2014092"/>
                  </a:lnTo>
                  <a:lnTo>
                    <a:pt x="451017" y="2012074"/>
                  </a:lnTo>
                  <a:lnTo>
                    <a:pt x="454102" y="2002474"/>
                  </a:lnTo>
                  <a:lnTo>
                    <a:pt x="438269" y="1985314"/>
                  </a:lnTo>
                  <a:close/>
                </a:path>
                <a:path w="507364" h="2058670">
                  <a:moveTo>
                    <a:pt x="451017" y="2012074"/>
                  </a:moveTo>
                  <a:lnTo>
                    <a:pt x="441833" y="2014092"/>
                  </a:lnTo>
                  <a:lnTo>
                    <a:pt x="450368" y="2014092"/>
                  </a:lnTo>
                  <a:lnTo>
                    <a:pt x="451017" y="2012074"/>
                  </a:lnTo>
                  <a:close/>
                </a:path>
                <a:path w="507364" h="2058670">
                  <a:moveTo>
                    <a:pt x="454102" y="2002474"/>
                  </a:moveTo>
                  <a:lnTo>
                    <a:pt x="451017" y="2012074"/>
                  </a:lnTo>
                  <a:lnTo>
                    <a:pt x="460947" y="2009892"/>
                  </a:lnTo>
                  <a:lnTo>
                    <a:pt x="454102" y="2002474"/>
                  </a:lnTo>
                  <a:close/>
                </a:path>
                <a:path w="507364" h="2058670">
                  <a:moveTo>
                    <a:pt x="463931" y="1979675"/>
                  </a:moveTo>
                  <a:lnTo>
                    <a:pt x="461239" y="1980267"/>
                  </a:lnTo>
                  <a:lnTo>
                    <a:pt x="454102" y="2002474"/>
                  </a:lnTo>
                  <a:lnTo>
                    <a:pt x="460947" y="2009892"/>
                  </a:lnTo>
                  <a:lnTo>
                    <a:pt x="470154" y="2007869"/>
                  </a:lnTo>
                  <a:lnTo>
                    <a:pt x="463931" y="1979675"/>
                  </a:lnTo>
                  <a:close/>
                </a:path>
                <a:path w="507364" h="2058670">
                  <a:moveTo>
                    <a:pt x="461239" y="1980267"/>
                  </a:moveTo>
                  <a:lnTo>
                    <a:pt x="438269" y="1985314"/>
                  </a:lnTo>
                  <a:lnTo>
                    <a:pt x="454102" y="2002474"/>
                  </a:lnTo>
                  <a:lnTo>
                    <a:pt x="461239" y="1980267"/>
                  </a:lnTo>
                  <a:close/>
                </a:path>
                <a:path w="507364" h="2058670">
                  <a:moveTo>
                    <a:pt x="487934" y="1918588"/>
                  </a:moveTo>
                  <a:lnTo>
                    <a:pt x="479679" y="1922779"/>
                  </a:lnTo>
                  <a:lnTo>
                    <a:pt x="477266" y="1930399"/>
                  </a:lnTo>
                  <a:lnTo>
                    <a:pt x="461239" y="1980267"/>
                  </a:lnTo>
                  <a:lnTo>
                    <a:pt x="463931" y="1979675"/>
                  </a:lnTo>
                  <a:lnTo>
                    <a:pt x="491836" y="1979675"/>
                  </a:lnTo>
                  <a:lnTo>
                    <a:pt x="504825" y="1939289"/>
                  </a:lnTo>
                  <a:lnTo>
                    <a:pt x="507365" y="1931669"/>
                  </a:lnTo>
                  <a:lnTo>
                    <a:pt x="503174" y="1923414"/>
                  </a:lnTo>
                  <a:lnTo>
                    <a:pt x="487934" y="1918588"/>
                  </a:lnTo>
                  <a:close/>
                </a:path>
                <a:path w="507364" h="2058670">
                  <a:moveTo>
                    <a:pt x="451485" y="1923033"/>
                  </a:moveTo>
                  <a:lnTo>
                    <a:pt x="423164" y="1929256"/>
                  </a:lnTo>
                  <a:lnTo>
                    <a:pt x="429387" y="1957577"/>
                  </a:lnTo>
                  <a:lnTo>
                    <a:pt x="457708" y="1951354"/>
                  </a:lnTo>
                  <a:lnTo>
                    <a:pt x="451485" y="1923033"/>
                  </a:lnTo>
                  <a:close/>
                </a:path>
              </a:pathLst>
            </a:custGeom>
            <a:solidFill>
              <a:srgbClr val="FF89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020184" y="2536698"/>
              <a:ext cx="111760" cy="664210"/>
            </a:xfrm>
            <a:custGeom>
              <a:avLst/>
              <a:gdLst/>
              <a:ahLst/>
              <a:cxnLst/>
              <a:rect l="l" t="t" r="r" b="b"/>
              <a:pathLst>
                <a:path w="111760" h="664210">
                  <a:moveTo>
                    <a:pt x="55752" y="39224"/>
                  </a:moveTo>
                  <a:lnTo>
                    <a:pt x="45847" y="56206"/>
                  </a:lnTo>
                  <a:lnTo>
                    <a:pt x="45847" y="663828"/>
                  </a:lnTo>
                  <a:lnTo>
                    <a:pt x="65659" y="663828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664210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664210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664210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664210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664210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844671" y="2620426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173092" y="2504567"/>
            <a:ext cx="2464435" cy="2091055"/>
            <a:chOff x="4173092" y="2504567"/>
            <a:chExt cx="2464435" cy="2091055"/>
          </a:xfrm>
        </p:grpSpPr>
        <p:sp>
          <p:nvSpPr>
            <p:cNvPr id="34" name="object 34"/>
            <p:cNvSpPr/>
            <p:nvPr/>
          </p:nvSpPr>
          <p:spPr>
            <a:xfrm>
              <a:off x="4202429" y="2533650"/>
              <a:ext cx="2434590" cy="20619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173093" y="2504566"/>
              <a:ext cx="2307590" cy="2083435"/>
            </a:xfrm>
            <a:custGeom>
              <a:avLst/>
              <a:gdLst/>
              <a:ahLst/>
              <a:cxnLst/>
              <a:rect l="l" t="t" r="r" b="b"/>
              <a:pathLst>
                <a:path w="2307590" h="2083435">
                  <a:moveTo>
                    <a:pt x="34417" y="52705"/>
                  </a:moveTo>
                  <a:lnTo>
                    <a:pt x="28194" y="24384"/>
                  </a:lnTo>
                  <a:lnTo>
                    <a:pt x="0" y="30607"/>
                  </a:lnTo>
                  <a:lnTo>
                    <a:pt x="6223" y="58928"/>
                  </a:lnTo>
                  <a:lnTo>
                    <a:pt x="34417" y="52705"/>
                  </a:lnTo>
                  <a:close/>
                </a:path>
                <a:path w="2307590" h="2083435">
                  <a:moveTo>
                    <a:pt x="46863" y="109347"/>
                  </a:moveTo>
                  <a:lnTo>
                    <a:pt x="40640" y="81026"/>
                  </a:lnTo>
                  <a:lnTo>
                    <a:pt x="12446" y="87249"/>
                  </a:lnTo>
                  <a:lnTo>
                    <a:pt x="18669" y="115570"/>
                  </a:lnTo>
                  <a:lnTo>
                    <a:pt x="46863" y="109347"/>
                  </a:lnTo>
                  <a:close/>
                </a:path>
                <a:path w="2307590" h="2083435">
                  <a:moveTo>
                    <a:pt x="59309" y="165862"/>
                  </a:moveTo>
                  <a:lnTo>
                    <a:pt x="53086" y="137541"/>
                  </a:lnTo>
                  <a:lnTo>
                    <a:pt x="24892" y="143764"/>
                  </a:lnTo>
                  <a:lnTo>
                    <a:pt x="31115" y="172085"/>
                  </a:lnTo>
                  <a:lnTo>
                    <a:pt x="59309" y="165862"/>
                  </a:lnTo>
                  <a:close/>
                </a:path>
                <a:path w="2307590" h="2083435">
                  <a:moveTo>
                    <a:pt x="71755" y="222377"/>
                  </a:moveTo>
                  <a:lnTo>
                    <a:pt x="65532" y="194183"/>
                  </a:lnTo>
                  <a:lnTo>
                    <a:pt x="37338" y="200406"/>
                  </a:lnTo>
                  <a:lnTo>
                    <a:pt x="43561" y="228600"/>
                  </a:lnTo>
                  <a:lnTo>
                    <a:pt x="71755" y="222377"/>
                  </a:lnTo>
                  <a:close/>
                </a:path>
                <a:path w="2307590" h="2083435">
                  <a:moveTo>
                    <a:pt x="84201" y="279019"/>
                  </a:moveTo>
                  <a:lnTo>
                    <a:pt x="77978" y="250698"/>
                  </a:lnTo>
                  <a:lnTo>
                    <a:pt x="49784" y="256921"/>
                  </a:lnTo>
                  <a:lnTo>
                    <a:pt x="56007" y="285242"/>
                  </a:lnTo>
                  <a:lnTo>
                    <a:pt x="84201" y="279019"/>
                  </a:lnTo>
                  <a:close/>
                </a:path>
                <a:path w="2307590" h="2083435">
                  <a:moveTo>
                    <a:pt x="96647" y="335534"/>
                  </a:moveTo>
                  <a:lnTo>
                    <a:pt x="90424" y="307213"/>
                  </a:lnTo>
                  <a:lnTo>
                    <a:pt x="62230" y="313436"/>
                  </a:lnTo>
                  <a:lnTo>
                    <a:pt x="68453" y="341757"/>
                  </a:lnTo>
                  <a:lnTo>
                    <a:pt x="96647" y="335534"/>
                  </a:lnTo>
                  <a:close/>
                </a:path>
                <a:path w="2307590" h="2083435">
                  <a:moveTo>
                    <a:pt x="109093" y="392049"/>
                  </a:moveTo>
                  <a:lnTo>
                    <a:pt x="102870" y="363855"/>
                  </a:lnTo>
                  <a:lnTo>
                    <a:pt x="74676" y="370078"/>
                  </a:lnTo>
                  <a:lnTo>
                    <a:pt x="80899" y="398272"/>
                  </a:lnTo>
                  <a:lnTo>
                    <a:pt x="109093" y="392049"/>
                  </a:lnTo>
                  <a:close/>
                </a:path>
                <a:path w="2307590" h="2083435">
                  <a:moveTo>
                    <a:pt x="121539" y="448691"/>
                  </a:moveTo>
                  <a:lnTo>
                    <a:pt x="115316" y="420370"/>
                  </a:lnTo>
                  <a:lnTo>
                    <a:pt x="87122" y="426593"/>
                  </a:lnTo>
                  <a:lnTo>
                    <a:pt x="93345" y="454914"/>
                  </a:lnTo>
                  <a:lnTo>
                    <a:pt x="121539" y="448691"/>
                  </a:lnTo>
                  <a:close/>
                </a:path>
                <a:path w="2307590" h="2083435">
                  <a:moveTo>
                    <a:pt x="133985" y="505206"/>
                  </a:moveTo>
                  <a:lnTo>
                    <a:pt x="127762" y="476885"/>
                  </a:lnTo>
                  <a:lnTo>
                    <a:pt x="99568" y="483108"/>
                  </a:lnTo>
                  <a:lnTo>
                    <a:pt x="105791" y="511429"/>
                  </a:lnTo>
                  <a:lnTo>
                    <a:pt x="133985" y="505206"/>
                  </a:lnTo>
                  <a:close/>
                </a:path>
                <a:path w="2307590" h="2083435">
                  <a:moveTo>
                    <a:pt x="146431" y="561721"/>
                  </a:moveTo>
                  <a:lnTo>
                    <a:pt x="140208" y="533527"/>
                  </a:lnTo>
                  <a:lnTo>
                    <a:pt x="112014" y="539750"/>
                  </a:lnTo>
                  <a:lnTo>
                    <a:pt x="118237" y="567944"/>
                  </a:lnTo>
                  <a:lnTo>
                    <a:pt x="146431" y="561721"/>
                  </a:lnTo>
                  <a:close/>
                </a:path>
                <a:path w="2307590" h="2083435">
                  <a:moveTo>
                    <a:pt x="158877" y="618363"/>
                  </a:moveTo>
                  <a:lnTo>
                    <a:pt x="152654" y="590042"/>
                  </a:lnTo>
                  <a:lnTo>
                    <a:pt x="124460" y="596265"/>
                  </a:lnTo>
                  <a:lnTo>
                    <a:pt x="130683" y="624586"/>
                  </a:lnTo>
                  <a:lnTo>
                    <a:pt x="158877" y="618363"/>
                  </a:lnTo>
                  <a:close/>
                </a:path>
                <a:path w="2307590" h="2083435">
                  <a:moveTo>
                    <a:pt x="171323" y="674878"/>
                  </a:moveTo>
                  <a:lnTo>
                    <a:pt x="165100" y="646557"/>
                  </a:lnTo>
                  <a:lnTo>
                    <a:pt x="136906" y="652780"/>
                  </a:lnTo>
                  <a:lnTo>
                    <a:pt x="143129" y="681101"/>
                  </a:lnTo>
                  <a:lnTo>
                    <a:pt x="171323" y="674878"/>
                  </a:lnTo>
                  <a:close/>
                </a:path>
                <a:path w="2307590" h="2083435">
                  <a:moveTo>
                    <a:pt x="183769" y="731393"/>
                  </a:moveTo>
                  <a:lnTo>
                    <a:pt x="177546" y="703199"/>
                  </a:lnTo>
                  <a:lnTo>
                    <a:pt x="149352" y="709422"/>
                  </a:lnTo>
                  <a:lnTo>
                    <a:pt x="155575" y="737616"/>
                  </a:lnTo>
                  <a:lnTo>
                    <a:pt x="183769" y="731393"/>
                  </a:lnTo>
                  <a:close/>
                </a:path>
                <a:path w="2307590" h="2083435">
                  <a:moveTo>
                    <a:pt x="196215" y="788035"/>
                  </a:moveTo>
                  <a:lnTo>
                    <a:pt x="189992" y="759714"/>
                  </a:lnTo>
                  <a:lnTo>
                    <a:pt x="161798" y="765937"/>
                  </a:lnTo>
                  <a:lnTo>
                    <a:pt x="168021" y="794258"/>
                  </a:lnTo>
                  <a:lnTo>
                    <a:pt x="196215" y="788035"/>
                  </a:lnTo>
                  <a:close/>
                </a:path>
                <a:path w="2307590" h="2083435">
                  <a:moveTo>
                    <a:pt x="208661" y="844550"/>
                  </a:moveTo>
                  <a:lnTo>
                    <a:pt x="202438" y="816229"/>
                  </a:lnTo>
                  <a:lnTo>
                    <a:pt x="174244" y="822452"/>
                  </a:lnTo>
                  <a:lnTo>
                    <a:pt x="180467" y="850773"/>
                  </a:lnTo>
                  <a:lnTo>
                    <a:pt x="208661" y="844550"/>
                  </a:lnTo>
                  <a:close/>
                </a:path>
                <a:path w="2307590" h="2083435">
                  <a:moveTo>
                    <a:pt x="221107" y="901065"/>
                  </a:moveTo>
                  <a:lnTo>
                    <a:pt x="214884" y="872871"/>
                  </a:lnTo>
                  <a:lnTo>
                    <a:pt x="186690" y="879094"/>
                  </a:lnTo>
                  <a:lnTo>
                    <a:pt x="192913" y="907288"/>
                  </a:lnTo>
                  <a:lnTo>
                    <a:pt x="221107" y="901065"/>
                  </a:lnTo>
                  <a:close/>
                </a:path>
                <a:path w="2307590" h="2083435">
                  <a:moveTo>
                    <a:pt x="233553" y="957707"/>
                  </a:moveTo>
                  <a:lnTo>
                    <a:pt x="227330" y="929386"/>
                  </a:lnTo>
                  <a:lnTo>
                    <a:pt x="199136" y="935609"/>
                  </a:lnTo>
                  <a:lnTo>
                    <a:pt x="205359" y="963930"/>
                  </a:lnTo>
                  <a:lnTo>
                    <a:pt x="233553" y="957707"/>
                  </a:lnTo>
                  <a:close/>
                </a:path>
                <a:path w="2307590" h="2083435">
                  <a:moveTo>
                    <a:pt x="245999" y="1014222"/>
                  </a:moveTo>
                  <a:lnTo>
                    <a:pt x="239776" y="985901"/>
                  </a:lnTo>
                  <a:lnTo>
                    <a:pt x="211582" y="992124"/>
                  </a:lnTo>
                  <a:lnTo>
                    <a:pt x="217805" y="1020445"/>
                  </a:lnTo>
                  <a:lnTo>
                    <a:pt x="245999" y="1014222"/>
                  </a:lnTo>
                  <a:close/>
                </a:path>
                <a:path w="2307590" h="2083435">
                  <a:moveTo>
                    <a:pt x="258445" y="1070737"/>
                  </a:moveTo>
                  <a:lnTo>
                    <a:pt x="252222" y="1042543"/>
                  </a:lnTo>
                  <a:lnTo>
                    <a:pt x="224028" y="1048778"/>
                  </a:lnTo>
                  <a:lnTo>
                    <a:pt x="230251" y="1076960"/>
                  </a:lnTo>
                  <a:lnTo>
                    <a:pt x="258445" y="1070737"/>
                  </a:lnTo>
                  <a:close/>
                </a:path>
                <a:path w="2307590" h="2083435">
                  <a:moveTo>
                    <a:pt x="270891" y="1127379"/>
                  </a:moveTo>
                  <a:lnTo>
                    <a:pt x="264668" y="1099058"/>
                  </a:lnTo>
                  <a:lnTo>
                    <a:pt x="236474" y="1105281"/>
                  </a:lnTo>
                  <a:lnTo>
                    <a:pt x="242697" y="1133602"/>
                  </a:lnTo>
                  <a:lnTo>
                    <a:pt x="270891" y="1127379"/>
                  </a:lnTo>
                  <a:close/>
                </a:path>
                <a:path w="2307590" h="2083435">
                  <a:moveTo>
                    <a:pt x="283337" y="1183894"/>
                  </a:moveTo>
                  <a:lnTo>
                    <a:pt x="277114" y="1155573"/>
                  </a:lnTo>
                  <a:lnTo>
                    <a:pt x="248920" y="1161796"/>
                  </a:lnTo>
                  <a:lnTo>
                    <a:pt x="255143" y="1190117"/>
                  </a:lnTo>
                  <a:lnTo>
                    <a:pt x="283337" y="1183894"/>
                  </a:lnTo>
                  <a:close/>
                </a:path>
                <a:path w="2307590" h="2083435">
                  <a:moveTo>
                    <a:pt x="295783" y="1240409"/>
                  </a:moveTo>
                  <a:lnTo>
                    <a:pt x="289560" y="1212215"/>
                  </a:lnTo>
                  <a:lnTo>
                    <a:pt x="261366" y="1218438"/>
                  </a:lnTo>
                  <a:lnTo>
                    <a:pt x="267589" y="1246632"/>
                  </a:lnTo>
                  <a:lnTo>
                    <a:pt x="295783" y="1240409"/>
                  </a:lnTo>
                  <a:close/>
                </a:path>
                <a:path w="2307590" h="2083435">
                  <a:moveTo>
                    <a:pt x="308229" y="1297051"/>
                  </a:moveTo>
                  <a:lnTo>
                    <a:pt x="302006" y="1268730"/>
                  </a:lnTo>
                  <a:lnTo>
                    <a:pt x="273812" y="1274953"/>
                  </a:lnTo>
                  <a:lnTo>
                    <a:pt x="280035" y="1303274"/>
                  </a:lnTo>
                  <a:lnTo>
                    <a:pt x="308229" y="1297051"/>
                  </a:lnTo>
                  <a:close/>
                </a:path>
                <a:path w="2307590" h="2083435">
                  <a:moveTo>
                    <a:pt x="320675" y="1353566"/>
                  </a:moveTo>
                  <a:lnTo>
                    <a:pt x="314452" y="1325245"/>
                  </a:lnTo>
                  <a:lnTo>
                    <a:pt x="286258" y="1331468"/>
                  </a:lnTo>
                  <a:lnTo>
                    <a:pt x="292481" y="1359789"/>
                  </a:lnTo>
                  <a:lnTo>
                    <a:pt x="320675" y="1353566"/>
                  </a:lnTo>
                  <a:close/>
                </a:path>
                <a:path w="2307590" h="2083435">
                  <a:moveTo>
                    <a:pt x="333121" y="1410081"/>
                  </a:moveTo>
                  <a:lnTo>
                    <a:pt x="326898" y="1381887"/>
                  </a:lnTo>
                  <a:lnTo>
                    <a:pt x="298704" y="1388110"/>
                  </a:lnTo>
                  <a:lnTo>
                    <a:pt x="304927" y="1416304"/>
                  </a:lnTo>
                  <a:lnTo>
                    <a:pt x="333121" y="1410081"/>
                  </a:lnTo>
                  <a:close/>
                </a:path>
                <a:path w="2307590" h="2083435">
                  <a:moveTo>
                    <a:pt x="345567" y="1466723"/>
                  </a:moveTo>
                  <a:lnTo>
                    <a:pt x="339344" y="1438402"/>
                  </a:lnTo>
                  <a:lnTo>
                    <a:pt x="311150" y="1444625"/>
                  </a:lnTo>
                  <a:lnTo>
                    <a:pt x="317373" y="1472946"/>
                  </a:lnTo>
                  <a:lnTo>
                    <a:pt x="345567" y="1466723"/>
                  </a:lnTo>
                  <a:close/>
                </a:path>
                <a:path w="2307590" h="2083435">
                  <a:moveTo>
                    <a:pt x="358013" y="1523238"/>
                  </a:moveTo>
                  <a:lnTo>
                    <a:pt x="351790" y="1494917"/>
                  </a:lnTo>
                  <a:lnTo>
                    <a:pt x="323596" y="1501140"/>
                  </a:lnTo>
                  <a:lnTo>
                    <a:pt x="329819" y="1529461"/>
                  </a:lnTo>
                  <a:lnTo>
                    <a:pt x="358013" y="1523238"/>
                  </a:lnTo>
                  <a:close/>
                </a:path>
                <a:path w="2307590" h="2083435">
                  <a:moveTo>
                    <a:pt x="370459" y="1579753"/>
                  </a:moveTo>
                  <a:lnTo>
                    <a:pt x="364236" y="1551559"/>
                  </a:lnTo>
                  <a:lnTo>
                    <a:pt x="336042" y="1557782"/>
                  </a:lnTo>
                  <a:lnTo>
                    <a:pt x="342265" y="1585976"/>
                  </a:lnTo>
                  <a:lnTo>
                    <a:pt x="370459" y="1579753"/>
                  </a:lnTo>
                  <a:close/>
                </a:path>
                <a:path w="2307590" h="2083435">
                  <a:moveTo>
                    <a:pt x="383032" y="1636395"/>
                  </a:moveTo>
                  <a:lnTo>
                    <a:pt x="376682" y="1608074"/>
                  </a:lnTo>
                  <a:lnTo>
                    <a:pt x="348488" y="1614297"/>
                  </a:lnTo>
                  <a:lnTo>
                    <a:pt x="354711" y="1642618"/>
                  </a:lnTo>
                  <a:lnTo>
                    <a:pt x="383032" y="1636395"/>
                  </a:lnTo>
                  <a:close/>
                </a:path>
                <a:path w="2307590" h="2083435">
                  <a:moveTo>
                    <a:pt x="395478" y="1692910"/>
                  </a:moveTo>
                  <a:lnTo>
                    <a:pt x="389255" y="1664589"/>
                  </a:lnTo>
                  <a:lnTo>
                    <a:pt x="360934" y="1670812"/>
                  </a:lnTo>
                  <a:lnTo>
                    <a:pt x="367157" y="1699133"/>
                  </a:lnTo>
                  <a:lnTo>
                    <a:pt x="395478" y="1692910"/>
                  </a:lnTo>
                  <a:close/>
                </a:path>
                <a:path w="2307590" h="2083435">
                  <a:moveTo>
                    <a:pt x="407924" y="1749425"/>
                  </a:moveTo>
                  <a:lnTo>
                    <a:pt x="401701" y="1721231"/>
                  </a:lnTo>
                  <a:lnTo>
                    <a:pt x="373380" y="1727454"/>
                  </a:lnTo>
                  <a:lnTo>
                    <a:pt x="379603" y="1755648"/>
                  </a:lnTo>
                  <a:lnTo>
                    <a:pt x="407924" y="1749425"/>
                  </a:lnTo>
                  <a:close/>
                </a:path>
                <a:path w="2307590" h="2083435">
                  <a:moveTo>
                    <a:pt x="420370" y="1806067"/>
                  </a:moveTo>
                  <a:lnTo>
                    <a:pt x="414147" y="1777746"/>
                  </a:lnTo>
                  <a:lnTo>
                    <a:pt x="385826" y="1783969"/>
                  </a:lnTo>
                  <a:lnTo>
                    <a:pt x="392049" y="1812290"/>
                  </a:lnTo>
                  <a:lnTo>
                    <a:pt x="420370" y="1806067"/>
                  </a:lnTo>
                  <a:close/>
                </a:path>
                <a:path w="2307590" h="2083435">
                  <a:moveTo>
                    <a:pt x="432816" y="1862582"/>
                  </a:moveTo>
                  <a:lnTo>
                    <a:pt x="426593" y="1834261"/>
                  </a:lnTo>
                  <a:lnTo>
                    <a:pt x="398272" y="1840484"/>
                  </a:lnTo>
                  <a:lnTo>
                    <a:pt x="404495" y="1868805"/>
                  </a:lnTo>
                  <a:lnTo>
                    <a:pt x="432816" y="1862582"/>
                  </a:lnTo>
                  <a:close/>
                </a:path>
                <a:path w="2307590" h="2083435">
                  <a:moveTo>
                    <a:pt x="445262" y="1919097"/>
                  </a:moveTo>
                  <a:lnTo>
                    <a:pt x="439039" y="1890903"/>
                  </a:lnTo>
                  <a:lnTo>
                    <a:pt x="410718" y="1897126"/>
                  </a:lnTo>
                  <a:lnTo>
                    <a:pt x="416941" y="1925320"/>
                  </a:lnTo>
                  <a:lnTo>
                    <a:pt x="445262" y="1919097"/>
                  </a:lnTo>
                  <a:close/>
                </a:path>
                <a:path w="2307590" h="2083435">
                  <a:moveTo>
                    <a:pt x="457708" y="1975739"/>
                  </a:moveTo>
                  <a:lnTo>
                    <a:pt x="451485" y="1947418"/>
                  </a:lnTo>
                  <a:lnTo>
                    <a:pt x="423164" y="1953641"/>
                  </a:lnTo>
                  <a:lnTo>
                    <a:pt x="429387" y="1981962"/>
                  </a:lnTo>
                  <a:lnTo>
                    <a:pt x="457708" y="1975739"/>
                  </a:lnTo>
                  <a:close/>
                </a:path>
                <a:path w="2307590" h="2083435">
                  <a:moveTo>
                    <a:pt x="507365" y="1956054"/>
                  </a:moveTo>
                  <a:lnTo>
                    <a:pt x="503174" y="1947799"/>
                  </a:lnTo>
                  <a:lnTo>
                    <a:pt x="487934" y="1942973"/>
                  </a:lnTo>
                  <a:lnTo>
                    <a:pt x="479679" y="1947164"/>
                  </a:lnTo>
                  <a:lnTo>
                    <a:pt x="477266" y="1954784"/>
                  </a:lnTo>
                  <a:lnTo>
                    <a:pt x="461238" y="2004656"/>
                  </a:lnTo>
                  <a:lnTo>
                    <a:pt x="438264" y="2009698"/>
                  </a:lnTo>
                  <a:lnTo>
                    <a:pt x="402717" y="1971167"/>
                  </a:lnTo>
                  <a:lnTo>
                    <a:pt x="397383" y="1965325"/>
                  </a:lnTo>
                  <a:lnTo>
                    <a:pt x="388112" y="1964944"/>
                  </a:lnTo>
                  <a:lnTo>
                    <a:pt x="382270" y="1970278"/>
                  </a:lnTo>
                  <a:lnTo>
                    <a:pt x="376428" y="1975739"/>
                  </a:lnTo>
                  <a:lnTo>
                    <a:pt x="376047" y="1984883"/>
                  </a:lnTo>
                  <a:lnTo>
                    <a:pt x="381508" y="1990725"/>
                  </a:lnTo>
                  <a:lnTo>
                    <a:pt x="466471" y="2082927"/>
                  </a:lnTo>
                  <a:lnTo>
                    <a:pt x="476923" y="2050415"/>
                  </a:lnTo>
                  <a:lnTo>
                    <a:pt x="491832" y="2004060"/>
                  </a:lnTo>
                  <a:lnTo>
                    <a:pt x="504825" y="1963674"/>
                  </a:lnTo>
                  <a:lnTo>
                    <a:pt x="507365" y="1956054"/>
                  </a:lnTo>
                  <a:close/>
                </a:path>
                <a:path w="2307590" h="2083435">
                  <a:moveTo>
                    <a:pt x="630301" y="52705"/>
                  </a:moveTo>
                  <a:lnTo>
                    <a:pt x="624078" y="24384"/>
                  </a:lnTo>
                  <a:lnTo>
                    <a:pt x="595884" y="30607"/>
                  </a:lnTo>
                  <a:lnTo>
                    <a:pt x="602107" y="58928"/>
                  </a:lnTo>
                  <a:lnTo>
                    <a:pt x="630301" y="52705"/>
                  </a:lnTo>
                  <a:close/>
                </a:path>
                <a:path w="2307590" h="2083435">
                  <a:moveTo>
                    <a:pt x="642747" y="109347"/>
                  </a:moveTo>
                  <a:lnTo>
                    <a:pt x="636524" y="81026"/>
                  </a:lnTo>
                  <a:lnTo>
                    <a:pt x="608330" y="87249"/>
                  </a:lnTo>
                  <a:lnTo>
                    <a:pt x="614553" y="115570"/>
                  </a:lnTo>
                  <a:lnTo>
                    <a:pt x="642747" y="109347"/>
                  </a:lnTo>
                  <a:close/>
                </a:path>
                <a:path w="2307590" h="2083435">
                  <a:moveTo>
                    <a:pt x="655193" y="165862"/>
                  </a:moveTo>
                  <a:lnTo>
                    <a:pt x="648970" y="137541"/>
                  </a:lnTo>
                  <a:lnTo>
                    <a:pt x="620776" y="143764"/>
                  </a:lnTo>
                  <a:lnTo>
                    <a:pt x="626999" y="172085"/>
                  </a:lnTo>
                  <a:lnTo>
                    <a:pt x="655193" y="165862"/>
                  </a:lnTo>
                  <a:close/>
                </a:path>
                <a:path w="2307590" h="2083435">
                  <a:moveTo>
                    <a:pt x="667639" y="222377"/>
                  </a:moveTo>
                  <a:lnTo>
                    <a:pt x="661416" y="194183"/>
                  </a:lnTo>
                  <a:lnTo>
                    <a:pt x="633222" y="200406"/>
                  </a:lnTo>
                  <a:lnTo>
                    <a:pt x="639445" y="228600"/>
                  </a:lnTo>
                  <a:lnTo>
                    <a:pt x="667639" y="222377"/>
                  </a:lnTo>
                  <a:close/>
                </a:path>
                <a:path w="2307590" h="2083435">
                  <a:moveTo>
                    <a:pt x="680085" y="279019"/>
                  </a:moveTo>
                  <a:lnTo>
                    <a:pt x="673862" y="250698"/>
                  </a:lnTo>
                  <a:lnTo>
                    <a:pt x="645668" y="256921"/>
                  </a:lnTo>
                  <a:lnTo>
                    <a:pt x="651891" y="285242"/>
                  </a:lnTo>
                  <a:lnTo>
                    <a:pt x="680085" y="279019"/>
                  </a:lnTo>
                  <a:close/>
                </a:path>
                <a:path w="2307590" h="2083435">
                  <a:moveTo>
                    <a:pt x="692531" y="335534"/>
                  </a:moveTo>
                  <a:lnTo>
                    <a:pt x="686308" y="307213"/>
                  </a:lnTo>
                  <a:lnTo>
                    <a:pt x="658114" y="313436"/>
                  </a:lnTo>
                  <a:lnTo>
                    <a:pt x="664337" y="341757"/>
                  </a:lnTo>
                  <a:lnTo>
                    <a:pt x="692531" y="335534"/>
                  </a:lnTo>
                  <a:close/>
                </a:path>
                <a:path w="2307590" h="2083435">
                  <a:moveTo>
                    <a:pt x="704977" y="392049"/>
                  </a:moveTo>
                  <a:lnTo>
                    <a:pt x="698754" y="363855"/>
                  </a:lnTo>
                  <a:lnTo>
                    <a:pt x="670560" y="370078"/>
                  </a:lnTo>
                  <a:lnTo>
                    <a:pt x="676783" y="398272"/>
                  </a:lnTo>
                  <a:lnTo>
                    <a:pt x="704977" y="392049"/>
                  </a:lnTo>
                  <a:close/>
                </a:path>
                <a:path w="2307590" h="2083435">
                  <a:moveTo>
                    <a:pt x="717423" y="448691"/>
                  </a:moveTo>
                  <a:lnTo>
                    <a:pt x="711200" y="420370"/>
                  </a:lnTo>
                  <a:lnTo>
                    <a:pt x="683006" y="426593"/>
                  </a:lnTo>
                  <a:lnTo>
                    <a:pt x="689229" y="454914"/>
                  </a:lnTo>
                  <a:lnTo>
                    <a:pt x="717423" y="448691"/>
                  </a:lnTo>
                  <a:close/>
                </a:path>
                <a:path w="2307590" h="2083435">
                  <a:moveTo>
                    <a:pt x="729869" y="505206"/>
                  </a:moveTo>
                  <a:lnTo>
                    <a:pt x="723646" y="476885"/>
                  </a:lnTo>
                  <a:lnTo>
                    <a:pt x="695452" y="483108"/>
                  </a:lnTo>
                  <a:lnTo>
                    <a:pt x="701675" y="511429"/>
                  </a:lnTo>
                  <a:lnTo>
                    <a:pt x="729869" y="505206"/>
                  </a:lnTo>
                  <a:close/>
                </a:path>
                <a:path w="2307590" h="2083435">
                  <a:moveTo>
                    <a:pt x="742315" y="561721"/>
                  </a:moveTo>
                  <a:lnTo>
                    <a:pt x="736092" y="533527"/>
                  </a:lnTo>
                  <a:lnTo>
                    <a:pt x="707898" y="539750"/>
                  </a:lnTo>
                  <a:lnTo>
                    <a:pt x="714121" y="567944"/>
                  </a:lnTo>
                  <a:lnTo>
                    <a:pt x="742315" y="561721"/>
                  </a:lnTo>
                  <a:close/>
                </a:path>
                <a:path w="2307590" h="2083435">
                  <a:moveTo>
                    <a:pt x="754761" y="618363"/>
                  </a:moveTo>
                  <a:lnTo>
                    <a:pt x="748538" y="590042"/>
                  </a:lnTo>
                  <a:lnTo>
                    <a:pt x="720344" y="596265"/>
                  </a:lnTo>
                  <a:lnTo>
                    <a:pt x="726567" y="624586"/>
                  </a:lnTo>
                  <a:lnTo>
                    <a:pt x="754761" y="618363"/>
                  </a:lnTo>
                  <a:close/>
                </a:path>
                <a:path w="2307590" h="2083435">
                  <a:moveTo>
                    <a:pt x="767207" y="674878"/>
                  </a:moveTo>
                  <a:lnTo>
                    <a:pt x="760984" y="646557"/>
                  </a:lnTo>
                  <a:lnTo>
                    <a:pt x="732790" y="652780"/>
                  </a:lnTo>
                  <a:lnTo>
                    <a:pt x="739013" y="681101"/>
                  </a:lnTo>
                  <a:lnTo>
                    <a:pt x="767207" y="674878"/>
                  </a:lnTo>
                  <a:close/>
                </a:path>
                <a:path w="2307590" h="2083435">
                  <a:moveTo>
                    <a:pt x="779653" y="731393"/>
                  </a:moveTo>
                  <a:lnTo>
                    <a:pt x="773430" y="703199"/>
                  </a:lnTo>
                  <a:lnTo>
                    <a:pt x="745236" y="709422"/>
                  </a:lnTo>
                  <a:lnTo>
                    <a:pt x="751459" y="737616"/>
                  </a:lnTo>
                  <a:lnTo>
                    <a:pt x="779653" y="731393"/>
                  </a:lnTo>
                  <a:close/>
                </a:path>
                <a:path w="2307590" h="2083435">
                  <a:moveTo>
                    <a:pt x="792099" y="788035"/>
                  </a:moveTo>
                  <a:lnTo>
                    <a:pt x="785876" y="759714"/>
                  </a:lnTo>
                  <a:lnTo>
                    <a:pt x="757682" y="765937"/>
                  </a:lnTo>
                  <a:lnTo>
                    <a:pt x="763905" y="794258"/>
                  </a:lnTo>
                  <a:lnTo>
                    <a:pt x="792099" y="788035"/>
                  </a:lnTo>
                  <a:close/>
                </a:path>
                <a:path w="2307590" h="2083435">
                  <a:moveTo>
                    <a:pt x="804545" y="844550"/>
                  </a:moveTo>
                  <a:lnTo>
                    <a:pt x="798322" y="816229"/>
                  </a:lnTo>
                  <a:lnTo>
                    <a:pt x="770128" y="822452"/>
                  </a:lnTo>
                  <a:lnTo>
                    <a:pt x="776351" y="850773"/>
                  </a:lnTo>
                  <a:lnTo>
                    <a:pt x="804545" y="844550"/>
                  </a:lnTo>
                  <a:close/>
                </a:path>
                <a:path w="2307590" h="2083435">
                  <a:moveTo>
                    <a:pt x="816991" y="901065"/>
                  </a:moveTo>
                  <a:lnTo>
                    <a:pt x="810768" y="872871"/>
                  </a:lnTo>
                  <a:lnTo>
                    <a:pt x="782574" y="879094"/>
                  </a:lnTo>
                  <a:lnTo>
                    <a:pt x="788797" y="907288"/>
                  </a:lnTo>
                  <a:lnTo>
                    <a:pt x="816991" y="901065"/>
                  </a:lnTo>
                  <a:close/>
                </a:path>
                <a:path w="2307590" h="2083435">
                  <a:moveTo>
                    <a:pt x="829437" y="957707"/>
                  </a:moveTo>
                  <a:lnTo>
                    <a:pt x="823214" y="929386"/>
                  </a:lnTo>
                  <a:lnTo>
                    <a:pt x="795020" y="935609"/>
                  </a:lnTo>
                  <a:lnTo>
                    <a:pt x="801243" y="963930"/>
                  </a:lnTo>
                  <a:lnTo>
                    <a:pt x="829437" y="957707"/>
                  </a:lnTo>
                  <a:close/>
                </a:path>
                <a:path w="2307590" h="2083435">
                  <a:moveTo>
                    <a:pt x="841883" y="1014222"/>
                  </a:moveTo>
                  <a:lnTo>
                    <a:pt x="835660" y="985901"/>
                  </a:lnTo>
                  <a:lnTo>
                    <a:pt x="807466" y="992124"/>
                  </a:lnTo>
                  <a:lnTo>
                    <a:pt x="813689" y="1020445"/>
                  </a:lnTo>
                  <a:lnTo>
                    <a:pt x="841883" y="1014222"/>
                  </a:lnTo>
                  <a:close/>
                </a:path>
                <a:path w="2307590" h="2083435">
                  <a:moveTo>
                    <a:pt x="854329" y="1070737"/>
                  </a:moveTo>
                  <a:lnTo>
                    <a:pt x="848106" y="1042543"/>
                  </a:lnTo>
                  <a:lnTo>
                    <a:pt x="819912" y="1048778"/>
                  </a:lnTo>
                  <a:lnTo>
                    <a:pt x="826135" y="1076960"/>
                  </a:lnTo>
                  <a:lnTo>
                    <a:pt x="854329" y="1070737"/>
                  </a:lnTo>
                  <a:close/>
                </a:path>
                <a:path w="2307590" h="2083435">
                  <a:moveTo>
                    <a:pt x="866775" y="1127379"/>
                  </a:moveTo>
                  <a:lnTo>
                    <a:pt x="860552" y="1099058"/>
                  </a:lnTo>
                  <a:lnTo>
                    <a:pt x="832358" y="1105281"/>
                  </a:lnTo>
                  <a:lnTo>
                    <a:pt x="838581" y="1133602"/>
                  </a:lnTo>
                  <a:lnTo>
                    <a:pt x="866775" y="1127379"/>
                  </a:lnTo>
                  <a:close/>
                </a:path>
                <a:path w="2307590" h="2083435">
                  <a:moveTo>
                    <a:pt x="879221" y="1183894"/>
                  </a:moveTo>
                  <a:lnTo>
                    <a:pt x="872998" y="1155573"/>
                  </a:lnTo>
                  <a:lnTo>
                    <a:pt x="844804" y="1161796"/>
                  </a:lnTo>
                  <a:lnTo>
                    <a:pt x="851027" y="1190117"/>
                  </a:lnTo>
                  <a:lnTo>
                    <a:pt x="879221" y="1183894"/>
                  </a:lnTo>
                  <a:close/>
                </a:path>
                <a:path w="2307590" h="2083435">
                  <a:moveTo>
                    <a:pt x="891667" y="1240409"/>
                  </a:moveTo>
                  <a:lnTo>
                    <a:pt x="885444" y="1212215"/>
                  </a:lnTo>
                  <a:lnTo>
                    <a:pt x="857250" y="1218438"/>
                  </a:lnTo>
                  <a:lnTo>
                    <a:pt x="863473" y="1246632"/>
                  </a:lnTo>
                  <a:lnTo>
                    <a:pt x="891667" y="1240409"/>
                  </a:lnTo>
                  <a:close/>
                </a:path>
                <a:path w="2307590" h="2083435">
                  <a:moveTo>
                    <a:pt x="904113" y="1297051"/>
                  </a:moveTo>
                  <a:lnTo>
                    <a:pt x="897890" y="1268730"/>
                  </a:lnTo>
                  <a:lnTo>
                    <a:pt x="869696" y="1274953"/>
                  </a:lnTo>
                  <a:lnTo>
                    <a:pt x="875919" y="1303274"/>
                  </a:lnTo>
                  <a:lnTo>
                    <a:pt x="904113" y="1297051"/>
                  </a:lnTo>
                  <a:close/>
                </a:path>
                <a:path w="2307590" h="2083435">
                  <a:moveTo>
                    <a:pt x="916559" y="1353566"/>
                  </a:moveTo>
                  <a:lnTo>
                    <a:pt x="910336" y="1325245"/>
                  </a:lnTo>
                  <a:lnTo>
                    <a:pt x="882142" y="1331468"/>
                  </a:lnTo>
                  <a:lnTo>
                    <a:pt x="888365" y="1359789"/>
                  </a:lnTo>
                  <a:lnTo>
                    <a:pt x="916559" y="1353566"/>
                  </a:lnTo>
                  <a:close/>
                </a:path>
                <a:path w="2307590" h="2083435">
                  <a:moveTo>
                    <a:pt x="929005" y="1410081"/>
                  </a:moveTo>
                  <a:lnTo>
                    <a:pt x="922782" y="1381887"/>
                  </a:lnTo>
                  <a:lnTo>
                    <a:pt x="894588" y="1388110"/>
                  </a:lnTo>
                  <a:lnTo>
                    <a:pt x="900811" y="1416304"/>
                  </a:lnTo>
                  <a:lnTo>
                    <a:pt x="929005" y="1410081"/>
                  </a:lnTo>
                  <a:close/>
                </a:path>
                <a:path w="2307590" h="2083435">
                  <a:moveTo>
                    <a:pt x="941451" y="1466723"/>
                  </a:moveTo>
                  <a:lnTo>
                    <a:pt x="935228" y="1438402"/>
                  </a:lnTo>
                  <a:lnTo>
                    <a:pt x="907034" y="1444625"/>
                  </a:lnTo>
                  <a:lnTo>
                    <a:pt x="913257" y="1472946"/>
                  </a:lnTo>
                  <a:lnTo>
                    <a:pt x="941451" y="1466723"/>
                  </a:lnTo>
                  <a:close/>
                </a:path>
                <a:path w="2307590" h="2083435">
                  <a:moveTo>
                    <a:pt x="953897" y="1523238"/>
                  </a:moveTo>
                  <a:lnTo>
                    <a:pt x="947674" y="1494917"/>
                  </a:lnTo>
                  <a:lnTo>
                    <a:pt x="919480" y="1501140"/>
                  </a:lnTo>
                  <a:lnTo>
                    <a:pt x="925703" y="1529461"/>
                  </a:lnTo>
                  <a:lnTo>
                    <a:pt x="953897" y="1523238"/>
                  </a:lnTo>
                  <a:close/>
                </a:path>
                <a:path w="2307590" h="2083435">
                  <a:moveTo>
                    <a:pt x="966343" y="1579753"/>
                  </a:moveTo>
                  <a:lnTo>
                    <a:pt x="960120" y="1551559"/>
                  </a:lnTo>
                  <a:lnTo>
                    <a:pt x="931926" y="1557782"/>
                  </a:lnTo>
                  <a:lnTo>
                    <a:pt x="938149" y="1585976"/>
                  </a:lnTo>
                  <a:lnTo>
                    <a:pt x="966343" y="1579753"/>
                  </a:lnTo>
                  <a:close/>
                </a:path>
                <a:path w="2307590" h="2083435">
                  <a:moveTo>
                    <a:pt x="978916" y="1636395"/>
                  </a:moveTo>
                  <a:lnTo>
                    <a:pt x="972566" y="1608074"/>
                  </a:lnTo>
                  <a:lnTo>
                    <a:pt x="944372" y="1614297"/>
                  </a:lnTo>
                  <a:lnTo>
                    <a:pt x="950595" y="1642618"/>
                  </a:lnTo>
                  <a:lnTo>
                    <a:pt x="978916" y="1636395"/>
                  </a:lnTo>
                  <a:close/>
                </a:path>
                <a:path w="2307590" h="2083435">
                  <a:moveTo>
                    <a:pt x="991362" y="1692910"/>
                  </a:moveTo>
                  <a:lnTo>
                    <a:pt x="985139" y="1664589"/>
                  </a:lnTo>
                  <a:lnTo>
                    <a:pt x="956818" y="1670812"/>
                  </a:lnTo>
                  <a:lnTo>
                    <a:pt x="963041" y="1699133"/>
                  </a:lnTo>
                  <a:lnTo>
                    <a:pt x="991362" y="1692910"/>
                  </a:lnTo>
                  <a:close/>
                </a:path>
                <a:path w="2307590" h="2083435">
                  <a:moveTo>
                    <a:pt x="1003808" y="1749425"/>
                  </a:moveTo>
                  <a:lnTo>
                    <a:pt x="997585" y="1721231"/>
                  </a:lnTo>
                  <a:lnTo>
                    <a:pt x="969264" y="1727454"/>
                  </a:lnTo>
                  <a:lnTo>
                    <a:pt x="975487" y="1755648"/>
                  </a:lnTo>
                  <a:lnTo>
                    <a:pt x="1003808" y="1749425"/>
                  </a:lnTo>
                  <a:close/>
                </a:path>
                <a:path w="2307590" h="2083435">
                  <a:moveTo>
                    <a:pt x="1016254" y="1806067"/>
                  </a:moveTo>
                  <a:lnTo>
                    <a:pt x="1010031" y="1777746"/>
                  </a:lnTo>
                  <a:lnTo>
                    <a:pt x="981710" y="1783969"/>
                  </a:lnTo>
                  <a:lnTo>
                    <a:pt x="987933" y="1812290"/>
                  </a:lnTo>
                  <a:lnTo>
                    <a:pt x="1016254" y="1806067"/>
                  </a:lnTo>
                  <a:close/>
                </a:path>
                <a:path w="2307590" h="2083435">
                  <a:moveTo>
                    <a:pt x="1028700" y="1862582"/>
                  </a:moveTo>
                  <a:lnTo>
                    <a:pt x="1022477" y="1834261"/>
                  </a:lnTo>
                  <a:lnTo>
                    <a:pt x="994156" y="1840484"/>
                  </a:lnTo>
                  <a:lnTo>
                    <a:pt x="1000379" y="1868805"/>
                  </a:lnTo>
                  <a:lnTo>
                    <a:pt x="1028700" y="1862582"/>
                  </a:lnTo>
                  <a:close/>
                </a:path>
                <a:path w="2307590" h="2083435">
                  <a:moveTo>
                    <a:pt x="1041146" y="1919097"/>
                  </a:moveTo>
                  <a:lnTo>
                    <a:pt x="1034923" y="1890903"/>
                  </a:lnTo>
                  <a:lnTo>
                    <a:pt x="1006602" y="1897126"/>
                  </a:lnTo>
                  <a:lnTo>
                    <a:pt x="1012825" y="1925320"/>
                  </a:lnTo>
                  <a:lnTo>
                    <a:pt x="1041146" y="1919097"/>
                  </a:lnTo>
                  <a:close/>
                </a:path>
                <a:path w="2307590" h="2083435">
                  <a:moveTo>
                    <a:pt x="1053592" y="1975739"/>
                  </a:moveTo>
                  <a:lnTo>
                    <a:pt x="1047369" y="1947418"/>
                  </a:lnTo>
                  <a:lnTo>
                    <a:pt x="1019048" y="1953641"/>
                  </a:lnTo>
                  <a:lnTo>
                    <a:pt x="1025271" y="1981962"/>
                  </a:lnTo>
                  <a:lnTo>
                    <a:pt x="1053592" y="1975739"/>
                  </a:lnTo>
                  <a:close/>
                </a:path>
                <a:path w="2307590" h="2083435">
                  <a:moveTo>
                    <a:pt x="1103249" y="1956054"/>
                  </a:moveTo>
                  <a:lnTo>
                    <a:pt x="1099058" y="1947799"/>
                  </a:lnTo>
                  <a:lnTo>
                    <a:pt x="1083818" y="1942973"/>
                  </a:lnTo>
                  <a:lnTo>
                    <a:pt x="1075563" y="1947164"/>
                  </a:lnTo>
                  <a:lnTo>
                    <a:pt x="1073150" y="1954784"/>
                  </a:lnTo>
                  <a:lnTo>
                    <a:pt x="1057122" y="2004656"/>
                  </a:lnTo>
                  <a:lnTo>
                    <a:pt x="1034148" y="2009698"/>
                  </a:lnTo>
                  <a:lnTo>
                    <a:pt x="998601" y="1971167"/>
                  </a:lnTo>
                  <a:lnTo>
                    <a:pt x="993267" y="1965325"/>
                  </a:lnTo>
                  <a:lnTo>
                    <a:pt x="983996" y="1964944"/>
                  </a:lnTo>
                  <a:lnTo>
                    <a:pt x="978154" y="1970278"/>
                  </a:lnTo>
                  <a:lnTo>
                    <a:pt x="972312" y="1975739"/>
                  </a:lnTo>
                  <a:lnTo>
                    <a:pt x="971931" y="1984883"/>
                  </a:lnTo>
                  <a:lnTo>
                    <a:pt x="977392" y="1990725"/>
                  </a:lnTo>
                  <a:lnTo>
                    <a:pt x="1062355" y="2082927"/>
                  </a:lnTo>
                  <a:lnTo>
                    <a:pt x="1072807" y="2050415"/>
                  </a:lnTo>
                  <a:lnTo>
                    <a:pt x="1087716" y="2004060"/>
                  </a:lnTo>
                  <a:lnTo>
                    <a:pt x="1100709" y="1963674"/>
                  </a:lnTo>
                  <a:lnTo>
                    <a:pt x="1103249" y="1956054"/>
                  </a:lnTo>
                  <a:close/>
                </a:path>
                <a:path w="2307590" h="2083435">
                  <a:moveTo>
                    <a:pt x="1241425" y="28321"/>
                  </a:moveTo>
                  <a:lnTo>
                    <a:pt x="1235202" y="0"/>
                  </a:lnTo>
                  <a:lnTo>
                    <a:pt x="1207008" y="6223"/>
                  </a:lnTo>
                  <a:lnTo>
                    <a:pt x="1213231" y="34544"/>
                  </a:lnTo>
                  <a:lnTo>
                    <a:pt x="1241425" y="28321"/>
                  </a:lnTo>
                  <a:close/>
                </a:path>
                <a:path w="2307590" h="2083435">
                  <a:moveTo>
                    <a:pt x="1253871" y="84963"/>
                  </a:moveTo>
                  <a:lnTo>
                    <a:pt x="1247648" y="56642"/>
                  </a:lnTo>
                  <a:lnTo>
                    <a:pt x="1219454" y="62865"/>
                  </a:lnTo>
                  <a:lnTo>
                    <a:pt x="1225677" y="91186"/>
                  </a:lnTo>
                  <a:lnTo>
                    <a:pt x="1253871" y="84963"/>
                  </a:lnTo>
                  <a:close/>
                </a:path>
                <a:path w="2307590" h="2083435">
                  <a:moveTo>
                    <a:pt x="1266317" y="141478"/>
                  </a:moveTo>
                  <a:lnTo>
                    <a:pt x="1260094" y="113157"/>
                  </a:lnTo>
                  <a:lnTo>
                    <a:pt x="1231900" y="119380"/>
                  </a:lnTo>
                  <a:lnTo>
                    <a:pt x="1238123" y="147701"/>
                  </a:lnTo>
                  <a:lnTo>
                    <a:pt x="1266317" y="141478"/>
                  </a:lnTo>
                  <a:close/>
                </a:path>
                <a:path w="2307590" h="2083435">
                  <a:moveTo>
                    <a:pt x="1278763" y="197993"/>
                  </a:moveTo>
                  <a:lnTo>
                    <a:pt x="1272540" y="169799"/>
                  </a:lnTo>
                  <a:lnTo>
                    <a:pt x="1244346" y="176022"/>
                  </a:lnTo>
                  <a:lnTo>
                    <a:pt x="1250569" y="204216"/>
                  </a:lnTo>
                  <a:lnTo>
                    <a:pt x="1278763" y="197993"/>
                  </a:lnTo>
                  <a:close/>
                </a:path>
                <a:path w="2307590" h="2083435">
                  <a:moveTo>
                    <a:pt x="1291209" y="254635"/>
                  </a:moveTo>
                  <a:lnTo>
                    <a:pt x="1284986" y="226314"/>
                  </a:lnTo>
                  <a:lnTo>
                    <a:pt x="1256792" y="232537"/>
                  </a:lnTo>
                  <a:lnTo>
                    <a:pt x="1263015" y="260858"/>
                  </a:lnTo>
                  <a:lnTo>
                    <a:pt x="1291209" y="254635"/>
                  </a:lnTo>
                  <a:close/>
                </a:path>
                <a:path w="2307590" h="2083435">
                  <a:moveTo>
                    <a:pt x="1303655" y="311150"/>
                  </a:moveTo>
                  <a:lnTo>
                    <a:pt x="1297432" y="282829"/>
                  </a:lnTo>
                  <a:lnTo>
                    <a:pt x="1269238" y="289052"/>
                  </a:lnTo>
                  <a:lnTo>
                    <a:pt x="1275461" y="317373"/>
                  </a:lnTo>
                  <a:lnTo>
                    <a:pt x="1303655" y="311150"/>
                  </a:lnTo>
                  <a:close/>
                </a:path>
                <a:path w="2307590" h="2083435">
                  <a:moveTo>
                    <a:pt x="1316101" y="367665"/>
                  </a:moveTo>
                  <a:lnTo>
                    <a:pt x="1309878" y="339471"/>
                  </a:lnTo>
                  <a:lnTo>
                    <a:pt x="1281684" y="345694"/>
                  </a:lnTo>
                  <a:lnTo>
                    <a:pt x="1287907" y="373888"/>
                  </a:lnTo>
                  <a:lnTo>
                    <a:pt x="1316101" y="367665"/>
                  </a:lnTo>
                  <a:close/>
                </a:path>
                <a:path w="2307590" h="2083435">
                  <a:moveTo>
                    <a:pt x="1328547" y="424307"/>
                  </a:moveTo>
                  <a:lnTo>
                    <a:pt x="1322324" y="395986"/>
                  </a:lnTo>
                  <a:lnTo>
                    <a:pt x="1294130" y="402209"/>
                  </a:lnTo>
                  <a:lnTo>
                    <a:pt x="1300353" y="430530"/>
                  </a:lnTo>
                  <a:lnTo>
                    <a:pt x="1328547" y="424307"/>
                  </a:lnTo>
                  <a:close/>
                </a:path>
                <a:path w="2307590" h="2083435">
                  <a:moveTo>
                    <a:pt x="1340993" y="480822"/>
                  </a:moveTo>
                  <a:lnTo>
                    <a:pt x="1334770" y="452501"/>
                  </a:lnTo>
                  <a:lnTo>
                    <a:pt x="1306576" y="458724"/>
                  </a:lnTo>
                  <a:lnTo>
                    <a:pt x="1312799" y="487045"/>
                  </a:lnTo>
                  <a:lnTo>
                    <a:pt x="1340993" y="480822"/>
                  </a:lnTo>
                  <a:close/>
                </a:path>
                <a:path w="2307590" h="2083435">
                  <a:moveTo>
                    <a:pt x="1353439" y="537337"/>
                  </a:moveTo>
                  <a:lnTo>
                    <a:pt x="1347216" y="509143"/>
                  </a:lnTo>
                  <a:lnTo>
                    <a:pt x="1319022" y="515366"/>
                  </a:lnTo>
                  <a:lnTo>
                    <a:pt x="1325245" y="543560"/>
                  </a:lnTo>
                  <a:lnTo>
                    <a:pt x="1353439" y="537337"/>
                  </a:lnTo>
                  <a:close/>
                </a:path>
                <a:path w="2307590" h="2083435">
                  <a:moveTo>
                    <a:pt x="1365885" y="593979"/>
                  </a:moveTo>
                  <a:lnTo>
                    <a:pt x="1359662" y="565658"/>
                  </a:lnTo>
                  <a:lnTo>
                    <a:pt x="1331468" y="571881"/>
                  </a:lnTo>
                  <a:lnTo>
                    <a:pt x="1337691" y="600202"/>
                  </a:lnTo>
                  <a:lnTo>
                    <a:pt x="1365885" y="593979"/>
                  </a:lnTo>
                  <a:close/>
                </a:path>
                <a:path w="2307590" h="2083435">
                  <a:moveTo>
                    <a:pt x="1378331" y="650494"/>
                  </a:moveTo>
                  <a:lnTo>
                    <a:pt x="1372108" y="622173"/>
                  </a:lnTo>
                  <a:lnTo>
                    <a:pt x="1343914" y="628396"/>
                  </a:lnTo>
                  <a:lnTo>
                    <a:pt x="1350137" y="656717"/>
                  </a:lnTo>
                  <a:lnTo>
                    <a:pt x="1378331" y="650494"/>
                  </a:lnTo>
                  <a:close/>
                </a:path>
                <a:path w="2307590" h="2083435">
                  <a:moveTo>
                    <a:pt x="1390777" y="707009"/>
                  </a:moveTo>
                  <a:lnTo>
                    <a:pt x="1384554" y="678815"/>
                  </a:lnTo>
                  <a:lnTo>
                    <a:pt x="1356360" y="685038"/>
                  </a:lnTo>
                  <a:lnTo>
                    <a:pt x="1362583" y="713232"/>
                  </a:lnTo>
                  <a:lnTo>
                    <a:pt x="1390777" y="707009"/>
                  </a:lnTo>
                  <a:close/>
                </a:path>
                <a:path w="2307590" h="2083435">
                  <a:moveTo>
                    <a:pt x="1403223" y="763651"/>
                  </a:moveTo>
                  <a:lnTo>
                    <a:pt x="1397000" y="735330"/>
                  </a:lnTo>
                  <a:lnTo>
                    <a:pt x="1368806" y="741553"/>
                  </a:lnTo>
                  <a:lnTo>
                    <a:pt x="1375029" y="769874"/>
                  </a:lnTo>
                  <a:lnTo>
                    <a:pt x="1403223" y="763651"/>
                  </a:lnTo>
                  <a:close/>
                </a:path>
                <a:path w="2307590" h="2083435">
                  <a:moveTo>
                    <a:pt x="1415669" y="820166"/>
                  </a:moveTo>
                  <a:lnTo>
                    <a:pt x="1409446" y="791845"/>
                  </a:lnTo>
                  <a:lnTo>
                    <a:pt x="1381252" y="798068"/>
                  </a:lnTo>
                  <a:lnTo>
                    <a:pt x="1387475" y="826389"/>
                  </a:lnTo>
                  <a:lnTo>
                    <a:pt x="1415669" y="820166"/>
                  </a:lnTo>
                  <a:close/>
                </a:path>
                <a:path w="2307590" h="2083435">
                  <a:moveTo>
                    <a:pt x="1428115" y="876681"/>
                  </a:moveTo>
                  <a:lnTo>
                    <a:pt x="1421892" y="848487"/>
                  </a:lnTo>
                  <a:lnTo>
                    <a:pt x="1393698" y="854710"/>
                  </a:lnTo>
                  <a:lnTo>
                    <a:pt x="1399921" y="882904"/>
                  </a:lnTo>
                  <a:lnTo>
                    <a:pt x="1428115" y="876681"/>
                  </a:lnTo>
                  <a:close/>
                </a:path>
                <a:path w="2307590" h="2083435">
                  <a:moveTo>
                    <a:pt x="1440561" y="933323"/>
                  </a:moveTo>
                  <a:lnTo>
                    <a:pt x="1434338" y="905002"/>
                  </a:lnTo>
                  <a:lnTo>
                    <a:pt x="1406144" y="911225"/>
                  </a:lnTo>
                  <a:lnTo>
                    <a:pt x="1412367" y="939546"/>
                  </a:lnTo>
                  <a:lnTo>
                    <a:pt x="1440561" y="933323"/>
                  </a:lnTo>
                  <a:close/>
                </a:path>
                <a:path w="2307590" h="2083435">
                  <a:moveTo>
                    <a:pt x="1453007" y="989838"/>
                  </a:moveTo>
                  <a:lnTo>
                    <a:pt x="1446784" y="961517"/>
                  </a:lnTo>
                  <a:lnTo>
                    <a:pt x="1418590" y="967740"/>
                  </a:lnTo>
                  <a:lnTo>
                    <a:pt x="1424813" y="996061"/>
                  </a:lnTo>
                  <a:lnTo>
                    <a:pt x="1453007" y="989838"/>
                  </a:lnTo>
                  <a:close/>
                </a:path>
                <a:path w="2307590" h="2083435">
                  <a:moveTo>
                    <a:pt x="1465453" y="1046365"/>
                  </a:moveTo>
                  <a:lnTo>
                    <a:pt x="1459230" y="1018159"/>
                  </a:lnTo>
                  <a:lnTo>
                    <a:pt x="1431036" y="1024382"/>
                  </a:lnTo>
                  <a:lnTo>
                    <a:pt x="1437259" y="1052576"/>
                  </a:lnTo>
                  <a:lnTo>
                    <a:pt x="1465453" y="1046365"/>
                  </a:lnTo>
                  <a:close/>
                </a:path>
                <a:path w="2307590" h="2083435">
                  <a:moveTo>
                    <a:pt x="1477899" y="1102995"/>
                  </a:moveTo>
                  <a:lnTo>
                    <a:pt x="1471676" y="1074674"/>
                  </a:lnTo>
                  <a:lnTo>
                    <a:pt x="1443482" y="1080897"/>
                  </a:lnTo>
                  <a:lnTo>
                    <a:pt x="1449705" y="1109218"/>
                  </a:lnTo>
                  <a:lnTo>
                    <a:pt x="1477899" y="1102995"/>
                  </a:lnTo>
                  <a:close/>
                </a:path>
                <a:path w="2307590" h="2083435">
                  <a:moveTo>
                    <a:pt x="1490345" y="1159510"/>
                  </a:moveTo>
                  <a:lnTo>
                    <a:pt x="1484122" y="1131189"/>
                  </a:lnTo>
                  <a:lnTo>
                    <a:pt x="1455928" y="1137412"/>
                  </a:lnTo>
                  <a:lnTo>
                    <a:pt x="1462151" y="1165733"/>
                  </a:lnTo>
                  <a:lnTo>
                    <a:pt x="1490345" y="1159510"/>
                  </a:lnTo>
                  <a:close/>
                </a:path>
                <a:path w="2307590" h="2083435">
                  <a:moveTo>
                    <a:pt x="1502791" y="1216025"/>
                  </a:moveTo>
                  <a:lnTo>
                    <a:pt x="1496568" y="1187831"/>
                  </a:lnTo>
                  <a:lnTo>
                    <a:pt x="1468374" y="1194054"/>
                  </a:lnTo>
                  <a:lnTo>
                    <a:pt x="1474597" y="1222248"/>
                  </a:lnTo>
                  <a:lnTo>
                    <a:pt x="1502791" y="1216025"/>
                  </a:lnTo>
                  <a:close/>
                </a:path>
                <a:path w="2307590" h="2083435">
                  <a:moveTo>
                    <a:pt x="1515237" y="1272667"/>
                  </a:moveTo>
                  <a:lnTo>
                    <a:pt x="1509014" y="1244346"/>
                  </a:lnTo>
                  <a:lnTo>
                    <a:pt x="1480820" y="1250569"/>
                  </a:lnTo>
                  <a:lnTo>
                    <a:pt x="1487043" y="1278890"/>
                  </a:lnTo>
                  <a:lnTo>
                    <a:pt x="1515237" y="1272667"/>
                  </a:lnTo>
                  <a:close/>
                </a:path>
                <a:path w="2307590" h="2083435">
                  <a:moveTo>
                    <a:pt x="1527683" y="1329182"/>
                  </a:moveTo>
                  <a:lnTo>
                    <a:pt x="1521460" y="1300861"/>
                  </a:lnTo>
                  <a:lnTo>
                    <a:pt x="1493266" y="1307084"/>
                  </a:lnTo>
                  <a:lnTo>
                    <a:pt x="1499489" y="1335405"/>
                  </a:lnTo>
                  <a:lnTo>
                    <a:pt x="1527683" y="1329182"/>
                  </a:lnTo>
                  <a:close/>
                </a:path>
                <a:path w="2307590" h="2083435">
                  <a:moveTo>
                    <a:pt x="1540129" y="1385697"/>
                  </a:moveTo>
                  <a:lnTo>
                    <a:pt x="1533906" y="1357503"/>
                  </a:lnTo>
                  <a:lnTo>
                    <a:pt x="1505712" y="1363726"/>
                  </a:lnTo>
                  <a:lnTo>
                    <a:pt x="1511935" y="1391920"/>
                  </a:lnTo>
                  <a:lnTo>
                    <a:pt x="1540129" y="1385697"/>
                  </a:lnTo>
                  <a:close/>
                </a:path>
                <a:path w="2307590" h="2083435">
                  <a:moveTo>
                    <a:pt x="1552575" y="1442339"/>
                  </a:moveTo>
                  <a:lnTo>
                    <a:pt x="1546352" y="1414018"/>
                  </a:lnTo>
                  <a:lnTo>
                    <a:pt x="1518158" y="1420241"/>
                  </a:lnTo>
                  <a:lnTo>
                    <a:pt x="1524381" y="1448562"/>
                  </a:lnTo>
                  <a:lnTo>
                    <a:pt x="1552575" y="1442339"/>
                  </a:lnTo>
                  <a:close/>
                </a:path>
                <a:path w="2307590" h="2083435">
                  <a:moveTo>
                    <a:pt x="1565021" y="1498854"/>
                  </a:moveTo>
                  <a:lnTo>
                    <a:pt x="1558798" y="1470533"/>
                  </a:lnTo>
                  <a:lnTo>
                    <a:pt x="1530604" y="1476756"/>
                  </a:lnTo>
                  <a:lnTo>
                    <a:pt x="1536827" y="1505077"/>
                  </a:lnTo>
                  <a:lnTo>
                    <a:pt x="1565021" y="1498854"/>
                  </a:lnTo>
                  <a:close/>
                </a:path>
                <a:path w="2307590" h="2083435">
                  <a:moveTo>
                    <a:pt x="1577467" y="1555369"/>
                  </a:moveTo>
                  <a:lnTo>
                    <a:pt x="1571244" y="1527175"/>
                  </a:lnTo>
                  <a:lnTo>
                    <a:pt x="1543050" y="1533398"/>
                  </a:lnTo>
                  <a:lnTo>
                    <a:pt x="1549273" y="1561592"/>
                  </a:lnTo>
                  <a:lnTo>
                    <a:pt x="1577467" y="1555369"/>
                  </a:lnTo>
                  <a:close/>
                </a:path>
                <a:path w="2307590" h="2083435">
                  <a:moveTo>
                    <a:pt x="1590040" y="1612011"/>
                  </a:moveTo>
                  <a:lnTo>
                    <a:pt x="1583690" y="1583690"/>
                  </a:lnTo>
                  <a:lnTo>
                    <a:pt x="1555496" y="1589913"/>
                  </a:lnTo>
                  <a:lnTo>
                    <a:pt x="1561719" y="1618234"/>
                  </a:lnTo>
                  <a:lnTo>
                    <a:pt x="1590040" y="1612011"/>
                  </a:lnTo>
                  <a:close/>
                </a:path>
                <a:path w="2307590" h="2083435">
                  <a:moveTo>
                    <a:pt x="1602486" y="1668526"/>
                  </a:moveTo>
                  <a:lnTo>
                    <a:pt x="1596263" y="1640205"/>
                  </a:lnTo>
                  <a:lnTo>
                    <a:pt x="1567942" y="1646428"/>
                  </a:lnTo>
                  <a:lnTo>
                    <a:pt x="1574165" y="1674749"/>
                  </a:lnTo>
                  <a:lnTo>
                    <a:pt x="1602486" y="1668526"/>
                  </a:lnTo>
                  <a:close/>
                </a:path>
                <a:path w="2307590" h="2083435">
                  <a:moveTo>
                    <a:pt x="1614932" y="1725041"/>
                  </a:moveTo>
                  <a:lnTo>
                    <a:pt x="1608709" y="1696847"/>
                  </a:lnTo>
                  <a:lnTo>
                    <a:pt x="1580388" y="1703070"/>
                  </a:lnTo>
                  <a:lnTo>
                    <a:pt x="1586611" y="1731264"/>
                  </a:lnTo>
                  <a:lnTo>
                    <a:pt x="1614932" y="1725041"/>
                  </a:lnTo>
                  <a:close/>
                </a:path>
                <a:path w="2307590" h="2083435">
                  <a:moveTo>
                    <a:pt x="1627378" y="1781683"/>
                  </a:moveTo>
                  <a:lnTo>
                    <a:pt x="1621155" y="1753362"/>
                  </a:lnTo>
                  <a:lnTo>
                    <a:pt x="1592834" y="1759585"/>
                  </a:lnTo>
                  <a:lnTo>
                    <a:pt x="1599057" y="1787906"/>
                  </a:lnTo>
                  <a:lnTo>
                    <a:pt x="1627378" y="1781683"/>
                  </a:lnTo>
                  <a:close/>
                </a:path>
                <a:path w="2307590" h="2083435">
                  <a:moveTo>
                    <a:pt x="1639824" y="1838198"/>
                  </a:moveTo>
                  <a:lnTo>
                    <a:pt x="1633601" y="1809877"/>
                  </a:lnTo>
                  <a:lnTo>
                    <a:pt x="1605280" y="1816100"/>
                  </a:lnTo>
                  <a:lnTo>
                    <a:pt x="1611503" y="1844421"/>
                  </a:lnTo>
                  <a:lnTo>
                    <a:pt x="1639824" y="1838198"/>
                  </a:lnTo>
                  <a:close/>
                </a:path>
                <a:path w="2307590" h="2083435">
                  <a:moveTo>
                    <a:pt x="1652270" y="1894713"/>
                  </a:moveTo>
                  <a:lnTo>
                    <a:pt x="1646047" y="1866519"/>
                  </a:lnTo>
                  <a:lnTo>
                    <a:pt x="1617726" y="1872742"/>
                  </a:lnTo>
                  <a:lnTo>
                    <a:pt x="1623949" y="1900936"/>
                  </a:lnTo>
                  <a:lnTo>
                    <a:pt x="1652270" y="1894713"/>
                  </a:lnTo>
                  <a:close/>
                </a:path>
                <a:path w="2307590" h="2083435">
                  <a:moveTo>
                    <a:pt x="1664716" y="1951355"/>
                  </a:moveTo>
                  <a:lnTo>
                    <a:pt x="1658493" y="1923034"/>
                  </a:lnTo>
                  <a:lnTo>
                    <a:pt x="1630172" y="1929257"/>
                  </a:lnTo>
                  <a:lnTo>
                    <a:pt x="1636395" y="1957578"/>
                  </a:lnTo>
                  <a:lnTo>
                    <a:pt x="1664716" y="1951355"/>
                  </a:lnTo>
                  <a:close/>
                </a:path>
                <a:path w="2307590" h="2083435">
                  <a:moveTo>
                    <a:pt x="1714373" y="1931670"/>
                  </a:moveTo>
                  <a:lnTo>
                    <a:pt x="1710182" y="1923415"/>
                  </a:lnTo>
                  <a:lnTo>
                    <a:pt x="1694942" y="1918589"/>
                  </a:lnTo>
                  <a:lnTo>
                    <a:pt x="1686687" y="1922780"/>
                  </a:lnTo>
                  <a:lnTo>
                    <a:pt x="1684274" y="1930400"/>
                  </a:lnTo>
                  <a:lnTo>
                    <a:pt x="1668246" y="1980272"/>
                  </a:lnTo>
                  <a:lnTo>
                    <a:pt x="1645272" y="1985314"/>
                  </a:lnTo>
                  <a:lnTo>
                    <a:pt x="1609725" y="1946783"/>
                  </a:lnTo>
                  <a:lnTo>
                    <a:pt x="1604391" y="1940941"/>
                  </a:lnTo>
                  <a:lnTo>
                    <a:pt x="1595120" y="1940560"/>
                  </a:lnTo>
                  <a:lnTo>
                    <a:pt x="1589278" y="1945894"/>
                  </a:lnTo>
                  <a:lnTo>
                    <a:pt x="1583436" y="1951355"/>
                  </a:lnTo>
                  <a:lnTo>
                    <a:pt x="1583055" y="1960499"/>
                  </a:lnTo>
                  <a:lnTo>
                    <a:pt x="1588516" y="1966341"/>
                  </a:lnTo>
                  <a:lnTo>
                    <a:pt x="1673479" y="2058543"/>
                  </a:lnTo>
                  <a:lnTo>
                    <a:pt x="1683931" y="2026031"/>
                  </a:lnTo>
                  <a:lnTo>
                    <a:pt x="1698840" y="1979676"/>
                  </a:lnTo>
                  <a:lnTo>
                    <a:pt x="1711833" y="1939290"/>
                  </a:lnTo>
                  <a:lnTo>
                    <a:pt x="1714373" y="1931670"/>
                  </a:lnTo>
                  <a:close/>
                </a:path>
                <a:path w="2307590" h="2083435">
                  <a:moveTo>
                    <a:pt x="1834261" y="52705"/>
                  </a:moveTo>
                  <a:lnTo>
                    <a:pt x="1828038" y="24384"/>
                  </a:lnTo>
                  <a:lnTo>
                    <a:pt x="1799844" y="30607"/>
                  </a:lnTo>
                  <a:lnTo>
                    <a:pt x="1806067" y="58928"/>
                  </a:lnTo>
                  <a:lnTo>
                    <a:pt x="1834261" y="52705"/>
                  </a:lnTo>
                  <a:close/>
                </a:path>
                <a:path w="2307590" h="2083435">
                  <a:moveTo>
                    <a:pt x="1846707" y="109347"/>
                  </a:moveTo>
                  <a:lnTo>
                    <a:pt x="1840484" y="81026"/>
                  </a:lnTo>
                  <a:lnTo>
                    <a:pt x="1812290" y="87249"/>
                  </a:lnTo>
                  <a:lnTo>
                    <a:pt x="1818513" y="115570"/>
                  </a:lnTo>
                  <a:lnTo>
                    <a:pt x="1846707" y="109347"/>
                  </a:lnTo>
                  <a:close/>
                </a:path>
                <a:path w="2307590" h="2083435">
                  <a:moveTo>
                    <a:pt x="1859153" y="165862"/>
                  </a:moveTo>
                  <a:lnTo>
                    <a:pt x="1852930" y="137541"/>
                  </a:lnTo>
                  <a:lnTo>
                    <a:pt x="1824736" y="143764"/>
                  </a:lnTo>
                  <a:lnTo>
                    <a:pt x="1830959" y="172085"/>
                  </a:lnTo>
                  <a:lnTo>
                    <a:pt x="1859153" y="165862"/>
                  </a:lnTo>
                  <a:close/>
                </a:path>
                <a:path w="2307590" h="2083435">
                  <a:moveTo>
                    <a:pt x="1871599" y="222377"/>
                  </a:moveTo>
                  <a:lnTo>
                    <a:pt x="1865376" y="194183"/>
                  </a:lnTo>
                  <a:lnTo>
                    <a:pt x="1837182" y="200406"/>
                  </a:lnTo>
                  <a:lnTo>
                    <a:pt x="1843405" y="228600"/>
                  </a:lnTo>
                  <a:lnTo>
                    <a:pt x="1871599" y="222377"/>
                  </a:lnTo>
                  <a:close/>
                </a:path>
                <a:path w="2307590" h="2083435">
                  <a:moveTo>
                    <a:pt x="1884045" y="279019"/>
                  </a:moveTo>
                  <a:lnTo>
                    <a:pt x="1877822" y="250698"/>
                  </a:lnTo>
                  <a:lnTo>
                    <a:pt x="1849628" y="256921"/>
                  </a:lnTo>
                  <a:lnTo>
                    <a:pt x="1855851" y="285242"/>
                  </a:lnTo>
                  <a:lnTo>
                    <a:pt x="1884045" y="279019"/>
                  </a:lnTo>
                  <a:close/>
                </a:path>
                <a:path w="2307590" h="2083435">
                  <a:moveTo>
                    <a:pt x="1896491" y="335534"/>
                  </a:moveTo>
                  <a:lnTo>
                    <a:pt x="1890268" y="307213"/>
                  </a:lnTo>
                  <a:lnTo>
                    <a:pt x="1862074" y="313436"/>
                  </a:lnTo>
                  <a:lnTo>
                    <a:pt x="1868297" y="341757"/>
                  </a:lnTo>
                  <a:lnTo>
                    <a:pt x="1896491" y="335534"/>
                  </a:lnTo>
                  <a:close/>
                </a:path>
                <a:path w="2307590" h="2083435">
                  <a:moveTo>
                    <a:pt x="1908937" y="392049"/>
                  </a:moveTo>
                  <a:lnTo>
                    <a:pt x="1902714" y="363855"/>
                  </a:lnTo>
                  <a:lnTo>
                    <a:pt x="1874520" y="370078"/>
                  </a:lnTo>
                  <a:lnTo>
                    <a:pt x="1880743" y="398272"/>
                  </a:lnTo>
                  <a:lnTo>
                    <a:pt x="1908937" y="392049"/>
                  </a:lnTo>
                  <a:close/>
                </a:path>
                <a:path w="2307590" h="2083435">
                  <a:moveTo>
                    <a:pt x="1921383" y="448691"/>
                  </a:moveTo>
                  <a:lnTo>
                    <a:pt x="1915160" y="420370"/>
                  </a:lnTo>
                  <a:lnTo>
                    <a:pt x="1886966" y="426593"/>
                  </a:lnTo>
                  <a:lnTo>
                    <a:pt x="1893189" y="454914"/>
                  </a:lnTo>
                  <a:lnTo>
                    <a:pt x="1921383" y="448691"/>
                  </a:lnTo>
                  <a:close/>
                </a:path>
                <a:path w="2307590" h="2083435">
                  <a:moveTo>
                    <a:pt x="1933829" y="505206"/>
                  </a:moveTo>
                  <a:lnTo>
                    <a:pt x="1927606" y="476885"/>
                  </a:lnTo>
                  <a:lnTo>
                    <a:pt x="1899412" y="483108"/>
                  </a:lnTo>
                  <a:lnTo>
                    <a:pt x="1905635" y="511429"/>
                  </a:lnTo>
                  <a:lnTo>
                    <a:pt x="1933829" y="505206"/>
                  </a:lnTo>
                  <a:close/>
                </a:path>
                <a:path w="2307590" h="2083435">
                  <a:moveTo>
                    <a:pt x="1946275" y="561721"/>
                  </a:moveTo>
                  <a:lnTo>
                    <a:pt x="1940052" y="533527"/>
                  </a:lnTo>
                  <a:lnTo>
                    <a:pt x="1911858" y="539750"/>
                  </a:lnTo>
                  <a:lnTo>
                    <a:pt x="1918081" y="567944"/>
                  </a:lnTo>
                  <a:lnTo>
                    <a:pt x="1946275" y="561721"/>
                  </a:lnTo>
                  <a:close/>
                </a:path>
                <a:path w="2307590" h="2083435">
                  <a:moveTo>
                    <a:pt x="1958721" y="618363"/>
                  </a:moveTo>
                  <a:lnTo>
                    <a:pt x="1952498" y="590042"/>
                  </a:lnTo>
                  <a:lnTo>
                    <a:pt x="1924304" y="596265"/>
                  </a:lnTo>
                  <a:lnTo>
                    <a:pt x="1930527" y="624586"/>
                  </a:lnTo>
                  <a:lnTo>
                    <a:pt x="1958721" y="618363"/>
                  </a:lnTo>
                  <a:close/>
                </a:path>
                <a:path w="2307590" h="2083435">
                  <a:moveTo>
                    <a:pt x="1971167" y="674878"/>
                  </a:moveTo>
                  <a:lnTo>
                    <a:pt x="1964944" y="646557"/>
                  </a:lnTo>
                  <a:lnTo>
                    <a:pt x="1936750" y="652780"/>
                  </a:lnTo>
                  <a:lnTo>
                    <a:pt x="1942973" y="681101"/>
                  </a:lnTo>
                  <a:lnTo>
                    <a:pt x="1971167" y="674878"/>
                  </a:lnTo>
                  <a:close/>
                </a:path>
                <a:path w="2307590" h="2083435">
                  <a:moveTo>
                    <a:pt x="1983613" y="731393"/>
                  </a:moveTo>
                  <a:lnTo>
                    <a:pt x="1977390" y="703199"/>
                  </a:lnTo>
                  <a:lnTo>
                    <a:pt x="1949196" y="709422"/>
                  </a:lnTo>
                  <a:lnTo>
                    <a:pt x="1955419" y="737616"/>
                  </a:lnTo>
                  <a:lnTo>
                    <a:pt x="1983613" y="731393"/>
                  </a:lnTo>
                  <a:close/>
                </a:path>
                <a:path w="2307590" h="2083435">
                  <a:moveTo>
                    <a:pt x="1996059" y="788035"/>
                  </a:moveTo>
                  <a:lnTo>
                    <a:pt x="1989836" y="759714"/>
                  </a:lnTo>
                  <a:lnTo>
                    <a:pt x="1961642" y="765937"/>
                  </a:lnTo>
                  <a:lnTo>
                    <a:pt x="1967865" y="794258"/>
                  </a:lnTo>
                  <a:lnTo>
                    <a:pt x="1996059" y="788035"/>
                  </a:lnTo>
                  <a:close/>
                </a:path>
                <a:path w="2307590" h="2083435">
                  <a:moveTo>
                    <a:pt x="2008505" y="844550"/>
                  </a:moveTo>
                  <a:lnTo>
                    <a:pt x="2002282" y="816229"/>
                  </a:lnTo>
                  <a:lnTo>
                    <a:pt x="1974088" y="822452"/>
                  </a:lnTo>
                  <a:lnTo>
                    <a:pt x="1980311" y="850773"/>
                  </a:lnTo>
                  <a:lnTo>
                    <a:pt x="2008505" y="844550"/>
                  </a:lnTo>
                  <a:close/>
                </a:path>
                <a:path w="2307590" h="2083435">
                  <a:moveTo>
                    <a:pt x="2020951" y="901065"/>
                  </a:moveTo>
                  <a:lnTo>
                    <a:pt x="2014728" y="872871"/>
                  </a:lnTo>
                  <a:lnTo>
                    <a:pt x="1986534" y="879094"/>
                  </a:lnTo>
                  <a:lnTo>
                    <a:pt x="1992757" y="907288"/>
                  </a:lnTo>
                  <a:lnTo>
                    <a:pt x="2020951" y="901065"/>
                  </a:lnTo>
                  <a:close/>
                </a:path>
                <a:path w="2307590" h="2083435">
                  <a:moveTo>
                    <a:pt x="2033397" y="957707"/>
                  </a:moveTo>
                  <a:lnTo>
                    <a:pt x="2027174" y="929386"/>
                  </a:lnTo>
                  <a:lnTo>
                    <a:pt x="1998980" y="935609"/>
                  </a:lnTo>
                  <a:lnTo>
                    <a:pt x="2005203" y="963930"/>
                  </a:lnTo>
                  <a:lnTo>
                    <a:pt x="2033397" y="957707"/>
                  </a:lnTo>
                  <a:close/>
                </a:path>
                <a:path w="2307590" h="2083435">
                  <a:moveTo>
                    <a:pt x="2045843" y="1014222"/>
                  </a:moveTo>
                  <a:lnTo>
                    <a:pt x="2039620" y="985901"/>
                  </a:lnTo>
                  <a:lnTo>
                    <a:pt x="2011426" y="992124"/>
                  </a:lnTo>
                  <a:lnTo>
                    <a:pt x="2017649" y="1020445"/>
                  </a:lnTo>
                  <a:lnTo>
                    <a:pt x="2045843" y="1014222"/>
                  </a:lnTo>
                  <a:close/>
                </a:path>
                <a:path w="2307590" h="2083435">
                  <a:moveTo>
                    <a:pt x="2058289" y="1070737"/>
                  </a:moveTo>
                  <a:lnTo>
                    <a:pt x="2052066" y="1042543"/>
                  </a:lnTo>
                  <a:lnTo>
                    <a:pt x="2023872" y="1048778"/>
                  </a:lnTo>
                  <a:lnTo>
                    <a:pt x="2030095" y="1076960"/>
                  </a:lnTo>
                  <a:lnTo>
                    <a:pt x="2058289" y="1070737"/>
                  </a:lnTo>
                  <a:close/>
                </a:path>
                <a:path w="2307590" h="2083435">
                  <a:moveTo>
                    <a:pt x="2070735" y="1127379"/>
                  </a:moveTo>
                  <a:lnTo>
                    <a:pt x="2064512" y="1099058"/>
                  </a:lnTo>
                  <a:lnTo>
                    <a:pt x="2036318" y="1105281"/>
                  </a:lnTo>
                  <a:lnTo>
                    <a:pt x="2042541" y="1133602"/>
                  </a:lnTo>
                  <a:lnTo>
                    <a:pt x="2070735" y="1127379"/>
                  </a:lnTo>
                  <a:close/>
                </a:path>
                <a:path w="2307590" h="2083435">
                  <a:moveTo>
                    <a:pt x="2083181" y="1183894"/>
                  </a:moveTo>
                  <a:lnTo>
                    <a:pt x="2076958" y="1155573"/>
                  </a:lnTo>
                  <a:lnTo>
                    <a:pt x="2048764" y="1161796"/>
                  </a:lnTo>
                  <a:lnTo>
                    <a:pt x="2054987" y="1190117"/>
                  </a:lnTo>
                  <a:lnTo>
                    <a:pt x="2083181" y="1183894"/>
                  </a:lnTo>
                  <a:close/>
                </a:path>
                <a:path w="2307590" h="2083435">
                  <a:moveTo>
                    <a:pt x="2095627" y="1240409"/>
                  </a:moveTo>
                  <a:lnTo>
                    <a:pt x="2089404" y="1212215"/>
                  </a:lnTo>
                  <a:lnTo>
                    <a:pt x="2061210" y="1218438"/>
                  </a:lnTo>
                  <a:lnTo>
                    <a:pt x="2067433" y="1246632"/>
                  </a:lnTo>
                  <a:lnTo>
                    <a:pt x="2095627" y="1240409"/>
                  </a:lnTo>
                  <a:close/>
                </a:path>
                <a:path w="2307590" h="2083435">
                  <a:moveTo>
                    <a:pt x="2108073" y="1297051"/>
                  </a:moveTo>
                  <a:lnTo>
                    <a:pt x="2101850" y="1268730"/>
                  </a:lnTo>
                  <a:lnTo>
                    <a:pt x="2073656" y="1274953"/>
                  </a:lnTo>
                  <a:lnTo>
                    <a:pt x="2079879" y="1303274"/>
                  </a:lnTo>
                  <a:lnTo>
                    <a:pt x="2108073" y="1297051"/>
                  </a:lnTo>
                  <a:close/>
                </a:path>
                <a:path w="2307590" h="2083435">
                  <a:moveTo>
                    <a:pt x="2120519" y="1353566"/>
                  </a:moveTo>
                  <a:lnTo>
                    <a:pt x="2114296" y="1325245"/>
                  </a:lnTo>
                  <a:lnTo>
                    <a:pt x="2086102" y="1331468"/>
                  </a:lnTo>
                  <a:lnTo>
                    <a:pt x="2092325" y="1359789"/>
                  </a:lnTo>
                  <a:lnTo>
                    <a:pt x="2120519" y="1353566"/>
                  </a:lnTo>
                  <a:close/>
                </a:path>
                <a:path w="2307590" h="2083435">
                  <a:moveTo>
                    <a:pt x="2132965" y="1410081"/>
                  </a:moveTo>
                  <a:lnTo>
                    <a:pt x="2126742" y="1381887"/>
                  </a:lnTo>
                  <a:lnTo>
                    <a:pt x="2098548" y="1388110"/>
                  </a:lnTo>
                  <a:lnTo>
                    <a:pt x="2104771" y="1416304"/>
                  </a:lnTo>
                  <a:lnTo>
                    <a:pt x="2132965" y="1410081"/>
                  </a:lnTo>
                  <a:close/>
                </a:path>
                <a:path w="2307590" h="2083435">
                  <a:moveTo>
                    <a:pt x="2145411" y="1466723"/>
                  </a:moveTo>
                  <a:lnTo>
                    <a:pt x="2139188" y="1438402"/>
                  </a:lnTo>
                  <a:lnTo>
                    <a:pt x="2110994" y="1444625"/>
                  </a:lnTo>
                  <a:lnTo>
                    <a:pt x="2117217" y="1472946"/>
                  </a:lnTo>
                  <a:lnTo>
                    <a:pt x="2145411" y="1466723"/>
                  </a:lnTo>
                  <a:close/>
                </a:path>
                <a:path w="2307590" h="2083435">
                  <a:moveTo>
                    <a:pt x="2157857" y="1523238"/>
                  </a:moveTo>
                  <a:lnTo>
                    <a:pt x="2151634" y="1494917"/>
                  </a:lnTo>
                  <a:lnTo>
                    <a:pt x="2123440" y="1501140"/>
                  </a:lnTo>
                  <a:lnTo>
                    <a:pt x="2129663" y="1529461"/>
                  </a:lnTo>
                  <a:lnTo>
                    <a:pt x="2157857" y="1523238"/>
                  </a:lnTo>
                  <a:close/>
                </a:path>
                <a:path w="2307590" h="2083435">
                  <a:moveTo>
                    <a:pt x="2170303" y="1579753"/>
                  </a:moveTo>
                  <a:lnTo>
                    <a:pt x="2164080" y="1551559"/>
                  </a:lnTo>
                  <a:lnTo>
                    <a:pt x="2135886" y="1557782"/>
                  </a:lnTo>
                  <a:lnTo>
                    <a:pt x="2142109" y="1585976"/>
                  </a:lnTo>
                  <a:lnTo>
                    <a:pt x="2170303" y="1579753"/>
                  </a:lnTo>
                  <a:close/>
                </a:path>
                <a:path w="2307590" h="2083435">
                  <a:moveTo>
                    <a:pt x="2182749" y="1636395"/>
                  </a:moveTo>
                  <a:lnTo>
                    <a:pt x="2176526" y="1608074"/>
                  </a:lnTo>
                  <a:lnTo>
                    <a:pt x="2148332" y="1614297"/>
                  </a:lnTo>
                  <a:lnTo>
                    <a:pt x="2154555" y="1642618"/>
                  </a:lnTo>
                  <a:lnTo>
                    <a:pt x="2182749" y="1636395"/>
                  </a:lnTo>
                  <a:close/>
                </a:path>
                <a:path w="2307590" h="2083435">
                  <a:moveTo>
                    <a:pt x="2195195" y="1692910"/>
                  </a:moveTo>
                  <a:lnTo>
                    <a:pt x="2188972" y="1664589"/>
                  </a:lnTo>
                  <a:lnTo>
                    <a:pt x="2160778" y="1670812"/>
                  </a:lnTo>
                  <a:lnTo>
                    <a:pt x="2167001" y="1699133"/>
                  </a:lnTo>
                  <a:lnTo>
                    <a:pt x="2195195" y="1692910"/>
                  </a:lnTo>
                  <a:close/>
                </a:path>
                <a:path w="2307590" h="2083435">
                  <a:moveTo>
                    <a:pt x="2207768" y="1749425"/>
                  </a:moveTo>
                  <a:lnTo>
                    <a:pt x="2201545" y="1721231"/>
                  </a:lnTo>
                  <a:lnTo>
                    <a:pt x="2173224" y="1727454"/>
                  </a:lnTo>
                  <a:lnTo>
                    <a:pt x="2179447" y="1755648"/>
                  </a:lnTo>
                  <a:lnTo>
                    <a:pt x="2207768" y="1749425"/>
                  </a:lnTo>
                  <a:close/>
                </a:path>
                <a:path w="2307590" h="2083435">
                  <a:moveTo>
                    <a:pt x="2220214" y="1806067"/>
                  </a:moveTo>
                  <a:lnTo>
                    <a:pt x="2213991" y="1777746"/>
                  </a:lnTo>
                  <a:lnTo>
                    <a:pt x="2185670" y="1783969"/>
                  </a:lnTo>
                  <a:lnTo>
                    <a:pt x="2191893" y="1812290"/>
                  </a:lnTo>
                  <a:lnTo>
                    <a:pt x="2220214" y="1806067"/>
                  </a:lnTo>
                  <a:close/>
                </a:path>
                <a:path w="2307590" h="2083435">
                  <a:moveTo>
                    <a:pt x="2232660" y="1862582"/>
                  </a:moveTo>
                  <a:lnTo>
                    <a:pt x="2226437" y="1834261"/>
                  </a:lnTo>
                  <a:lnTo>
                    <a:pt x="2198116" y="1840484"/>
                  </a:lnTo>
                  <a:lnTo>
                    <a:pt x="2204339" y="1868805"/>
                  </a:lnTo>
                  <a:lnTo>
                    <a:pt x="2232660" y="1862582"/>
                  </a:lnTo>
                  <a:close/>
                </a:path>
                <a:path w="2307590" h="2083435">
                  <a:moveTo>
                    <a:pt x="2245106" y="1919097"/>
                  </a:moveTo>
                  <a:lnTo>
                    <a:pt x="2238883" y="1890903"/>
                  </a:lnTo>
                  <a:lnTo>
                    <a:pt x="2210562" y="1897126"/>
                  </a:lnTo>
                  <a:lnTo>
                    <a:pt x="2216785" y="1925320"/>
                  </a:lnTo>
                  <a:lnTo>
                    <a:pt x="2245106" y="1919097"/>
                  </a:lnTo>
                  <a:close/>
                </a:path>
                <a:path w="2307590" h="2083435">
                  <a:moveTo>
                    <a:pt x="2257552" y="1975739"/>
                  </a:moveTo>
                  <a:lnTo>
                    <a:pt x="2251329" y="1947418"/>
                  </a:lnTo>
                  <a:lnTo>
                    <a:pt x="2223008" y="1953641"/>
                  </a:lnTo>
                  <a:lnTo>
                    <a:pt x="2229231" y="1981962"/>
                  </a:lnTo>
                  <a:lnTo>
                    <a:pt x="2257552" y="1975739"/>
                  </a:lnTo>
                  <a:close/>
                </a:path>
                <a:path w="2307590" h="2083435">
                  <a:moveTo>
                    <a:pt x="2307209" y="1956054"/>
                  </a:moveTo>
                  <a:lnTo>
                    <a:pt x="2303018" y="1947799"/>
                  </a:lnTo>
                  <a:lnTo>
                    <a:pt x="2287778" y="1942973"/>
                  </a:lnTo>
                  <a:lnTo>
                    <a:pt x="2279523" y="1947164"/>
                  </a:lnTo>
                  <a:lnTo>
                    <a:pt x="2277110" y="1954784"/>
                  </a:lnTo>
                  <a:lnTo>
                    <a:pt x="2261082" y="2004656"/>
                  </a:lnTo>
                  <a:lnTo>
                    <a:pt x="2238108" y="2009698"/>
                  </a:lnTo>
                  <a:lnTo>
                    <a:pt x="2202561" y="1971167"/>
                  </a:lnTo>
                  <a:lnTo>
                    <a:pt x="2197227" y="1965325"/>
                  </a:lnTo>
                  <a:lnTo>
                    <a:pt x="2187956" y="1964944"/>
                  </a:lnTo>
                  <a:lnTo>
                    <a:pt x="2182114" y="1970278"/>
                  </a:lnTo>
                  <a:lnTo>
                    <a:pt x="2176272" y="1975739"/>
                  </a:lnTo>
                  <a:lnTo>
                    <a:pt x="2175891" y="1984883"/>
                  </a:lnTo>
                  <a:lnTo>
                    <a:pt x="2181352" y="1990725"/>
                  </a:lnTo>
                  <a:lnTo>
                    <a:pt x="2266315" y="2082927"/>
                  </a:lnTo>
                  <a:lnTo>
                    <a:pt x="2276767" y="2050415"/>
                  </a:lnTo>
                  <a:lnTo>
                    <a:pt x="2291677" y="2004060"/>
                  </a:lnTo>
                  <a:lnTo>
                    <a:pt x="2304669" y="1963674"/>
                  </a:lnTo>
                  <a:lnTo>
                    <a:pt x="2307209" y="1956054"/>
                  </a:lnTo>
                  <a:close/>
                </a:path>
              </a:pathLst>
            </a:custGeom>
            <a:solidFill>
              <a:srgbClr val="FF89D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479163" y="2622204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83936" y="2622204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88710" y="2622204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93358" y="2622204"/>
            <a:ext cx="179536" cy="55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68857D-C7DF-420F-97BD-04F40F3A50F0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351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Problems </a:t>
            </a:r>
            <a:r>
              <a:rPr spc="-160" dirty="0"/>
              <a:t>with </a:t>
            </a:r>
            <a:r>
              <a:rPr spc="-190" dirty="0"/>
              <a:t>greedy</a:t>
            </a:r>
            <a:r>
              <a:rPr spc="-484" dirty="0"/>
              <a:t> </a:t>
            </a:r>
            <a:r>
              <a:rPr spc="-170" dirty="0"/>
              <a:t>decoding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6269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Greedy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decoding </a:t>
            </a:r>
            <a:r>
              <a:rPr kumimoji="0" sz="24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way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undo</a:t>
            </a:r>
            <a:r>
              <a:rPr kumimoji="0" sz="2400" b="0" i="0" u="none" strike="noStrike" kern="1200" cap="none" spc="-3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decisions!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8" y="1471676"/>
            <a:ext cx="3033171" cy="179472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241935" algn="l"/>
              </a:tabLst>
              <a:defRPr/>
            </a:pP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Input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 a m’entarté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241935" algn="l"/>
                <a:tab pos="1638300" algn="l"/>
              </a:tabLst>
              <a:defRPr/>
            </a:pP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→ he </a:t>
            </a: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 	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241935" algn="l"/>
                <a:tab pos="2033905" algn="l"/>
              </a:tabLst>
              <a:defRPr/>
            </a:pP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→ he hit </a:t>
            </a: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 	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241935" algn="l"/>
                <a:tab pos="2253615" algn="l"/>
              </a:tabLst>
              <a:defRPr/>
            </a:pP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→ he hit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400" b="0" i="1" u="heavy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	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1774" y="1621028"/>
            <a:ext cx="249667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(he hit me with a pie)</a:t>
            </a:r>
            <a:endParaRPr kumimoji="0" sz="18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1775" y="2937459"/>
            <a:ext cx="2927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(whoops! no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going 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back</a:t>
            </a: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now…)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3666490"/>
            <a:ext cx="2291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fix</a:t>
            </a:r>
            <a:r>
              <a:rPr kumimoji="0" sz="2400" b="0" i="0" u="none" strike="noStrike" kern="1200" cap="none" spc="-3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A26F9-6BCA-43FC-8FC8-342DC0ED0DD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46697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Exhaustive </a:t>
            </a:r>
            <a:r>
              <a:rPr spc="-195" dirty="0"/>
              <a:t>search</a:t>
            </a:r>
            <a:r>
              <a:rPr spc="-370" dirty="0"/>
              <a:t> </a:t>
            </a:r>
            <a:r>
              <a:rPr spc="-170" dirty="0"/>
              <a:t>decoding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227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Ideally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(length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translation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2400" b="0" i="1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maximizes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140" y="3443529"/>
            <a:ext cx="8272145" cy="15087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80365" algn="l"/>
                <a:tab pos="381000" algn="l"/>
              </a:tabLst>
              <a:defRPr/>
            </a:pPr>
            <a:r>
              <a:rPr kumimoji="0" sz="24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could try computing </a:t>
            </a:r>
            <a:r>
              <a:rPr kumimoji="0" sz="2400" b="0" i="0" u="none" strike="noStrike" kern="1200" cap="none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possible sequences </a:t>
            </a:r>
            <a:r>
              <a:rPr kumimoji="0" lang="en-US" sz="2400" b="0" i="0" u="none" strike="noStrike" kern="1200" cap="none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sz="2400" b="0" i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24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23900" marR="4318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723900" algn="l"/>
                <a:tab pos="724535" algn="l"/>
              </a:tabLst>
              <a:defRPr/>
            </a:pP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means that on each step </a:t>
            </a:r>
            <a:r>
              <a:rPr kumimoji="0" sz="2000" b="0" i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decoder, we’re tracking V</a:t>
            </a:r>
            <a:r>
              <a:rPr lang="en-US" sz="1950" baseline="2564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kumimoji="0" sz="1950" b="0" i="0" u="none" strike="noStrike" kern="1200" cap="none" normalizeH="0" baseline="2564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possible  partial translations, where </a:t>
            </a:r>
            <a:r>
              <a:rPr kumimoji="0" sz="2000" b="0" i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 </a:t>
            </a:r>
            <a:r>
              <a:rPr kumimoji="0" lang="en-US" sz="2000" b="0" i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vocab</a:t>
            </a: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ulary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size</a:t>
            </a:r>
          </a:p>
          <a:p>
            <a:pPr marL="7239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723900" algn="l"/>
                <a:tab pos="724535" algn="l"/>
              </a:tabLst>
              <a:defRPr/>
            </a:pP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O(V</a:t>
            </a:r>
            <a:r>
              <a:rPr kumimoji="0" sz="1950" b="0" i="0" u="none" strike="noStrike" kern="1200" cap="none" normalizeH="0" baseline="2564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complexity is 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far too expensive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!</a:t>
            </a:r>
          </a:p>
        </p:txBody>
      </p:sp>
      <p:sp>
        <p:nvSpPr>
          <p:cNvPr id="5" name="object 5"/>
          <p:cNvSpPr/>
          <p:nvPr/>
        </p:nvSpPr>
        <p:spPr>
          <a:xfrm>
            <a:off x="790194" y="1863869"/>
            <a:ext cx="7751921" cy="117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5BBBF-A681-4430-AECE-79F42CCB7402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38150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</a:t>
            </a:r>
            <a:r>
              <a:rPr spc="-420" dirty="0"/>
              <a:t> </a:t>
            </a:r>
            <a:r>
              <a:rPr spc="-170" dirty="0"/>
              <a:t>decoding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05661"/>
            <a:ext cx="8760460" cy="2026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2385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Core idea: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On each step of decoder, keep track of the 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probable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partial translations (</a:t>
            </a:r>
            <a:r>
              <a:rPr kumimoji="0" sz="2400" b="0" i="1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hypotheses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size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 practice around 5 to 10)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/>
              <a:defRPr/>
            </a:pPr>
            <a:endParaRPr kumimoji="0" sz="23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34423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hypothesis	has a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is its log probability: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3963132"/>
            <a:ext cx="8386834" cy="210249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6985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 are all negative, and higher score is better</a:t>
            </a:r>
          </a:p>
          <a:p>
            <a:pPr marL="6985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86FF"/>
              </a:buClr>
              <a:buSzTx/>
              <a:buFont typeface="Times New Roman"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search for high-scoring hypotheses, tracking top </a:t>
            </a:r>
            <a:r>
              <a:rPr kumimoji="0" sz="20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each step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search is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guaranteed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find optimal solution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much more efficient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 exhaustive search!</a:t>
            </a:r>
          </a:p>
        </p:txBody>
      </p:sp>
      <p:sp>
        <p:nvSpPr>
          <p:cNvPr id="5" name="object 5"/>
          <p:cNvSpPr/>
          <p:nvPr/>
        </p:nvSpPr>
        <p:spPr>
          <a:xfrm>
            <a:off x="2534672" y="2847348"/>
            <a:ext cx="1222203" cy="20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0460" y="3218782"/>
            <a:ext cx="7915642" cy="732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C28246-9A20-49AF-8958-2F5FBA348BF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1361" y="5982461"/>
            <a:ext cx="1769745" cy="646430"/>
          </a:xfrm>
          <a:prstGeom prst="rect">
            <a:avLst/>
          </a:prstGeom>
          <a:ln w="19812">
            <a:solidFill>
              <a:srgbClr val="BA56BD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8796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96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159F4-8A94-4828-AB75-7B2707DC1F3F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9377"/>
            <a:ext cx="546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Beam </a:t>
            </a:r>
            <a:r>
              <a:rPr spc="-195" dirty="0"/>
              <a:t>search </a:t>
            </a:r>
            <a:r>
              <a:rPr spc="-185" dirty="0"/>
              <a:t>decoding:</a:t>
            </a:r>
            <a:r>
              <a:rPr spc="-459" dirty="0"/>
              <a:t> </a:t>
            </a:r>
            <a:r>
              <a:rPr spc="-19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0486"/>
            <a:ext cx="3525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Blue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038600"/>
            <a:ext cx="1167765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859" y="3107435"/>
            <a:ext cx="571500" cy="4362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859" y="4971288"/>
            <a:ext cx="571500" cy="4343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158" y="3543300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79">
                <a:moveTo>
                  <a:pt x="433491" y="49928"/>
                </a:moveTo>
                <a:lnTo>
                  <a:pt x="0" y="491236"/>
                </a:lnTo>
                <a:lnTo>
                  <a:pt x="9067" y="500125"/>
                </a:lnTo>
                <a:lnTo>
                  <a:pt x="442556" y="58822"/>
                </a:lnTo>
                <a:lnTo>
                  <a:pt x="433491" y="49928"/>
                </a:lnTo>
                <a:close/>
              </a:path>
              <a:path w="491490" h="500379">
                <a:moveTo>
                  <a:pt x="478171" y="40894"/>
                </a:moveTo>
                <a:lnTo>
                  <a:pt x="442366" y="40894"/>
                </a:lnTo>
                <a:lnTo>
                  <a:pt x="451434" y="49784"/>
                </a:lnTo>
                <a:lnTo>
                  <a:pt x="442556" y="58822"/>
                </a:lnTo>
                <a:lnTo>
                  <a:pt x="465188" y="81025"/>
                </a:lnTo>
                <a:lnTo>
                  <a:pt x="478171" y="40894"/>
                </a:lnTo>
                <a:close/>
              </a:path>
              <a:path w="491490" h="500379">
                <a:moveTo>
                  <a:pt x="442366" y="40894"/>
                </a:moveTo>
                <a:lnTo>
                  <a:pt x="433491" y="49928"/>
                </a:lnTo>
                <a:lnTo>
                  <a:pt x="442556" y="58822"/>
                </a:lnTo>
                <a:lnTo>
                  <a:pt x="451434" y="49784"/>
                </a:lnTo>
                <a:lnTo>
                  <a:pt x="442366" y="40894"/>
                </a:lnTo>
                <a:close/>
              </a:path>
              <a:path w="491490" h="500379">
                <a:moveTo>
                  <a:pt x="491401" y="0"/>
                </a:moveTo>
                <a:lnTo>
                  <a:pt x="410819" y="27686"/>
                </a:lnTo>
                <a:lnTo>
                  <a:pt x="433491" y="49928"/>
                </a:lnTo>
                <a:lnTo>
                  <a:pt x="442366" y="40894"/>
                </a:lnTo>
                <a:lnTo>
                  <a:pt x="478171" y="40894"/>
                </a:lnTo>
                <a:lnTo>
                  <a:pt x="49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9158" y="4470019"/>
            <a:ext cx="491490" cy="501015"/>
          </a:xfrm>
          <a:custGeom>
            <a:avLst/>
            <a:gdLst/>
            <a:ahLst/>
            <a:cxnLst/>
            <a:rect l="l" t="t" r="r" b="b"/>
            <a:pathLst>
              <a:path w="491490" h="501014">
                <a:moveTo>
                  <a:pt x="433458" y="450760"/>
                </a:moveTo>
                <a:lnTo>
                  <a:pt x="410832" y="472947"/>
                </a:lnTo>
                <a:lnTo>
                  <a:pt x="491401" y="500760"/>
                </a:lnTo>
                <a:lnTo>
                  <a:pt x="478211" y="459866"/>
                </a:lnTo>
                <a:lnTo>
                  <a:pt x="442391" y="459866"/>
                </a:lnTo>
                <a:lnTo>
                  <a:pt x="433458" y="450760"/>
                </a:lnTo>
                <a:close/>
              </a:path>
              <a:path w="491490" h="501014">
                <a:moveTo>
                  <a:pt x="442525" y="441869"/>
                </a:moveTo>
                <a:lnTo>
                  <a:pt x="433458" y="450760"/>
                </a:lnTo>
                <a:lnTo>
                  <a:pt x="442391" y="459866"/>
                </a:lnTo>
                <a:lnTo>
                  <a:pt x="451459" y="450976"/>
                </a:lnTo>
                <a:lnTo>
                  <a:pt x="442525" y="441869"/>
                </a:lnTo>
                <a:close/>
              </a:path>
              <a:path w="491490" h="501014">
                <a:moveTo>
                  <a:pt x="465226" y="419607"/>
                </a:moveTo>
                <a:lnTo>
                  <a:pt x="442525" y="441869"/>
                </a:lnTo>
                <a:lnTo>
                  <a:pt x="451459" y="450976"/>
                </a:lnTo>
                <a:lnTo>
                  <a:pt x="442391" y="459866"/>
                </a:lnTo>
                <a:lnTo>
                  <a:pt x="478211" y="459866"/>
                </a:lnTo>
                <a:lnTo>
                  <a:pt x="465226" y="419607"/>
                </a:lnTo>
                <a:close/>
              </a:path>
              <a:path w="491490" h="501014">
                <a:moveTo>
                  <a:pt x="9067" y="0"/>
                </a:moveTo>
                <a:lnTo>
                  <a:pt x="0" y="8889"/>
                </a:lnTo>
                <a:lnTo>
                  <a:pt x="433458" y="450760"/>
                </a:lnTo>
                <a:lnTo>
                  <a:pt x="442525" y="441869"/>
                </a:lnTo>
                <a:lnTo>
                  <a:pt x="9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5456" y="2785617"/>
            <a:ext cx="2609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-0.7 </a:t>
            </a:r>
            <a:r>
              <a:rPr kumimoji="0" sz="2700" b="0" i="0" u="none" strike="noStrike" kern="1200" cap="none" spc="-232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700" b="0" i="0" u="none" strike="noStrike" kern="1200" cap="none" spc="-97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</a:t>
            </a:r>
            <a:r>
              <a:rPr kumimoji="0" sz="2700" b="0" i="0" u="none" strike="noStrike" kern="1200" cap="none" spc="-187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00" b="0" i="0" u="none" strike="noStrike" kern="1200" cap="none" spc="-22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25" normalizeH="0" baseline="-18518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2700" b="0" i="0" u="none" strike="noStrike" kern="1200" cap="none" spc="-22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700" b="0" i="1" u="none" strike="noStrike" kern="1200" cap="none" spc="-22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r>
              <a:rPr kumimoji="0" sz="2700" b="0" i="0" u="none" strike="noStrike" kern="1200" cap="none" spc="-22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2700" b="0" i="1" u="none" strike="noStrike" kern="1200" cap="none" spc="-22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r>
              <a:rPr kumimoji="0" sz="2700" b="0" i="0" u="none" strike="noStrike" kern="1200" cap="none" spc="-225" normalizeH="0" baseline="154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700" b="0" i="0" u="none" strike="noStrike" kern="1200" cap="none" spc="0" normalizeH="0" baseline="154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5456" y="5425236"/>
            <a:ext cx="2408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104" normalizeH="0" baseline="-3086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-0.9 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</a:t>
            </a:r>
            <a:r>
              <a:rPr kumimoji="0" sz="1800" b="0" i="0" u="none" strike="noStrike" kern="1200" cap="none" spc="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225" normalizeH="0" baseline="-20833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</a:t>
            </a:r>
            <a:r>
              <a:rPr kumimoji="0" sz="1800" b="0" i="1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44111" y="765048"/>
            <a:ext cx="3837432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6122" y="6017514"/>
            <a:ext cx="2070100" cy="647700"/>
          </a:xfrm>
          <a:prstGeom prst="rect">
            <a:avLst/>
          </a:prstGeom>
          <a:ln w="19812">
            <a:solidFill>
              <a:srgbClr val="BA56B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9695" marR="95250" lvl="0" indent="129539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9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 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compute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8722D5-0DAD-4716-9A49-C06F21D01EBC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8E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8E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8E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EE8E1C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3729</TotalTime>
  <Words>8288</Words>
  <Application>Microsoft Office PowerPoint</Application>
  <PresentationFormat>On-screen Show (4:3)</PresentationFormat>
  <Paragraphs>1850</Paragraphs>
  <Slides>147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147</vt:i4>
      </vt:variant>
    </vt:vector>
  </HeadingPairs>
  <TitlesOfParts>
    <vt:vector size="168" baseType="lpstr">
      <vt:lpstr>Arial</vt:lpstr>
      <vt:lpstr>Calibri</vt:lpstr>
      <vt:lpstr>Carlito</vt:lpstr>
      <vt:lpstr>Century Gothic</vt:lpstr>
      <vt:lpstr>Courier New</vt:lpstr>
      <vt:lpstr>DejaVu Sans</vt:lpstr>
      <vt:lpstr>Helvetica Neue Light</vt:lpstr>
      <vt:lpstr>Lucida Sans</vt:lpstr>
      <vt:lpstr>Times New Roman</vt:lpstr>
      <vt:lpstr>Trebuchet MS</vt:lpstr>
      <vt:lpstr>Wingdings</vt:lpstr>
      <vt:lpstr>1_Office Theme</vt:lpstr>
      <vt:lpstr>Executive</vt:lpstr>
      <vt:lpstr>Office Theme</vt:lpstr>
      <vt:lpstr>2_Office Theme</vt:lpstr>
      <vt:lpstr>3_Office Theme</vt:lpstr>
      <vt:lpstr>4_Office Theme</vt:lpstr>
      <vt:lpstr>5_Office Theme</vt:lpstr>
      <vt:lpstr>7_Office Theme</vt:lpstr>
      <vt:lpstr>10_Office Theme</vt:lpstr>
      <vt:lpstr>11_Office Theme</vt:lpstr>
      <vt:lpstr>CS 1678: Intro to Deep Learning Recurrent Neural Networks</vt:lpstr>
      <vt:lpstr>Plan for this lecture</vt:lpstr>
      <vt:lpstr>Recurrent neural networks</vt:lpstr>
      <vt:lpstr>PowerPoint Presentation</vt:lpstr>
      <vt:lpstr>PowerPoint Presentation</vt:lpstr>
      <vt:lpstr>Recurrent Networks offer a lot of flexibility:</vt:lpstr>
      <vt:lpstr>Recurrent Networks offer a lot of flexibility:</vt:lpstr>
      <vt:lpstr>Recurrent Networks offer a lot of flexibility:</vt:lpstr>
      <vt:lpstr>Recurrent Networks offer a lot of flexibility:</vt:lpstr>
      <vt:lpstr>Recurrent Networks offer a lot of flexibility:</vt:lpstr>
      <vt:lpstr>Recurrent Neural Network</vt:lpstr>
      <vt:lpstr>Recurrent Neural Network</vt:lpstr>
      <vt:lpstr>Recurrent Neural Network</vt:lpstr>
      <vt:lpstr>Recurrent Neural Network</vt:lpstr>
      <vt:lpstr>(Vanilla) Recurrent Neural Network The state consists of a single “hidden” vector h:</vt:lpstr>
      <vt:lpstr>Character-level  language model  example</vt:lpstr>
      <vt:lpstr>PowerPoint Presentation</vt:lpstr>
      <vt:lpstr>PowerPoint Presentation</vt:lpstr>
      <vt:lpstr>PowerPoint Presentation</vt:lpstr>
      <vt:lpstr>Training a Recurrent Neural Network</vt:lpstr>
      <vt:lpstr>The vanishing/exploding gradient problem</vt:lpstr>
      <vt:lpstr>The vanishing gradient problem</vt:lpstr>
      <vt:lpstr>What uses of language models from everyday life can you think of?</vt:lpstr>
      <vt:lpstr>Now in more detail…</vt:lpstr>
      <vt:lpstr>Language Modeling</vt:lpstr>
      <vt:lpstr>n-gram Language Models</vt:lpstr>
      <vt:lpstr>Sparsity Problems with n-gram Language Models</vt:lpstr>
      <vt:lpstr>A fixed-window neural Language Model</vt:lpstr>
      <vt:lpstr>A fixed-window neural Language Model</vt:lpstr>
      <vt:lpstr>Recurrent Neural Networks (RNN) A family of neural architectures</vt:lpstr>
      <vt:lpstr>A RNN Language Model</vt:lpstr>
      <vt:lpstr>A RNN Language Model</vt:lpstr>
      <vt:lpstr>Recall: Training a RNN Language Model</vt:lpstr>
      <vt:lpstr>Training a RNN Language Model</vt:lpstr>
      <vt:lpstr>Training a RNN Language Model</vt:lpstr>
      <vt:lpstr>Training a RNN Language Model</vt:lpstr>
      <vt:lpstr>Training a RNN Language Model</vt:lpstr>
      <vt:lpstr>Training a RNN Language Model</vt:lpstr>
      <vt:lpstr>Backpropagation for RNNs</vt:lpstr>
      <vt:lpstr>Multivariable Chain Rule</vt:lpstr>
      <vt:lpstr>Backpropagation for RNNs: Proof sketch</vt:lpstr>
      <vt:lpstr>Backpropagation for RNNs</vt:lpstr>
      <vt:lpstr>Vanishing gradient intuition</vt:lpstr>
      <vt:lpstr>PowerPoint Presentation</vt:lpstr>
      <vt:lpstr>Vanishing gradient intuition</vt:lpstr>
      <vt:lpstr>Vanishing gradient intuition</vt:lpstr>
      <vt:lpstr>Vanishing gradient intuition</vt:lpstr>
      <vt:lpstr>Vanishing gradient intuition</vt:lpstr>
      <vt:lpstr>Vanishing gradient proof sketch</vt:lpstr>
      <vt:lpstr>Vanishing gradient proof sketch</vt:lpstr>
      <vt:lpstr>Why is vanishing gradient a problem?</vt:lpstr>
      <vt:lpstr>Effect of vanishing gradient on RNN-LM</vt:lpstr>
      <vt:lpstr>Effect of vanishing gradient on RNN-LM is</vt:lpstr>
      <vt:lpstr>Why is exploding gradient a problem?</vt:lpstr>
      <vt:lpstr>Gradient clipping: solution for exploding gradient</vt:lpstr>
      <vt:lpstr>RNNs with Gates</vt:lpstr>
      <vt:lpstr>How to fix vanishing gradient problem?</vt:lpstr>
      <vt:lpstr>Gated Recurrent Units (GRUs)</vt:lpstr>
      <vt:lpstr>Gated Recurrent Units (GRUs)</vt:lpstr>
      <vt:lpstr>Gated Recurrent Units (GRUs)</vt:lpstr>
      <vt:lpstr>Gated Recurrent Units (GRUs)</vt:lpstr>
      <vt:lpstr>Gated Recurrent Units (GRUs)</vt:lpstr>
      <vt:lpstr>Long-short-term-memories (LSTMs)</vt:lpstr>
      <vt:lpstr>Long-short-term-memories (LSTMs)</vt:lpstr>
      <vt:lpstr>Review on your own: Gated Recurrent Units (GRU)</vt:lpstr>
      <vt:lpstr>Review on your own: Long Short-Term Memory (LSTM)</vt:lpstr>
      <vt:lpstr>Review on your own: Long Short-Term Memory (LSTM)</vt:lpstr>
      <vt:lpstr>Cell State vs Hidden State</vt:lpstr>
      <vt:lpstr>Activity</vt:lpstr>
      <vt:lpstr>LSTM vs GRU</vt:lpstr>
      <vt:lpstr>LSTMs: real-world success</vt:lpstr>
      <vt:lpstr>Is vanishing/exploding gradient just a RNN problem?</vt:lpstr>
      <vt:lpstr>Is vanishing/exploding gradient just a RNN problem?</vt:lpstr>
      <vt:lpstr>Bidirectional RNNs: motivation Task: Sentiment Classification</vt:lpstr>
      <vt:lpstr>Bidirectional RNNs</vt:lpstr>
      <vt:lpstr>Bidirectional RNNs</vt:lpstr>
      <vt:lpstr>Multi-layer RNNs</vt:lpstr>
      <vt:lpstr>Evaluating Language Models</vt:lpstr>
      <vt:lpstr>Recap thus far</vt:lpstr>
      <vt:lpstr>Plan for this lecture</vt:lpstr>
      <vt:lpstr>Applications</vt:lpstr>
      <vt:lpstr>Why should we care about Language Modeling?</vt:lpstr>
      <vt:lpstr>Generating text with a RNN Language Model</vt:lpstr>
      <vt:lpstr>Generating text with a RNN Language Model</vt:lpstr>
      <vt:lpstr>Generating text with a RNN Language Model</vt:lpstr>
      <vt:lpstr>Generating text with a RNN Language Model</vt:lpstr>
      <vt:lpstr>PowerPoint Presentation</vt:lpstr>
      <vt:lpstr>at first:</vt:lpstr>
      <vt:lpstr>PowerPoint Presentation</vt:lpstr>
      <vt:lpstr>PowerPoint Presentation</vt:lpstr>
      <vt:lpstr>Generated  C code</vt:lpstr>
      <vt:lpstr>Neural Machine Translation</vt:lpstr>
      <vt:lpstr>Neural Machine Translation (NMT)</vt:lpstr>
      <vt:lpstr>Greedy decoding</vt:lpstr>
      <vt:lpstr>Problems with greedy decoding</vt:lpstr>
      <vt:lpstr>Exhaustive search decoding</vt:lpstr>
      <vt:lpstr>Beam search decoding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example</vt:lpstr>
      <vt:lpstr>Beam search decoding: stopping criterion</vt:lpstr>
      <vt:lpstr>Beam search decoding: finishing up</vt:lpstr>
      <vt:lpstr>How do we evaluate Machine Translation?</vt:lpstr>
      <vt:lpstr>MT progress over time [Edinburgh En-De WMT newstest2013 Cased BLEU; NMT 2015 from U. Montréal]</vt:lpstr>
      <vt:lpstr>NMT: the biggest success story of NLP Deep Learning</vt:lpstr>
      <vt:lpstr>So is Machine Translation solved?</vt:lpstr>
      <vt:lpstr>So is Machine Translation solved?</vt:lpstr>
      <vt:lpstr>So is Machine Translation solved?</vt:lpstr>
      <vt:lpstr>NMT research continues</vt:lpstr>
      <vt:lpstr>Sequence-to-sequence: the bottleneck problem</vt:lpstr>
      <vt:lpstr>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Attention: in equations</vt:lpstr>
      <vt:lpstr>Attention is great</vt:lpstr>
      <vt:lpstr>Attention is a general Deep Learning technique</vt:lpstr>
      <vt:lpstr>PowerPoint Presentation</vt:lpstr>
      <vt:lpstr>Recurrent Neural Network</vt:lpstr>
      <vt:lpstr>test image</vt:lpstr>
      <vt:lpstr>PowerPoint Presentation</vt:lpstr>
      <vt:lpstr>test image</vt:lpstr>
      <vt:lpstr>test image</vt:lpstr>
      <vt:lpstr>test image</vt:lpstr>
      <vt:lpstr>test image</vt:lpstr>
      <vt:lpstr>test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S2VT Overview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1678: Intro to Deep Learning</dc:title>
  <dc:creator>Adriana I. Kovashka</dc:creator>
  <cp:lastModifiedBy>Kovashka, Adriana Ivanona</cp:lastModifiedBy>
  <cp:revision>371</cp:revision>
  <dcterms:created xsi:type="dcterms:W3CDTF">2015-04-17T19:15:42Z</dcterms:created>
  <dcterms:modified xsi:type="dcterms:W3CDTF">2021-10-18T02:15:37Z</dcterms:modified>
</cp:coreProperties>
</file>