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C2E0"/>
    <a:srgbClr val="DCE6F2"/>
    <a:srgbClr val="99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8307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1219200"/>
            <a:ext cx="868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1219200"/>
            <a:ext cx="868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763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378296"/>
              </p:ext>
            </p:extLst>
          </p:nvPr>
        </p:nvGraphicFramePr>
        <p:xfrm>
          <a:off x="609600" y="1352858"/>
          <a:ext cx="3276600" cy="51241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76600"/>
              </a:tblGrid>
              <a:tr h="1024828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Start State</a:t>
                      </a:r>
                      <a:endParaRPr lang="en-US" b="1" dirty="0"/>
                    </a:p>
                  </a:txBody>
                  <a:tcPr anchor="ctr"/>
                </a:tc>
              </a:tr>
              <a:tr h="1024828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State</a:t>
                      </a:r>
                      <a:endParaRPr lang="en-US" b="1" dirty="0"/>
                    </a:p>
                  </a:txBody>
                  <a:tcPr anchor="ctr"/>
                </a:tc>
              </a:tr>
              <a:tr h="940886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Accepting State</a:t>
                      </a:r>
                      <a:endParaRPr lang="en-US" b="1" dirty="0"/>
                    </a:p>
                  </a:txBody>
                  <a:tcPr anchor="ctr"/>
                </a:tc>
              </a:tr>
              <a:tr h="106680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Transition</a:t>
                      </a:r>
                      <a:endParaRPr lang="en-US" b="1" dirty="0"/>
                    </a:p>
                  </a:txBody>
                  <a:tcPr anchor="ctr"/>
                </a:tc>
              </a:tr>
              <a:tr h="106680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Self-loop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4894869" y="3489682"/>
            <a:ext cx="749279" cy="749279"/>
            <a:chOff x="1143000" y="1752600"/>
            <a:chExt cx="1219200" cy="1219200"/>
          </a:xfrm>
        </p:grpSpPr>
        <p:sp>
          <p:nvSpPr>
            <p:cNvPr id="4" name="Oval 3"/>
            <p:cNvSpPr/>
            <p:nvPr/>
          </p:nvSpPr>
          <p:spPr>
            <a:xfrm>
              <a:off x="1143000" y="1752600"/>
              <a:ext cx="1219200" cy="1219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03388" y="1912988"/>
              <a:ext cx="898423" cy="89842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Arc 8"/>
          <p:cNvSpPr/>
          <p:nvPr/>
        </p:nvSpPr>
        <p:spPr>
          <a:xfrm>
            <a:off x="5515895" y="4409829"/>
            <a:ext cx="1981200" cy="914400"/>
          </a:xfrm>
          <a:prstGeom prst="arc">
            <a:avLst>
              <a:gd name="adj1" fmla="val 11429432"/>
              <a:gd name="adj2" fmla="val 20818246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08419" y="2514600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99169" y="1423529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11" idx="2"/>
          </p:cNvCxnSpPr>
          <p:nvPr/>
        </p:nvCxnSpPr>
        <p:spPr>
          <a:xfrm>
            <a:off x="4242405" y="1804529"/>
            <a:ext cx="656764" cy="0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Graph Symbols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889767" y="4540537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239246" y="4540537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H="1">
            <a:off x="5529844" y="5437869"/>
            <a:ext cx="814850" cy="563173"/>
          </a:xfrm>
          <a:custGeom>
            <a:avLst/>
            <a:gdLst>
              <a:gd name="connsiteX0" fmla="*/ 846955 w 953699"/>
              <a:gd name="connsiteY0" fmla="*/ 686445 h 1010910"/>
              <a:gd name="connsiteX1" fmla="*/ 237355 w 953699"/>
              <a:gd name="connsiteY1" fmla="*/ 568458 h 1010910"/>
              <a:gd name="connsiteX2" fmla="*/ 21045 w 953699"/>
              <a:gd name="connsiteY2" fmla="*/ 37516 h 1010910"/>
              <a:gd name="connsiteX3" fmla="*/ 709304 w 953699"/>
              <a:gd name="connsiteY3" fmla="*/ 106342 h 1010910"/>
              <a:gd name="connsiteX4" fmla="*/ 905949 w 953699"/>
              <a:gd name="connsiteY4" fmla="*/ 607787 h 1010910"/>
              <a:gd name="connsiteX5" fmla="*/ 945278 w 953699"/>
              <a:gd name="connsiteY5" fmla="*/ 1010910 h 1010910"/>
              <a:gd name="connsiteX0" fmla="*/ 846955 w 905949"/>
              <a:gd name="connsiteY0" fmla="*/ 686445 h 686445"/>
              <a:gd name="connsiteX1" fmla="*/ 237355 w 905949"/>
              <a:gd name="connsiteY1" fmla="*/ 568458 h 686445"/>
              <a:gd name="connsiteX2" fmla="*/ 21045 w 905949"/>
              <a:gd name="connsiteY2" fmla="*/ 37516 h 686445"/>
              <a:gd name="connsiteX3" fmla="*/ 709304 w 905949"/>
              <a:gd name="connsiteY3" fmla="*/ 106342 h 686445"/>
              <a:gd name="connsiteX4" fmla="*/ 905949 w 905949"/>
              <a:gd name="connsiteY4" fmla="*/ 607787 h 686445"/>
              <a:gd name="connsiteX0" fmla="*/ 860351 w 919345"/>
              <a:gd name="connsiteY0" fmla="*/ 685719 h 685719"/>
              <a:gd name="connsiteX1" fmla="*/ 181925 w 919345"/>
              <a:gd name="connsiteY1" fmla="*/ 557900 h 685719"/>
              <a:gd name="connsiteX2" fmla="*/ 34441 w 919345"/>
              <a:gd name="connsiteY2" fmla="*/ 36790 h 685719"/>
              <a:gd name="connsiteX3" fmla="*/ 722700 w 919345"/>
              <a:gd name="connsiteY3" fmla="*/ 105616 h 685719"/>
              <a:gd name="connsiteX4" fmla="*/ 919345 w 919345"/>
              <a:gd name="connsiteY4" fmla="*/ 607061 h 685719"/>
              <a:gd name="connsiteX0" fmla="*/ 851262 w 910256"/>
              <a:gd name="connsiteY0" fmla="*/ 693033 h 693033"/>
              <a:gd name="connsiteX1" fmla="*/ 172836 w 910256"/>
              <a:gd name="connsiteY1" fmla="*/ 565214 h 693033"/>
              <a:gd name="connsiteX2" fmla="*/ 25352 w 910256"/>
              <a:gd name="connsiteY2" fmla="*/ 44104 h 693033"/>
              <a:gd name="connsiteX3" fmla="*/ 585791 w 910256"/>
              <a:gd name="connsiteY3" fmla="*/ 93265 h 693033"/>
              <a:gd name="connsiteX4" fmla="*/ 910256 w 910256"/>
              <a:gd name="connsiteY4" fmla="*/ 614375 h 693033"/>
              <a:gd name="connsiteX0" fmla="*/ 876667 w 935661"/>
              <a:gd name="connsiteY0" fmla="*/ 745047 h 745047"/>
              <a:gd name="connsiteX1" fmla="*/ 198241 w 935661"/>
              <a:gd name="connsiteY1" fmla="*/ 617228 h 745047"/>
              <a:gd name="connsiteX2" fmla="*/ 50757 w 935661"/>
              <a:gd name="connsiteY2" fmla="*/ 96118 h 745047"/>
              <a:gd name="connsiteX3" fmla="*/ 611196 w 935661"/>
              <a:gd name="connsiteY3" fmla="*/ 145279 h 745047"/>
              <a:gd name="connsiteX4" fmla="*/ 935661 w 935661"/>
              <a:gd name="connsiteY4" fmla="*/ 666389 h 745047"/>
              <a:gd name="connsiteX0" fmla="*/ 884941 w 943935"/>
              <a:gd name="connsiteY0" fmla="*/ 716575 h 716575"/>
              <a:gd name="connsiteX1" fmla="*/ 206515 w 943935"/>
              <a:gd name="connsiteY1" fmla="*/ 588756 h 716575"/>
              <a:gd name="connsiteX2" fmla="*/ 49199 w 943935"/>
              <a:gd name="connsiteY2" fmla="*/ 106975 h 716575"/>
              <a:gd name="connsiteX3" fmla="*/ 619470 w 943935"/>
              <a:gd name="connsiteY3" fmla="*/ 116807 h 716575"/>
              <a:gd name="connsiteX4" fmla="*/ 943935 w 943935"/>
              <a:gd name="connsiteY4" fmla="*/ 637917 h 716575"/>
              <a:gd name="connsiteX0" fmla="*/ 824405 w 942393"/>
              <a:gd name="connsiteY0" fmla="*/ 716575 h 716575"/>
              <a:gd name="connsiteX1" fmla="*/ 204973 w 942393"/>
              <a:gd name="connsiteY1" fmla="*/ 588756 h 716575"/>
              <a:gd name="connsiteX2" fmla="*/ 47657 w 942393"/>
              <a:gd name="connsiteY2" fmla="*/ 106975 h 716575"/>
              <a:gd name="connsiteX3" fmla="*/ 617928 w 942393"/>
              <a:gd name="connsiteY3" fmla="*/ 116807 h 716575"/>
              <a:gd name="connsiteX4" fmla="*/ 942393 w 942393"/>
              <a:gd name="connsiteY4" fmla="*/ 637917 h 716575"/>
              <a:gd name="connsiteX0" fmla="*/ 824405 w 942393"/>
              <a:gd name="connsiteY0" fmla="*/ 711526 h 711526"/>
              <a:gd name="connsiteX1" fmla="*/ 204973 w 942393"/>
              <a:gd name="connsiteY1" fmla="*/ 583707 h 711526"/>
              <a:gd name="connsiteX2" fmla="*/ 47657 w 942393"/>
              <a:gd name="connsiteY2" fmla="*/ 101926 h 711526"/>
              <a:gd name="connsiteX3" fmla="*/ 617928 w 942393"/>
              <a:gd name="connsiteY3" fmla="*/ 111758 h 711526"/>
              <a:gd name="connsiteX4" fmla="*/ 942393 w 942393"/>
              <a:gd name="connsiteY4" fmla="*/ 524713 h 711526"/>
              <a:gd name="connsiteX0" fmla="*/ 824405 w 942393"/>
              <a:gd name="connsiteY0" fmla="*/ 711526 h 711526"/>
              <a:gd name="connsiteX1" fmla="*/ 204973 w 942393"/>
              <a:gd name="connsiteY1" fmla="*/ 583707 h 711526"/>
              <a:gd name="connsiteX2" fmla="*/ 47657 w 942393"/>
              <a:gd name="connsiteY2" fmla="*/ 101926 h 711526"/>
              <a:gd name="connsiteX3" fmla="*/ 617928 w 942393"/>
              <a:gd name="connsiteY3" fmla="*/ 111758 h 711526"/>
              <a:gd name="connsiteX4" fmla="*/ 942393 w 942393"/>
              <a:gd name="connsiteY4" fmla="*/ 524713 h 711526"/>
              <a:gd name="connsiteX0" fmla="*/ 824405 w 942393"/>
              <a:gd name="connsiteY0" fmla="*/ 711526 h 711526"/>
              <a:gd name="connsiteX1" fmla="*/ 204973 w 942393"/>
              <a:gd name="connsiteY1" fmla="*/ 583707 h 711526"/>
              <a:gd name="connsiteX2" fmla="*/ 47657 w 942393"/>
              <a:gd name="connsiteY2" fmla="*/ 101926 h 711526"/>
              <a:gd name="connsiteX3" fmla="*/ 617928 w 942393"/>
              <a:gd name="connsiteY3" fmla="*/ 111758 h 711526"/>
              <a:gd name="connsiteX4" fmla="*/ 942393 w 942393"/>
              <a:gd name="connsiteY4" fmla="*/ 524713 h 711526"/>
              <a:gd name="connsiteX0" fmla="*/ 820199 w 938187"/>
              <a:gd name="connsiteY0" fmla="*/ 711526 h 711526"/>
              <a:gd name="connsiteX1" fmla="*/ 200767 w 938187"/>
              <a:gd name="connsiteY1" fmla="*/ 583707 h 711526"/>
              <a:gd name="connsiteX2" fmla="*/ 43451 w 938187"/>
              <a:gd name="connsiteY2" fmla="*/ 101926 h 711526"/>
              <a:gd name="connsiteX3" fmla="*/ 613722 w 938187"/>
              <a:gd name="connsiteY3" fmla="*/ 111758 h 711526"/>
              <a:gd name="connsiteX4" fmla="*/ 938187 w 938187"/>
              <a:gd name="connsiteY4" fmla="*/ 524713 h 711526"/>
              <a:gd name="connsiteX0" fmla="*/ 792097 w 910085"/>
              <a:gd name="connsiteY0" fmla="*/ 712292 h 712292"/>
              <a:gd name="connsiteX1" fmla="*/ 172665 w 910085"/>
              <a:gd name="connsiteY1" fmla="*/ 584473 h 712292"/>
              <a:gd name="connsiteX2" fmla="*/ 15349 w 910085"/>
              <a:gd name="connsiteY2" fmla="*/ 102692 h 712292"/>
              <a:gd name="connsiteX3" fmla="*/ 516795 w 910085"/>
              <a:gd name="connsiteY3" fmla="*/ 33866 h 712292"/>
              <a:gd name="connsiteX4" fmla="*/ 910085 w 910085"/>
              <a:gd name="connsiteY4" fmla="*/ 525479 h 712292"/>
              <a:gd name="connsiteX0" fmla="*/ 819516 w 937504"/>
              <a:gd name="connsiteY0" fmla="*/ 731594 h 731594"/>
              <a:gd name="connsiteX1" fmla="*/ 200084 w 937504"/>
              <a:gd name="connsiteY1" fmla="*/ 603775 h 731594"/>
              <a:gd name="connsiteX2" fmla="*/ 42768 w 937504"/>
              <a:gd name="connsiteY2" fmla="*/ 121994 h 731594"/>
              <a:gd name="connsiteX3" fmla="*/ 544214 w 937504"/>
              <a:gd name="connsiteY3" fmla="*/ 53168 h 731594"/>
              <a:gd name="connsiteX4" fmla="*/ 937504 w 937504"/>
              <a:gd name="connsiteY4" fmla="*/ 544781 h 731594"/>
              <a:gd name="connsiteX0" fmla="*/ 838292 w 956280"/>
              <a:gd name="connsiteY0" fmla="*/ 731594 h 734143"/>
              <a:gd name="connsiteX1" fmla="*/ 218860 w 956280"/>
              <a:gd name="connsiteY1" fmla="*/ 603775 h 734143"/>
              <a:gd name="connsiteX2" fmla="*/ 61544 w 956280"/>
              <a:gd name="connsiteY2" fmla="*/ 121994 h 734143"/>
              <a:gd name="connsiteX3" fmla="*/ 562990 w 956280"/>
              <a:gd name="connsiteY3" fmla="*/ 53168 h 734143"/>
              <a:gd name="connsiteX4" fmla="*/ 956280 w 956280"/>
              <a:gd name="connsiteY4" fmla="*/ 544781 h 734143"/>
              <a:gd name="connsiteX0" fmla="*/ 789236 w 907224"/>
              <a:gd name="connsiteY0" fmla="*/ 713031 h 722060"/>
              <a:gd name="connsiteX1" fmla="*/ 248462 w 907224"/>
              <a:gd name="connsiteY1" fmla="*/ 604876 h 722060"/>
              <a:gd name="connsiteX2" fmla="*/ 12488 w 907224"/>
              <a:gd name="connsiteY2" fmla="*/ 103431 h 722060"/>
              <a:gd name="connsiteX3" fmla="*/ 513934 w 907224"/>
              <a:gd name="connsiteY3" fmla="*/ 34605 h 722060"/>
              <a:gd name="connsiteX4" fmla="*/ 907224 w 907224"/>
              <a:gd name="connsiteY4" fmla="*/ 526218 h 722060"/>
              <a:gd name="connsiteX0" fmla="*/ 719112 w 837100"/>
              <a:gd name="connsiteY0" fmla="*/ 701864 h 701864"/>
              <a:gd name="connsiteX1" fmla="*/ 178338 w 837100"/>
              <a:gd name="connsiteY1" fmla="*/ 593709 h 701864"/>
              <a:gd name="connsiteX2" fmla="*/ 11190 w 837100"/>
              <a:gd name="connsiteY2" fmla="*/ 131593 h 701864"/>
              <a:gd name="connsiteX3" fmla="*/ 443810 w 837100"/>
              <a:gd name="connsiteY3" fmla="*/ 23438 h 701864"/>
              <a:gd name="connsiteX4" fmla="*/ 837100 w 837100"/>
              <a:gd name="connsiteY4" fmla="*/ 515051 h 701864"/>
              <a:gd name="connsiteX0" fmla="*/ 734133 w 852121"/>
              <a:gd name="connsiteY0" fmla="*/ 713101 h 713101"/>
              <a:gd name="connsiteX1" fmla="*/ 193359 w 852121"/>
              <a:gd name="connsiteY1" fmla="*/ 604946 h 713101"/>
              <a:gd name="connsiteX2" fmla="*/ 26211 w 852121"/>
              <a:gd name="connsiteY2" fmla="*/ 142830 h 713101"/>
              <a:gd name="connsiteX3" fmla="*/ 458831 w 852121"/>
              <a:gd name="connsiteY3" fmla="*/ 34675 h 713101"/>
              <a:gd name="connsiteX4" fmla="*/ 852121 w 852121"/>
              <a:gd name="connsiteY4" fmla="*/ 526288 h 713101"/>
              <a:gd name="connsiteX0" fmla="*/ 734133 w 852121"/>
              <a:gd name="connsiteY0" fmla="*/ 713101 h 720416"/>
              <a:gd name="connsiteX1" fmla="*/ 193359 w 852121"/>
              <a:gd name="connsiteY1" fmla="*/ 604946 h 720416"/>
              <a:gd name="connsiteX2" fmla="*/ 26211 w 852121"/>
              <a:gd name="connsiteY2" fmla="*/ 142830 h 720416"/>
              <a:gd name="connsiteX3" fmla="*/ 458831 w 852121"/>
              <a:gd name="connsiteY3" fmla="*/ 34675 h 720416"/>
              <a:gd name="connsiteX4" fmla="*/ 852121 w 852121"/>
              <a:gd name="connsiteY4" fmla="*/ 526288 h 720416"/>
              <a:gd name="connsiteX0" fmla="*/ 740135 w 858123"/>
              <a:gd name="connsiteY0" fmla="*/ 700498 h 704373"/>
              <a:gd name="connsiteX1" fmla="*/ 110871 w 858123"/>
              <a:gd name="connsiteY1" fmla="*/ 533350 h 704373"/>
              <a:gd name="connsiteX2" fmla="*/ 32213 w 858123"/>
              <a:gd name="connsiteY2" fmla="*/ 130227 h 704373"/>
              <a:gd name="connsiteX3" fmla="*/ 464833 w 858123"/>
              <a:gd name="connsiteY3" fmla="*/ 22072 h 704373"/>
              <a:gd name="connsiteX4" fmla="*/ 858123 w 858123"/>
              <a:gd name="connsiteY4" fmla="*/ 513685 h 704373"/>
              <a:gd name="connsiteX0" fmla="*/ 764601 w 882589"/>
              <a:gd name="connsiteY0" fmla="*/ 700498 h 706665"/>
              <a:gd name="connsiteX1" fmla="*/ 135337 w 882589"/>
              <a:gd name="connsiteY1" fmla="*/ 533350 h 706665"/>
              <a:gd name="connsiteX2" fmla="*/ 56679 w 882589"/>
              <a:gd name="connsiteY2" fmla="*/ 130227 h 706665"/>
              <a:gd name="connsiteX3" fmla="*/ 489299 w 882589"/>
              <a:gd name="connsiteY3" fmla="*/ 22072 h 706665"/>
              <a:gd name="connsiteX4" fmla="*/ 882589 w 882589"/>
              <a:gd name="connsiteY4" fmla="*/ 513685 h 706665"/>
              <a:gd name="connsiteX0" fmla="*/ 737794 w 855782"/>
              <a:gd name="connsiteY0" fmla="*/ 700498 h 705521"/>
              <a:gd name="connsiteX1" fmla="*/ 108530 w 855782"/>
              <a:gd name="connsiteY1" fmla="*/ 533350 h 705521"/>
              <a:gd name="connsiteX2" fmla="*/ 29872 w 855782"/>
              <a:gd name="connsiteY2" fmla="*/ 130227 h 705521"/>
              <a:gd name="connsiteX3" fmla="*/ 462492 w 855782"/>
              <a:gd name="connsiteY3" fmla="*/ 22072 h 705521"/>
              <a:gd name="connsiteX4" fmla="*/ 855782 w 855782"/>
              <a:gd name="connsiteY4" fmla="*/ 513685 h 705521"/>
              <a:gd name="connsiteX0" fmla="*/ 767666 w 859233"/>
              <a:gd name="connsiteY0" fmla="*/ 700498 h 704373"/>
              <a:gd name="connsiteX1" fmla="*/ 111981 w 859233"/>
              <a:gd name="connsiteY1" fmla="*/ 533350 h 704373"/>
              <a:gd name="connsiteX2" fmla="*/ 33323 w 859233"/>
              <a:gd name="connsiteY2" fmla="*/ 130227 h 704373"/>
              <a:gd name="connsiteX3" fmla="*/ 465943 w 859233"/>
              <a:gd name="connsiteY3" fmla="*/ 22072 h 704373"/>
              <a:gd name="connsiteX4" fmla="*/ 859233 w 859233"/>
              <a:gd name="connsiteY4" fmla="*/ 513685 h 704373"/>
              <a:gd name="connsiteX0" fmla="*/ 767666 w 859233"/>
              <a:gd name="connsiteY0" fmla="*/ 700498 h 704373"/>
              <a:gd name="connsiteX1" fmla="*/ 111981 w 859233"/>
              <a:gd name="connsiteY1" fmla="*/ 533350 h 704373"/>
              <a:gd name="connsiteX2" fmla="*/ 33323 w 859233"/>
              <a:gd name="connsiteY2" fmla="*/ 130227 h 704373"/>
              <a:gd name="connsiteX3" fmla="*/ 465943 w 859233"/>
              <a:gd name="connsiteY3" fmla="*/ 22072 h 704373"/>
              <a:gd name="connsiteX4" fmla="*/ 859233 w 859233"/>
              <a:gd name="connsiteY4" fmla="*/ 513685 h 70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233" h="704373">
                <a:moveTo>
                  <a:pt x="767666" y="700498"/>
                </a:moveTo>
                <a:cubicBezTo>
                  <a:pt x="325215" y="725078"/>
                  <a:pt x="234371" y="628395"/>
                  <a:pt x="111981" y="533350"/>
                </a:cubicBezTo>
                <a:cubicBezTo>
                  <a:pt x="-10409" y="438305"/>
                  <a:pt x="-25671" y="215440"/>
                  <a:pt x="33323" y="130227"/>
                </a:cubicBezTo>
                <a:cubicBezTo>
                  <a:pt x="92317" y="45014"/>
                  <a:pt x="328291" y="-41838"/>
                  <a:pt x="465943" y="22072"/>
                </a:cubicBezTo>
                <a:cubicBezTo>
                  <a:pt x="686538" y="85982"/>
                  <a:pt x="829737" y="244937"/>
                  <a:pt x="859233" y="513685"/>
                </a:cubicBezTo>
              </a:path>
            </a:pathLst>
          </a:custGeom>
          <a:ln>
            <a:headEnd type="none"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859040" y="5659371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344694" y="404049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</a:t>
            </a:r>
          </a:p>
        </p:txBody>
      </p:sp>
    </p:spTree>
    <p:extLst>
      <p:ext uri="{BB962C8B-B14F-4D97-AF65-F5344CB8AC3E}">
        <p14:creationId xmlns:p14="http://schemas.microsoft.com/office/powerpoint/2010/main" val="29141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2289</TotalTime>
  <Words>11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State Graph Symbols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Graph Symbols</dc:title>
  <dc:creator>jmisurda</dc:creator>
  <cp:lastModifiedBy>Jonathan Misurda</cp:lastModifiedBy>
  <cp:revision>148</cp:revision>
  <dcterms:created xsi:type="dcterms:W3CDTF">2006-08-16T00:00:00Z</dcterms:created>
  <dcterms:modified xsi:type="dcterms:W3CDTF">2012-09-24T17:21:22Z</dcterms:modified>
</cp:coreProperties>
</file>