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sldIdLst>
    <p:sldId id="257" r:id="rId3"/>
    <p:sldId id="259" r:id="rId4"/>
    <p:sldId id="260" r:id="rId5"/>
    <p:sldId id="263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30" y="4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861F0AD-32E4-7248-AD55-7F85DBB96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0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987" y="516237"/>
            <a:ext cx="4188039" cy="1541163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3987" y="2057401"/>
            <a:ext cx="4188039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C0BA991-80B8-1345-97A6-181C5E164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63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986" y="520203"/>
            <a:ext cx="4188039" cy="1683952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3985" y="2057401"/>
            <a:ext cx="4188040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00349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003493"/>
                </a:solidFill>
              </a:rPr>
              <a:pPr defTabSz="609585"/>
              <a:t>‹#›</a:t>
            </a:fld>
            <a:endParaRPr lang="en-US">
              <a:solidFill>
                <a:srgbClr val="003493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0DC5A1D5-8200-3F47-A816-45C48D375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1044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3C19F0C-2525-F24C-A176-9016BC47C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9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606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861F0AD-32E4-7248-AD55-7F85DBB96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669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3551B1E-06E3-D748-9A57-FBC7672BE2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115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2E5FDE3-7EB8-C443-93C7-AA64149B2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752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6237"/>
            <a:ext cx="10515600" cy="117445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8A21C36-4369-1741-AA83-82725D07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6730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A344E40-6F7A-5541-9DAA-B311B0F3BE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312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1B907B2-B125-B640-917E-06D52FB40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67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3551B1E-06E3-D748-9A57-FBC7672BE2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894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16E9A0B-9D3C-B04B-B855-F14C84256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354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45427"/>
            <a:ext cx="10515600" cy="117862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09892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AF74D26-B3E9-5846-BF9C-66B2674F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381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987" y="516237"/>
            <a:ext cx="4188039" cy="1541163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3987" y="2057401"/>
            <a:ext cx="4188039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C0BA991-80B8-1345-97A6-181C5E164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3600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986" y="520203"/>
            <a:ext cx="4188039" cy="1683952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3985" y="2057401"/>
            <a:ext cx="4188040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00349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003493"/>
                </a:solidFill>
              </a:rPr>
              <a:pPr defTabSz="609585"/>
              <a:t>‹#›</a:t>
            </a:fld>
            <a:endParaRPr lang="en-US">
              <a:solidFill>
                <a:srgbClr val="003493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0DC5A1D5-8200-3F47-A816-45C48D375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0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3C19F0C-2525-F24C-A176-9016BC47C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245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63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2E5FDE3-7EB8-C443-93C7-AA64149B2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39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6237"/>
            <a:ext cx="10515600" cy="117445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8A21C36-4369-1741-AA83-82725D07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65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A344E40-6F7A-5541-9DAA-B311B0F3BE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16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1B907B2-B125-B640-917E-06D52FB40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25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16E9A0B-9D3C-B04B-B855-F14C84256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45427"/>
            <a:ext cx="10515600" cy="117862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572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609585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09585"/>
            <a:fld id="{0B8F101A-5762-A94D-B26B-936FC3619C3C}" type="slidenum">
              <a:rPr lang="en-US" smtClean="0">
                <a:solidFill>
                  <a:srgbClr val="FFFFFF"/>
                </a:solidFill>
              </a:rPr>
              <a:pPr defTabSz="609585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AF74D26-B3E9-5846-BF9C-66B2674F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05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12064"/>
            <a:ext cx="10515600" cy="11786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5443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12064"/>
            <a:ext cx="10515600" cy="11786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44279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9BECA-E0EE-5843-A53B-B2F30C77D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761415" cy="2387600"/>
          </a:xfrm>
        </p:spPr>
        <p:txBody>
          <a:bodyPr/>
          <a:lstStyle/>
          <a:p>
            <a:r>
              <a:rPr lang="en-US" dirty="0" smtClean="0"/>
              <a:t>De La </a:t>
            </a:r>
            <a:r>
              <a:rPr lang="en-US" dirty="0" err="1" smtClean="0"/>
              <a:t>Briandais</a:t>
            </a:r>
            <a:r>
              <a:rPr lang="en-US" dirty="0" smtClean="0"/>
              <a:t> (DLB) Trees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27D9085-070E-2946-9BEF-08CF29519C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Injung Kim</a:t>
            </a:r>
          </a:p>
          <a:p>
            <a:r>
              <a:rPr lang="en-US" dirty="0" smtClean="0"/>
              <a:t>9/13/2019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F081B1C-4C64-3547-A0FA-29E84B3F0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07" y="6014394"/>
            <a:ext cx="1836972" cy="9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7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fixed link array by a flexible linked list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154" t="37961" r="26667" b="13284"/>
          <a:stretch/>
        </p:blipFill>
        <p:spPr>
          <a:xfrm>
            <a:off x="2235199" y="2399323"/>
            <a:ext cx="7393354" cy="413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95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off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Save a lot of space, especially when the real case has sparse strings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/>
              <a:t> Increase searching time. Why?</a:t>
            </a:r>
          </a:p>
          <a:p>
            <a:pPr lvl="1"/>
            <a:r>
              <a:rPr lang="en-US" dirty="0" smtClean="0"/>
              <a:t>R-way </a:t>
            </a:r>
            <a:r>
              <a:rPr lang="en-US" dirty="0" err="1" smtClean="0"/>
              <a:t>trie</a:t>
            </a:r>
            <a:r>
              <a:rPr lang="en-US" dirty="0" smtClean="0"/>
              <a:t>: Directly go to a child in the array</a:t>
            </a:r>
          </a:p>
          <a:p>
            <a:pPr lvl="1"/>
            <a:r>
              <a:rPr lang="en-US" dirty="0" smtClean="0"/>
              <a:t>DLB: linearly go </a:t>
            </a:r>
            <a:r>
              <a:rPr lang="en-US" dirty="0" smtClean="0"/>
              <a:t>the child in the linked list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9708" t="46850" r="38029" b="31857"/>
          <a:stretch/>
        </p:blipFill>
        <p:spPr>
          <a:xfrm>
            <a:off x="4068661" y="4717991"/>
            <a:ext cx="1996579" cy="206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20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tree for…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baby, bad, bank, box, dad, dance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301" t="29481" r="16031" b="24282"/>
          <a:stretch/>
        </p:blipFill>
        <p:spPr>
          <a:xfrm>
            <a:off x="2309983" y="2592197"/>
            <a:ext cx="6708181" cy="427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0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words…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bad, bank, dance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0890" t="33639" r="27428" b="31866"/>
          <a:stretch/>
        </p:blipFill>
        <p:spPr>
          <a:xfrm>
            <a:off x="2824292" y="2818445"/>
            <a:ext cx="5254306" cy="379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1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9"/>
          <p:cNvSpPr/>
          <p:nvPr/>
        </p:nvSpPr>
        <p:spPr>
          <a:xfrm>
            <a:off x="3525253" y="4950613"/>
            <a:ext cx="1703996" cy="1795244"/>
          </a:xfrm>
          <a:prstGeom prst="downArrow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6200000">
            <a:off x="9074952" y="2192887"/>
            <a:ext cx="2014800" cy="2815613"/>
          </a:xfrm>
          <a:prstGeom prst="downArrow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structure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42413" y="1418843"/>
            <a:ext cx="4019318" cy="1098956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Char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61730" y="1418844"/>
            <a:ext cx="3238151" cy="428677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Reference to sibling node 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(same level)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42411" y="3558038"/>
            <a:ext cx="4019319" cy="214758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Reference to child node 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(next level)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2412" y="2517800"/>
            <a:ext cx="4019318" cy="10402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Value (NULL / ‘^’)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9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114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1_Office Theme</vt:lpstr>
      <vt:lpstr>2_Office Theme</vt:lpstr>
      <vt:lpstr>De La Briandais (DLB) Trees</vt:lpstr>
      <vt:lpstr>DLB</vt:lpstr>
      <vt:lpstr>Trade off</vt:lpstr>
      <vt:lpstr>Create a tree for…</vt:lpstr>
      <vt:lpstr>Delete words…</vt:lpstr>
      <vt:lpstr>Node structure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Briandais (DLB)</dc:title>
  <dc:creator>LilyKim</dc:creator>
  <cp:lastModifiedBy>LilyKim</cp:lastModifiedBy>
  <cp:revision>7</cp:revision>
  <dcterms:created xsi:type="dcterms:W3CDTF">2019-09-12T19:55:31Z</dcterms:created>
  <dcterms:modified xsi:type="dcterms:W3CDTF">2019-09-13T18:18:13Z</dcterms:modified>
</cp:coreProperties>
</file>