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java/javase/downloads/index.html" TargetMode="External"/><Relationship Id="rId2" Type="http://schemas.openxmlformats.org/officeDocument/2006/relationships/hyperlink" Target="http://www.oracle.com/technetwork/java/javase/downloads/jdk-6u25-download-34624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new2java/programming/lear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otepad-plus-plus.org/" TargetMode="External"/><Relationship Id="rId2" Type="http://schemas.openxmlformats.org/officeDocument/2006/relationships/hyperlink" Target="http://pspad.softlate.com/?gclid=CKuFpq3I4qgCFapl7AodLhR3H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jects.gnome.org/gedit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s64.com/nt/" TargetMode="External"/><Relationship Id="rId2" Type="http://schemas.openxmlformats.org/officeDocument/2006/relationships/hyperlink" Target="http://www.rain.org/~mkummel/uni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.org/" TargetMode="External"/><Relationship Id="rId2" Type="http://schemas.openxmlformats.org/officeDocument/2006/relationships/hyperlink" Target="http://netbean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Setting Up 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will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must have:</a:t>
            </a:r>
          </a:p>
          <a:p>
            <a:pPr lvl="1"/>
            <a:r>
              <a:rPr lang="en-US" dirty="0" smtClean="0"/>
              <a:t>The Java Runtime Environment (JRE)</a:t>
            </a:r>
          </a:p>
          <a:p>
            <a:pPr lvl="2"/>
            <a:r>
              <a:rPr lang="en-US" dirty="0" smtClean="0"/>
              <a:t>Includes Java Virtual Machine (JVM)</a:t>
            </a:r>
          </a:p>
          <a:p>
            <a:pPr lvl="1"/>
            <a:r>
              <a:rPr lang="en-US" dirty="0" smtClean="0"/>
              <a:t>The Java Developer Kit (JDK)</a:t>
            </a:r>
          </a:p>
          <a:p>
            <a:pPr lvl="2"/>
            <a:r>
              <a:rPr lang="en-US" dirty="0" smtClean="0"/>
              <a:t>Includes the Java Compiler</a:t>
            </a:r>
          </a:p>
          <a:p>
            <a:pPr lvl="1"/>
            <a:r>
              <a:rPr lang="en-US" dirty="0" smtClean="0"/>
              <a:t>A text editor</a:t>
            </a:r>
          </a:p>
          <a:p>
            <a:endParaRPr lang="en-US" dirty="0"/>
          </a:p>
          <a:p>
            <a:r>
              <a:rPr lang="en-US" dirty="0" smtClean="0"/>
              <a:t>Optional:</a:t>
            </a:r>
          </a:p>
          <a:p>
            <a:pPr lvl="1"/>
            <a:r>
              <a:rPr lang="en-US" dirty="0" smtClean="0"/>
              <a:t>An Integrated </a:t>
            </a:r>
            <a:r>
              <a:rPr lang="en-US" dirty="0"/>
              <a:t>Development Environment (IDE) – a software application that provides comprehensive facilities to computer programmers for software </a:t>
            </a:r>
            <a:r>
              <a:rPr lang="en-US" dirty="0" smtClean="0"/>
              <a:t>development</a:t>
            </a:r>
          </a:p>
          <a:p>
            <a:pPr lvl="2"/>
            <a:r>
              <a:rPr lang="en-US" dirty="0" err="1" smtClean="0"/>
              <a:t>Netbeans</a:t>
            </a:r>
            <a:endParaRPr lang="en-US" dirty="0" smtClean="0"/>
          </a:p>
          <a:p>
            <a:pPr lvl="2"/>
            <a:r>
              <a:rPr lang="en-US" dirty="0" smtClean="0"/>
              <a:t>Eclipse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21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Java Developer 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you install the JDK, you automatically get the JRE</a:t>
            </a:r>
          </a:p>
          <a:p>
            <a:pPr lvl="1"/>
            <a:r>
              <a:rPr lang="en-US" dirty="0" smtClean="0"/>
              <a:t>It can be downloaded here: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www.oracle.com/technetwork/java/javase/downloads/jdk-6u25-download-346242.html</a:t>
            </a:r>
            <a:endParaRPr lang="en-US" dirty="0" smtClean="0"/>
          </a:p>
          <a:p>
            <a:pPr lvl="1"/>
            <a:r>
              <a:rPr lang="en-US" dirty="0" smtClean="0"/>
              <a:t>If you want more development features you can download them here:</a:t>
            </a:r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www.oracle.com/technetwork/java/javase/downloads/index.html</a:t>
            </a:r>
            <a:endParaRPr lang="en-US" dirty="0" smtClean="0"/>
          </a:p>
          <a:p>
            <a:pPr lvl="1"/>
            <a:r>
              <a:rPr lang="en-US" dirty="0" smtClean="0"/>
              <a:t>Your best bet is to follow the directions here:’</a:t>
            </a:r>
          </a:p>
          <a:p>
            <a:pPr lvl="2"/>
            <a:r>
              <a:rPr lang="en-US" dirty="0">
                <a:hlinkClick r:id="rId4"/>
              </a:rPr>
              <a:t>http://java.sun.com/new2java/programming/learn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8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create Java programs with mostly any text editors</a:t>
            </a:r>
          </a:p>
          <a:p>
            <a:r>
              <a:rPr lang="en-US" dirty="0" smtClean="0"/>
              <a:t>Windows:</a:t>
            </a:r>
          </a:p>
          <a:p>
            <a:pPr lvl="1"/>
            <a:r>
              <a:rPr lang="en-US" dirty="0" err="1" smtClean="0">
                <a:hlinkClick r:id="rId2"/>
              </a:rPr>
              <a:t>PSPad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Notepad++</a:t>
            </a:r>
            <a:endParaRPr lang="en-US" dirty="0" smtClean="0"/>
          </a:p>
          <a:p>
            <a:r>
              <a:rPr lang="en-US" dirty="0" smtClean="0"/>
              <a:t>Linux:</a:t>
            </a:r>
          </a:p>
          <a:p>
            <a:pPr lvl="1"/>
            <a:r>
              <a:rPr lang="en-US" dirty="0" err="1" smtClean="0">
                <a:hlinkClick r:id="rId4"/>
              </a:rPr>
              <a:t>gedit</a:t>
            </a:r>
            <a:endParaRPr lang="en-US" dirty="0" smtClean="0"/>
          </a:p>
          <a:p>
            <a:r>
              <a:rPr lang="en-US" dirty="0" smtClean="0"/>
              <a:t>Unix/Linux:</a:t>
            </a:r>
          </a:p>
          <a:p>
            <a:pPr lvl="1"/>
            <a:r>
              <a:rPr lang="en-US" dirty="0" err="1" smtClean="0"/>
              <a:t>emacs</a:t>
            </a:r>
            <a:endParaRPr lang="en-US" dirty="0" smtClean="0"/>
          </a:p>
          <a:p>
            <a:pPr lvl="1"/>
            <a:r>
              <a:rPr lang="en-US" dirty="0" smtClean="0"/>
              <a:t>vim</a:t>
            </a:r>
          </a:p>
          <a:p>
            <a:pPr lvl="1"/>
            <a:r>
              <a:rPr lang="en-US" dirty="0" err="1" smtClean="0"/>
              <a:t>nano</a:t>
            </a:r>
            <a:endParaRPr lang="en-US" dirty="0" smtClean="0"/>
          </a:p>
          <a:p>
            <a:r>
              <a:rPr lang="en-US" dirty="0" smtClean="0"/>
              <a:t>Remember to save you java source file as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.java </a:t>
            </a:r>
            <a:r>
              <a:rPr lang="en-US" dirty="0" smtClean="0">
                <a:cs typeface="Courier New" pitchFamily="49" charset="0"/>
              </a:rPr>
              <a:t>file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3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Compiling and Running From Command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compile a java source file from either a Windows or </a:t>
            </a:r>
            <a:r>
              <a:rPr lang="en-US" dirty="0"/>
              <a:t>U</a:t>
            </a:r>
            <a:r>
              <a:rPr lang="en-US" dirty="0" smtClean="0"/>
              <a:t>nix command prompt with the following command: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YourProgramName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.java</a:t>
            </a:r>
          </a:p>
          <a:p>
            <a:pPr lvl="1"/>
            <a:r>
              <a:rPr lang="en-US" dirty="0" smtClean="0"/>
              <a:t>This will create a file called “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YourProgramName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.class</a:t>
            </a:r>
            <a:r>
              <a:rPr lang="en-US" dirty="0" smtClean="0"/>
              <a:t>”.  This contains the Java Byte Code for your program.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You </a:t>
            </a:r>
            <a:r>
              <a:rPr lang="en-US" dirty="0"/>
              <a:t>can </a:t>
            </a:r>
            <a:r>
              <a:rPr lang="en-US" dirty="0" smtClean="0"/>
              <a:t>run </a:t>
            </a:r>
            <a:r>
              <a:rPr lang="en-US" dirty="0"/>
              <a:t>a java program from either a Windows or Unix command prompt with the following command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java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YourProgramName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Your source file should end in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.java</a:t>
            </a:r>
            <a:r>
              <a:rPr lang="en-US" dirty="0" smtClean="0"/>
              <a:t>” </a:t>
            </a:r>
          </a:p>
          <a:p>
            <a:pPr lvl="1"/>
            <a:r>
              <a:rPr lang="en-US" dirty="0" smtClean="0"/>
              <a:t>When you run your Java program just use the name of your source file WITHOUT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.java</a:t>
            </a:r>
            <a:r>
              <a:rPr lang="en-US" dirty="0" smtClean="0"/>
              <a:t>”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6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Command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Basic Unix Commands: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../</a:t>
            </a:r>
            <a:r>
              <a:rPr lang="en-US" dirty="0" smtClean="0"/>
              <a:t> - up one in the directory </a:t>
            </a:r>
            <a:r>
              <a:rPr lang="en-US" dirty="0" err="1" smtClean="0"/>
              <a:t>heirarchy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dirty="0" smtClean="0"/>
              <a:t> </a:t>
            </a:r>
            <a:r>
              <a:rPr lang="en-US" i="1" dirty="0" smtClean="0"/>
              <a:t>(optional path) </a:t>
            </a:r>
            <a:r>
              <a:rPr lang="en-US" dirty="0" smtClean="0"/>
              <a:t>– list the files in the directory given in the optional path, if no path is given, list the files in the current directory.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 smtClean="0"/>
              <a:t> </a:t>
            </a:r>
            <a:r>
              <a:rPr lang="en-US" i="1" dirty="0"/>
              <a:t>(optional path</a:t>
            </a:r>
            <a:r>
              <a:rPr lang="en-US" i="1" dirty="0" smtClean="0"/>
              <a:t>) – </a:t>
            </a:r>
            <a:r>
              <a:rPr lang="en-US" dirty="0" smtClean="0"/>
              <a:t>go to the directory given in the optional path, if no path is given, go to the home directory</a:t>
            </a:r>
          </a:p>
          <a:p>
            <a:pPr lvl="1"/>
            <a:r>
              <a:rPr lang="en-US" dirty="0" smtClean="0"/>
              <a:t>Many, many, many more:</a:t>
            </a:r>
          </a:p>
          <a:p>
            <a:pPr lvl="2"/>
            <a:r>
              <a:rPr lang="en-US" dirty="0">
                <a:hlinkClick r:id="rId2"/>
              </a:rPr>
              <a:t>http://www.rain.org/~</a:t>
            </a:r>
            <a:r>
              <a:rPr lang="en-US" dirty="0" smtClean="0">
                <a:hlinkClick r:id="rId2"/>
              </a:rPr>
              <a:t>mkummel/unix.html</a:t>
            </a:r>
            <a:endParaRPr lang="en-US" dirty="0" smtClean="0"/>
          </a:p>
          <a:p>
            <a:r>
              <a:rPr lang="en-US" dirty="0" smtClean="0"/>
              <a:t>Windows Command Line Commands:</a:t>
            </a:r>
          </a:p>
          <a:p>
            <a:pPr lvl="1"/>
            <a:r>
              <a:rPr lang="en-US" dirty="0" smtClean="0"/>
              <a:t>Same for the above, but instead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dirty="0" smtClean="0"/>
              <a:t>, 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Also many, many, many more:</a:t>
            </a:r>
          </a:p>
          <a:p>
            <a:pPr lvl="2"/>
            <a:r>
              <a:rPr lang="en-US" dirty="0">
                <a:cs typeface="Courier New" pitchFamily="49" charset="0"/>
                <a:hlinkClick r:id="rId3"/>
              </a:rPr>
              <a:t>http://ss64.com/nt</a:t>
            </a:r>
            <a:r>
              <a:rPr lang="en-US" dirty="0" smtClean="0">
                <a:cs typeface="Courier New" pitchFamily="49" charset="0"/>
                <a:hlinkClick r:id="rId3"/>
              </a:rPr>
              <a:t>/</a:t>
            </a:r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4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Development Environment (IDE)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Using a text editor and compiling from the command line is the most basic way of creating a Java program, but there are tools available to make it easier to create Java programs called IDEs</a:t>
            </a:r>
          </a:p>
          <a:p>
            <a:r>
              <a:rPr lang="en-US" dirty="0" smtClean="0"/>
              <a:t>The two major ones are:</a:t>
            </a:r>
          </a:p>
          <a:p>
            <a:pPr lvl="1"/>
            <a:r>
              <a:rPr lang="en-US" dirty="0" err="1" smtClean="0">
                <a:hlinkClick r:id="rId2"/>
              </a:rPr>
              <a:t>Netbeans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Eclipse</a:t>
            </a:r>
            <a:endParaRPr lang="en-US" dirty="0" smtClean="0"/>
          </a:p>
          <a:p>
            <a:r>
              <a:rPr lang="en-US" dirty="0" err="1" smtClean="0"/>
              <a:t>Netbeans</a:t>
            </a:r>
            <a:r>
              <a:rPr lang="en-US" dirty="0" smtClean="0"/>
              <a:t> is an IDE from Oracle, the current owners of the Java language, and thus, is very easy to use with Java.</a:t>
            </a:r>
          </a:p>
          <a:p>
            <a:pPr lvl="1"/>
            <a:r>
              <a:rPr lang="en-US" dirty="0" smtClean="0"/>
              <a:t>If you install </a:t>
            </a:r>
            <a:r>
              <a:rPr lang="en-US" dirty="0" err="1" smtClean="0"/>
              <a:t>Netbeans</a:t>
            </a:r>
            <a:r>
              <a:rPr lang="en-US" dirty="0" smtClean="0"/>
              <a:t>, it will guide you through installing the JDK</a:t>
            </a:r>
          </a:p>
          <a:p>
            <a:r>
              <a:rPr lang="en-US" dirty="0" smtClean="0"/>
              <a:t>Eclipse is a third-party open-source IDE that is very powerful and popular.</a:t>
            </a:r>
          </a:p>
          <a:p>
            <a:pPr lvl="1"/>
            <a:r>
              <a:rPr lang="en-US" dirty="0" smtClean="0"/>
              <a:t>You may need to install the JDK successfully before installing Eclipse.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Netbeans</a:t>
            </a:r>
            <a:r>
              <a:rPr lang="en-US" dirty="0" smtClean="0"/>
              <a:t> and Eclipse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90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402</TotalTime>
  <Words>490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Setting Up Java</vt:lpstr>
      <vt:lpstr>Things you will need</vt:lpstr>
      <vt:lpstr>The Java Developer Kit</vt:lpstr>
      <vt:lpstr>Text Editors</vt:lpstr>
      <vt:lpstr>Compiling and Running From Command Line</vt:lpstr>
      <vt:lpstr>The Command Line</vt:lpstr>
      <vt:lpstr>Integrated Development Environment (IDE)</vt:lpstr>
      <vt:lpstr>Netbeans and Eclipse Demo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T. Heim</cp:lastModifiedBy>
  <cp:revision>51</cp:revision>
  <dcterms:created xsi:type="dcterms:W3CDTF">2011-05-03T14:28:19Z</dcterms:created>
  <dcterms:modified xsi:type="dcterms:W3CDTF">2011-05-12T14:17:45Z</dcterms:modified>
</cp:coreProperties>
</file>