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bonacci_number" TargetMode="External"/><Relationship Id="rId2" Type="http://schemas.openxmlformats.org/officeDocument/2006/relationships/hyperlink" Target="http://en.wikipedia.org/wiki/Factori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Towers_of_Hano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IO and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steps taken when reading or writing to a file:</a:t>
            </a:r>
          </a:p>
          <a:p>
            <a:pPr lvl="1"/>
            <a:r>
              <a:rPr lang="en-US" dirty="0"/>
              <a:t>Open the file.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is written or read from a file.</a:t>
            </a:r>
          </a:p>
          <a:p>
            <a:pPr lvl="1"/>
            <a:r>
              <a:rPr lang="en-US" dirty="0"/>
              <a:t>When the program is finished with the file, the file must be closed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</a:t>
            </a:r>
            <a:r>
              <a:rPr lang="en-US" dirty="0"/>
              <a:t>kinds of files in input and output:</a:t>
            </a:r>
          </a:p>
          <a:p>
            <a:pPr lvl="1"/>
            <a:r>
              <a:rPr lang="en-US" u="sng" dirty="0"/>
              <a:t>Input File</a:t>
            </a:r>
            <a:r>
              <a:rPr lang="en-US" dirty="0"/>
              <a:t> – File in which data is read from.</a:t>
            </a:r>
          </a:p>
          <a:p>
            <a:pPr lvl="1"/>
            <a:r>
              <a:rPr lang="en-US" u="sng" dirty="0"/>
              <a:t>Output File</a:t>
            </a:r>
            <a:r>
              <a:rPr lang="en-US" dirty="0"/>
              <a:t> – File in which data is written to</a:t>
            </a:r>
            <a:r>
              <a:rPr lang="en-US" dirty="0" smtClean="0"/>
              <a:t>.</a:t>
            </a:r>
          </a:p>
          <a:p>
            <a:r>
              <a:rPr lang="en-US" dirty="0"/>
              <a:t>The Java API provides a class for writing to a file </a:t>
            </a:r>
            <a:r>
              <a:rPr lang="en-US" dirty="0" smtClean="0"/>
              <a:t>called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parameter supplied to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constructor is…</a:t>
            </a:r>
          </a:p>
          <a:p>
            <a:pPr lvl="1"/>
            <a:r>
              <a:rPr lang="en-US" dirty="0" smtClean="0"/>
              <a:t>A filename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2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methods used to write to a file: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Two classes needed to read from a file: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</a:p>
          <a:p>
            <a:r>
              <a:rPr lang="en-US" dirty="0" smtClean="0"/>
              <a:t>Method that reads a single line from a file:</a:t>
            </a:r>
            <a:endParaRPr lang="en-US" dirty="0"/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Method that detects if there is anything left in a file: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hasNext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8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Appending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When you create a </a:t>
            </a:r>
            <a:r>
              <a:rPr lang="en-US" dirty="0" err="1" smtClean="0"/>
              <a:t>PrintWriter</a:t>
            </a:r>
            <a:r>
              <a:rPr lang="en-US" dirty="0" smtClean="0"/>
              <a:t> object by passing the file’s name as an argument to the constructor, it will erase the contents of the file if it exists.</a:t>
            </a:r>
          </a:p>
          <a:p>
            <a:pPr lvl="1"/>
            <a:r>
              <a:rPr lang="en-US" dirty="0" smtClean="0"/>
              <a:t>What can I do if I want to retain the text already in the file and add to the end of it?</a:t>
            </a:r>
          </a:p>
          <a:p>
            <a:pPr lvl="2"/>
            <a:r>
              <a:rPr lang="en-US" dirty="0" smtClean="0"/>
              <a:t>Answer:  You can append to the file</a:t>
            </a:r>
          </a:p>
          <a:p>
            <a:r>
              <a:rPr lang="en-US" u="sng" dirty="0" smtClean="0"/>
              <a:t>Appending</a:t>
            </a:r>
            <a:r>
              <a:rPr lang="en-US" dirty="0" smtClean="0"/>
              <a:t> means adding to the end.</a:t>
            </a:r>
          </a:p>
          <a:p>
            <a:r>
              <a:rPr lang="en-US" dirty="0" smtClean="0"/>
              <a:t>You can append text to the end of a file by creating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FileWriter</a:t>
            </a:r>
            <a:r>
              <a:rPr lang="en-US" dirty="0" smtClean="0"/>
              <a:t> object and passing it to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err="1" smtClean="0"/>
              <a:t>’s</a:t>
            </a:r>
            <a:r>
              <a:rPr lang="en-US" dirty="0" smtClean="0"/>
              <a:t> constructor: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FileWriter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fwriter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FileWriter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urier New"/>
              </a:rPr>
              <a:t>"names.txt"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PrintWriter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outputFile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PrintWriter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fwriter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FileWriter</a:t>
            </a:r>
            <a:r>
              <a:rPr lang="en-US" dirty="0" smtClean="0"/>
              <a:t> throws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 smtClean="0"/>
              <a:t>, if you do the same steps for handling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dirty="0" smtClean="0"/>
              <a:t>, but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 smtClean="0"/>
              <a:t> instead, you can handle both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dirty="0" smtClean="0"/>
              <a:t> and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second argument for the </a:t>
            </a:r>
            <a:r>
              <a:rPr lang="en-US" dirty="0" err="1" smtClean="0"/>
              <a:t>FileWriter’s</a:t>
            </a:r>
            <a:r>
              <a:rPr lang="en-US" dirty="0" smtClean="0"/>
              <a:t> constructor indicates that you want to append to the file</a:t>
            </a:r>
          </a:p>
          <a:p>
            <a:r>
              <a:rPr lang="en-US" dirty="0" smtClean="0"/>
              <a:t>Example:  Append.java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97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the File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give a file’s name as an argument, you can specify the </a:t>
            </a:r>
            <a:r>
              <a:rPr lang="en-US" i="1" dirty="0" smtClean="0"/>
              <a:t>entire path</a:t>
            </a:r>
            <a:r>
              <a:rPr lang="en-US" dirty="0" smtClean="0"/>
              <a:t> to the file if you want it to be read or written to a </a:t>
            </a:r>
            <a:r>
              <a:rPr lang="en-US" dirty="0" err="1" smtClean="0"/>
              <a:t>speciffic</a:t>
            </a:r>
            <a:r>
              <a:rPr lang="en-US" dirty="0" smtClean="0"/>
              <a:t> location.</a:t>
            </a:r>
          </a:p>
          <a:p>
            <a:pPr lvl="1"/>
            <a:r>
              <a:rPr lang="en-US" dirty="0" smtClean="0"/>
              <a:t>For instance, if the path to a file on my desktop on the windows machine in my office would be:</a:t>
            </a:r>
          </a:p>
          <a:p>
            <a:pPr lvl="2"/>
            <a:r>
              <a:rPr lang="en-US" dirty="0" smtClean="0"/>
              <a:t>\\ad.cs.pitt.edu\Users\Users1\eth13\Desktop\myFile.txt </a:t>
            </a:r>
          </a:p>
          <a:p>
            <a:pPr lvl="3"/>
            <a:r>
              <a:rPr lang="en-US" dirty="0" smtClean="0"/>
              <a:t>If I had to supply this as a parameter, what would be the problem?</a:t>
            </a:r>
          </a:p>
          <a:p>
            <a:pPr lvl="4"/>
            <a:r>
              <a:rPr lang="en-US" dirty="0" smtClean="0"/>
              <a:t>Answer:  Windows uses backslashes as file separators.  Strings in Java uses backslashes to begin escape sequences.</a:t>
            </a:r>
          </a:p>
          <a:p>
            <a:pPr lvl="4"/>
            <a:r>
              <a:rPr lang="en-US" dirty="0" smtClean="0"/>
              <a:t>Solution:  Java gives you the ability to replace all backslashes with forward slashes.</a:t>
            </a:r>
          </a:p>
          <a:p>
            <a:pPr lvl="5"/>
            <a:r>
              <a:rPr lang="en-US" dirty="0" smtClean="0"/>
              <a:t>//ad.cs.pitt.edu/Users/Users1/eth13/Desktop/myFile.txt</a:t>
            </a:r>
          </a:p>
          <a:p>
            <a:pPr lvl="1"/>
            <a:r>
              <a:rPr lang="en-US" dirty="0" smtClean="0"/>
              <a:t>Example:  FilePath.java </a:t>
            </a:r>
            <a:endParaRPr lang="en-US" dirty="0"/>
          </a:p>
          <a:p>
            <a:pPr lvl="5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076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Whether a File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File class has a method called exists that checks to see if the file specified by the path already exists.</a:t>
            </a:r>
          </a:p>
          <a:p>
            <a:pPr lvl="1"/>
            <a:r>
              <a:rPr lang="en-US" dirty="0" smtClean="0"/>
              <a:t>This can be used in both reading and writing to a file:</a:t>
            </a:r>
          </a:p>
          <a:p>
            <a:pPr lvl="2"/>
            <a:r>
              <a:rPr lang="en-US" dirty="0" smtClean="0"/>
              <a:t>In reading, instead of having your program end abnormally with a runtime error, you can display an error message.</a:t>
            </a:r>
          </a:p>
          <a:p>
            <a:pPr lvl="3"/>
            <a:r>
              <a:rPr lang="en-US" dirty="0" smtClean="0"/>
              <a:t>Example:  ReadExists.java</a:t>
            </a:r>
          </a:p>
          <a:p>
            <a:pPr lvl="2"/>
            <a:r>
              <a:rPr lang="en-US" dirty="0" smtClean="0"/>
              <a:t>In writing, you can warn the user if she is about to overwrite an existing file.</a:t>
            </a:r>
          </a:p>
          <a:p>
            <a:pPr lvl="3"/>
            <a:r>
              <a:rPr lang="en-US" dirty="0" smtClean="0"/>
              <a:t>Example:  WriteExists.java</a:t>
            </a:r>
          </a:p>
        </p:txBody>
      </p:sp>
    </p:spTree>
    <p:extLst>
      <p:ext uri="{BB962C8B-B14F-4D97-AF65-F5344CB8AC3E}">
        <p14:creationId xmlns:p14="http://schemas.microsoft.com/office/powerpoint/2010/main" val="425160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Recursion</a:t>
            </a:r>
            <a:r>
              <a:rPr lang="en-US" dirty="0" smtClean="0"/>
              <a:t> is the process of repeating something in a self-similar way.</a:t>
            </a:r>
          </a:p>
          <a:p>
            <a:pPr lvl="1"/>
            <a:r>
              <a:rPr lang="en-US" dirty="0" smtClean="0"/>
              <a:t>The way this appears in programming is </a:t>
            </a:r>
            <a:r>
              <a:rPr lang="en-US" u="sng" dirty="0" smtClean="0"/>
              <a:t>recursive methods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 </a:t>
            </a:r>
            <a:r>
              <a:rPr lang="en-US" u="sng" dirty="0" smtClean="0"/>
              <a:t>recursive method</a:t>
            </a:r>
            <a:r>
              <a:rPr lang="en-US" dirty="0" smtClean="0"/>
              <a:t> is a method that calls itself.</a:t>
            </a:r>
          </a:p>
          <a:p>
            <a:pPr lvl="2"/>
            <a:r>
              <a:rPr lang="en-US" dirty="0" smtClean="0"/>
              <a:t>What is the problem with this:  BadRecursion.java?</a:t>
            </a:r>
          </a:p>
          <a:p>
            <a:pPr lvl="3"/>
            <a:r>
              <a:rPr lang="en-US" dirty="0" smtClean="0"/>
              <a:t>This method has no way of stopping the calls to itself, so it runs forever!</a:t>
            </a:r>
          </a:p>
          <a:p>
            <a:pPr lvl="4"/>
            <a:r>
              <a:rPr lang="en-US" dirty="0" smtClean="0"/>
              <a:t>What it needs is a </a:t>
            </a:r>
            <a:r>
              <a:rPr lang="en-US" u="sng" dirty="0" smtClean="0"/>
              <a:t>base case</a:t>
            </a:r>
            <a:r>
              <a:rPr lang="en-US" dirty="0" smtClean="0"/>
              <a:t>.</a:t>
            </a:r>
          </a:p>
          <a:p>
            <a:pPr lvl="5"/>
            <a:r>
              <a:rPr lang="en-US" dirty="0" smtClean="0"/>
              <a:t>A </a:t>
            </a:r>
            <a:r>
              <a:rPr lang="en-US" u="sng" dirty="0" smtClean="0"/>
              <a:t>base case</a:t>
            </a:r>
            <a:r>
              <a:rPr lang="en-US" dirty="0" smtClean="0"/>
              <a:t> is a condition in which the method stops calling itself.</a:t>
            </a:r>
          </a:p>
          <a:p>
            <a:pPr lvl="2"/>
            <a:r>
              <a:rPr lang="en-US" dirty="0" smtClean="0"/>
              <a:t>So a recursive method has two parts:</a:t>
            </a:r>
          </a:p>
          <a:p>
            <a:pPr lvl="3"/>
            <a:r>
              <a:rPr lang="en-US" dirty="0" smtClean="0"/>
              <a:t>A base case.</a:t>
            </a:r>
          </a:p>
          <a:p>
            <a:pPr lvl="3"/>
            <a:r>
              <a:rPr lang="en-US" dirty="0" smtClean="0"/>
              <a:t>A recursive case (A case in which it calls itself)</a:t>
            </a:r>
          </a:p>
          <a:p>
            <a:pPr lvl="3"/>
            <a:r>
              <a:rPr lang="en-US" dirty="0" smtClean="0"/>
              <a:t>Example:  GoodRecursion.java</a:t>
            </a:r>
          </a:p>
          <a:p>
            <a:pPr lvl="1"/>
            <a:r>
              <a:rPr lang="en-US" dirty="0" smtClean="0"/>
              <a:t>Usually, the number of recursive calls (</a:t>
            </a:r>
            <a:r>
              <a:rPr lang="en-US" u="sng" dirty="0" smtClean="0"/>
              <a:t>depth of recursion</a:t>
            </a:r>
            <a:r>
              <a:rPr lang="en-US" dirty="0" smtClean="0"/>
              <a:t>) is dependent on an argument passed to a method.</a:t>
            </a:r>
          </a:p>
          <a:p>
            <a:pPr lvl="2"/>
            <a:r>
              <a:rPr lang="en-US" dirty="0" smtClean="0"/>
              <a:t>Each time a method is called, a new copy of the parameter is made for that method call. </a:t>
            </a:r>
          </a:p>
        </p:txBody>
      </p:sp>
    </p:spTree>
    <p:extLst>
      <p:ext uri="{BB962C8B-B14F-4D97-AF65-F5344CB8AC3E}">
        <p14:creationId xmlns:p14="http://schemas.microsoft.com/office/powerpoint/2010/main" val="51319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Recursion is confusing…why does anyone use it?</a:t>
            </a:r>
          </a:p>
          <a:p>
            <a:pPr lvl="1"/>
            <a:r>
              <a:rPr lang="en-US" dirty="0" smtClean="0"/>
              <a:t>Good Question!  The fact of the matter is that all recursive problems can be solved iteratively (with loops), and iterative solutions are often more efficient than recursive ones.</a:t>
            </a:r>
          </a:p>
          <a:p>
            <a:pPr lvl="2"/>
            <a:r>
              <a:rPr lang="en-US" dirty="0" smtClean="0"/>
              <a:t>Answer:  Some problems are easily defined a solved recursively.</a:t>
            </a:r>
          </a:p>
          <a:p>
            <a:pPr lvl="3"/>
            <a:r>
              <a:rPr lang="en-US" dirty="0" smtClean="0"/>
              <a:t>If a problem can be broken down into successive smaller parts that are identical to the original problem, it is often easy to think of their solutions as recursive ones.</a:t>
            </a:r>
          </a:p>
          <a:p>
            <a:pPr lvl="4"/>
            <a:r>
              <a:rPr lang="en-US" dirty="0" smtClean="0"/>
              <a:t>For example, consider </a:t>
            </a:r>
            <a:r>
              <a:rPr lang="en-US" dirty="0" smtClean="0">
                <a:hlinkClick r:id="rId2"/>
              </a:rPr>
              <a:t>factorial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general, a recursive method works like this:</a:t>
            </a:r>
          </a:p>
          <a:p>
            <a:pPr lvl="1"/>
            <a:r>
              <a:rPr lang="en-US" dirty="0" smtClean="0"/>
              <a:t>If the problem can be solved now, without recursion, then the method solves it and returns the value.</a:t>
            </a:r>
          </a:p>
          <a:p>
            <a:pPr lvl="1"/>
            <a:r>
              <a:rPr lang="en-US" dirty="0" smtClean="0"/>
              <a:t>If the problem, cannot be solved now, then the method reduces it to a smaller but similar problem ands calls itself to solve the smaller problem.</a:t>
            </a:r>
          </a:p>
          <a:p>
            <a:r>
              <a:rPr lang="en-US" dirty="0" smtClean="0"/>
              <a:t>The way you design a recursive method is to identify the recursive and base cases.</a:t>
            </a:r>
          </a:p>
          <a:p>
            <a:r>
              <a:rPr lang="en-US" dirty="0" smtClean="0"/>
              <a:t>Now you try:  Factorial.java</a:t>
            </a:r>
          </a:p>
          <a:p>
            <a:r>
              <a:rPr lang="en-US" dirty="0" smtClean="0"/>
              <a:t>Many problems can be solved recursively:</a:t>
            </a:r>
          </a:p>
          <a:p>
            <a:pPr lvl="1"/>
            <a:r>
              <a:rPr lang="en-US" dirty="0" smtClean="0">
                <a:hlinkClick r:id="rId3"/>
              </a:rPr>
              <a:t>Fibonacci Numbers</a:t>
            </a:r>
            <a:endParaRPr lang="en-US" dirty="0" smtClean="0"/>
          </a:p>
          <a:p>
            <a:pPr lvl="2"/>
            <a:r>
              <a:rPr lang="en-US" dirty="0" smtClean="0"/>
              <a:t>Fibonacci.java</a:t>
            </a:r>
          </a:p>
          <a:p>
            <a:pPr lvl="1"/>
            <a:r>
              <a:rPr lang="en-US" dirty="0" smtClean="0">
                <a:hlinkClick r:id="rId4"/>
              </a:rPr>
              <a:t>Towers of Hanoi</a:t>
            </a:r>
            <a:endParaRPr lang="en-US" dirty="0" smtClean="0"/>
          </a:p>
          <a:p>
            <a:pPr lvl="2"/>
            <a:r>
              <a:rPr lang="en-US" dirty="0" smtClean="0"/>
              <a:t>Hanoi.java</a:t>
            </a:r>
          </a:p>
          <a:p>
            <a:pPr lvl="2"/>
            <a:r>
              <a:rPr lang="en-US" dirty="0" smtClean="0"/>
              <a:t>HanoiDemo.java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7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4556</TotalTime>
  <Words>855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File IO and Recursion</vt:lpstr>
      <vt:lpstr>Review</vt:lpstr>
      <vt:lpstr>Review</vt:lpstr>
      <vt:lpstr>Appending to a File</vt:lpstr>
      <vt:lpstr>Specifying the File Path</vt:lpstr>
      <vt:lpstr>Detecting Whether a File Exists</vt:lpstr>
      <vt:lpstr>Recursion</vt:lpstr>
      <vt:lpstr>Recursion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446</cp:revision>
  <dcterms:created xsi:type="dcterms:W3CDTF">2011-05-03T14:28:19Z</dcterms:created>
  <dcterms:modified xsi:type="dcterms:W3CDTF">2011-07-19T17:37:40Z</dcterms:modified>
</cp:coreProperties>
</file>