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1"/>
  </p:notesMasterIdLst>
  <p:sldIdLst>
    <p:sldId id="256" r:id="rId2"/>
    <p:sldId id="366" r:id="rId3"/>
    <p:sldId id="367" r:id="rId4"/>
    <p:sldId id="368" r:id="rId5"/>
    <p:sldId id="369" r:id="rId6"/>
    <p:sldId id="370" r:id="rId7"/>
    <p:sldId id="371" r:id="rId8"/>
    <p:sldId id="372" r:id="rId9"/>
    <p:sldId id="3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67B6-E366-4D77-8570-0298620BD74C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F5253-1043-4BC4-BCB7-9C4DABED0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8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EA9696-D413-43A4-A996-D9FB4AE4D4B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CS0007:  Introduction to Computer Programming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/>
              <a:t>Arrays</a:t>
            </a:r>
            <a:r>
              <a:rPr lang="en-US" dirty="0"/>
              <a:t> </a:t>
            </a:r>
            <a:r>
              <a:rPr lang="en-US" dirty="0" smtClean="0"/>
              <a:t>are…</a:t>
            </a:r>
          </a:p>
          <a:p>
            <a:pPr lvl="1"/>
            <a:r>
              <a:rPr lang="en-US" dirty="0" smtClean="0"/>
              <a:t>complex </a:t>
            </a:r>
            <a:r>
              <a:rPr lang="en-US" dirty="0"/>
              <a:t>variables that can hold multiple values of the same data </a:t>
            </a:r>
            <a:r>
              <a:rPr lang="en-US" dirty="0" smtClean="0"/>
              <a:t>type.</a:t>
            </a:r>
            <a:endParaRPr lang="en-US" dirty="0"/>
          </a:p>
          <a:p>
            <a:r>
              <a:rPr lang="en-US" dirty="0" smtClean="0"/>
              <a:t>The size </a:t>
            </a:r>
            <a:r>
              <a:rPr lang="en-US" dirty="0" err="1" smtClean="0"/>
              <a:t>declarator</a:t>
            </a:r>
            <a:r>
              <a:rPr lang="en-US" dirty="0" smtClean="0"/>
              <a:t> indicates…</a:t>
            </a:r>
          </a:p>
          <a:p>
            <a:pPr lvl="1"/>
            <a:r>
              <a:rPr lang="en-US" dirty="0"/>
              <a:t>the number of </a:t>
            </a:r>
            <a:r>
              <a:rPr lang="en-US" dirty="0" smtClean="0"/>
              <a:t>elements </a:t>
            </a:r>
            <a:r>
              <a:rPr lang="en-US" dirty="0"/>
              <a:t>the array can hold.</a:t>
            </a:r>
            <a:endParaRPr lang="en-US" dirty="0" smtClean="0"/>
          </a:p>
          <a:p>
            <a:r>
              <a:rPr lang="en-US" dirty="0"/>
              <a:t>Individual values inside of an array are </a:t>
            </a:r>
            <a:r>
              <a:rPr lang="en-US" dirty="0" smtClean="0"/>
              <a:t>called…</a:t>
            </a:r>
          </a:p>
          <a:p>
            <a:pPr lvl="1"/>
            <a:r>
              <a:rPr lang="en-US" dirty="0" smtClean="0"/>
              <a:t>elements.</a:t>
            </a:r>
          </a:p>
          <a:p>
            <a:r>
              <a:rPr lang="en-US" dirty="0"/>
              <a:t>An element’s index (or subscript) is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uniquely identifying number that is used to pinpoint its position in the </a:t>
            </a:r>
            <a:r>
              <a:rPr lang="en-US" dirty="0" smtClean="0"/>
              <a:t>array.</a:t>
            </a:r>
          </a:p>
          <a:p>
            <a:r>
              <a:rPr lang="en-US" dirty="0" smtClean="0"/>
              <a:t>The enhanced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for</a:t>
            </a:r>
            <a:r>
              <a:rPr lang="en-US" dirty="0"/>
              <a:t> </a:t>
            </a:r>
            <a:r>
              <a:rPr lang="en-US" dirty="0" smtClean="0"/>
              <a:t>loop is…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special loop that iterates through the elements in a collection (in this case array) and allows access to each element</a:t>
            </a:r>
            <a:r>
              <a:rPr lang="en-US" dirty="0" smtClean="0"/>
              <a:t>.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Sometimes you want to know if two arrays contain all of the same elements.</a:t>
            </a:r>
          </a:p>
          <a:p>
            <a:r>
              <a:rPr lang="en-US" dirty="0" smtClean="0"/>
              <a:t>What would be the output?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US" sz="24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[] </a:t>
            </a:r>
            <a:r>
              <a:rPr lang="en-US" sz="2400" dirty="0" err="1">
                <a:solidFill>
                  <a:srgbClr val="000000"/>
                </a:solidFill>
                <a:latin typeface="Courier New"/>
              </a:rPr>
              <a:t>firstArray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 = {1, 2, 3, 4, 5};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   </a:t>
            </a:r>
            <a:r>
              <a:rPr lang="en-US" sz="24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[] </a:t>
            </a:r>
            <a:r>
              <a:rPr lang="en-US" sz="2400" dirty="0" err="1" smtClean="0">
                <a:solidFill>
                  <a:srgbClr val="000000"/>
                </a:solidFill>
                <a:latin typeface="Courier New"/>
              </a:rPr>
              <a:t>secondArray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= {1, 2, 3, 4, 5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};</a:t>
            </a:r>
            <a:r>
              <a:rPr lang="en-US" sz="2400" dirty="0" smtClean="0"/>
              <a:t>	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   if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urier New"/>
              </a:rPr>
              <a:t>firstArray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== </a:t>
            </a:r>
            <a:r>
              <a:rPr lang="en-US" sz="2400" dirty="0" err="1">
                <a:solidFill>
                  <a:srgbClr val="000000"/>
                </a:solidFill>
                <a:latin typeface="Courier New"/>
              </a:rPr>
              <a:t>secondArray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F7F5F"/>
                </a:solidFill>
                <a:latin typeface="Courier New"/>
              </a:rPr>
              <a:t> </a:t>
            </a:r>
            <a:r>
              <a:rPr lang="en-US" sz="2400" dirty="0" smtClean="0">
                <a:solidFill>
                  <a:srgbClr val="3F7F5F"/>
                </a:solidFill>
                <a:latin typeface="Courier New"/>
              </a:rPr>
              <a:t>     </a:t>
            </a: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highlight>
                  <a:srgbClr val="E8F2FE"/>
                </a:highlight>
                <a:latin typeface="Courier New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.print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(</a:t>
            </a:r>
            <a:r>
              <a:rPr lang="en-US" sz="2400" dirty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"The arrays are </a:t>
            </a:r>
            <a:r>
              <a:rPr lang="en-US" sz="2400" dirty="0" smtClean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the same!"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);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 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  else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3F7F5F"/>
                </a:solidFill>
                <a:latin typeface="Courier New"/>
              </a:rPr>
              <a:t>      </a:t>
            </a: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highlight>
                  <a:srgbClr val="E8F2FE"/>
                </a:highlight>
                <a:latin typeface="Courier New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.print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(</a:t>
            </a:r>
            <a:r>
              <a:rPr lang="en-US" sz="2400" dirty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"The arrays </a:t>
            </a:r>
            <a:r>
              <a:rPr lang="en-US" sz="2400" dirty="0" smtClean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are NOT the  				     same</a:t>
            </a:r>
            <a:r>
              <a:rPr lang="en-US" sz="2400" dirty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!"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);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  </a:t>
            </a:r>
          </a:p>
          <a:p>
            <a:pPr lvl="1"/>
            <a:r>
              <a:rPr lang="en-US" sz="2500" dirty="0" smtClean="0"/>
              <a:t>Answer: “The arrays are NOT the same”</a:t>
            </a:r>
          </a:p>
          <a:p>
            <a:pPr lvl="2"/>
            <a:r>
              <a:rPr lang="en-US" dirty="0" smtClean="0"/>
              <a:t>Why?</a:t>
            </a:r>
          </a:p>
          <a:p>
            <a:pPr lvl="3"/>
            <a:r>
              <a:rPr lang="en-US" sz="1600" dirty="0" smtClean="0"/>
              <a:t>Because the == operator compares the references in the array variables and they point to two different objects</a:t>
            </a:r>
          </a:p>
          <a:p>
            <a:pPr lvl="2"/>
            <a:r>
              <a:rPr lang="en-US" dirty="0" smtClean="0"/>
              <a:t>How do we fix it?</a:t>
            </a:r>
          </a:p>
          <a:p>
            <a:pPr lvl="3"/>
            <a:r>
              <a:rPr lang="en-US" dirty="0" smtClean="0"/>
              <a:t>We iterate through each the arrays and compare them element by element</a:t>
            </a:r>
          </a:p>
          <a:p>
            <a:pPr lvl="3"/>
            <a:r>
              <a:rPr lang="en-US" dirty="0" smtClean="0"/>
              <a:t>Example:  ArrayComparison.java</a:t>
            </a:r>
            <a:br>
              <a:rPr lang="en-US" dirty="0" smtClean="0"/>
            </a:br>
            <a:endParaRPr lang="en-US" sz="1800" dirty="0" smtClean="0">
              <a:solidFill>
                <a:srgbClr val="3F7F5F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7928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Sum, Average, and Minimum and Maximum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Four common algorithms used with arrays:</a:t>
            </a:r>
          </a:p>
          <a:p>
            <a:pPr lvl="1"/>
            <a:r>
              <a:rPr lang="en-US" dirty="0" smtClean="0"/>
              <a:t>Sum of all the elements in the array (ArraySum.java)</a:t>
            </a:r>
          </a:p>
          <a:p>
            <a:pPr lvl="1"/>
            <a:r>
              <a:rPr lang="en-US" dirty="0" smtClean="0"/>
              <a:t>Average of all the elements in the array (ArrayAverage.java)</a:t>
            </a:r>
          </a:p>
          <a:p>
            <a:pPr lvl="1"/>
            <a:r>
              <a:rPr lang="en-US" dirty="0" smtClean="0"/>
              <a:t>Minimum element in the array (ArrayMin.java)</a:t>
            </a:r>
          </a:p>
          <a:p>
            <a:pPr lvl="1"/>
            <a:r>
              <a:rPr lang="en-US" dirty="0" smtClean="0"/>
              <a:t>Max element in the array (ArrayMax.java)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3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Partially Filled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Sometimes you need to stores a series of items in an array, but you don’t know the number of items there are.</a:t>
            </a:r>
          </a:p>
          <a:p>
            <a:pPr lvl="1"/>
            <a:r>
              <a:rPr lang="en-US" dirty="0" smtClean="0"/>
              <a:t>Solutions?</a:t>
            </a:r>
          </a:p>
          <a:p>
            <a:pPr lvl="2"/>
            <a:r>
              <a:rPr lang="en-US" dirty="0" smtClean="0"/>
              <a:t>One solution is to create and array with the size being equal to the maximum number of possible items.</a:t>
            </a:r>
          </a:p>
          <a:p>
            <a:pPr lvl="3"/>
            <a:r>
              <a:rPr lang="en-US" dirty="0" smtClean="0"/>
              <a:t>Problem?</a:t>
            </a:r>
          </a:p>
          <a:p>
            <a:pPr lvl="4"/>
            <a:r>
              <a:rPr lang="en-US" dirty="0" smtClean="0"/>
              <a:t>If you do not fill the entire array, the array will only be partially filled.</a:t>
            </a:r>
          </a:p>
          <a:p>
            <a:pPr lvl="4"/>
            <a:r>
              <a:rPr lang="en-US" dirty="0" smtClean="0"/>
              <a:t>If you go to process the items in the array, you need to only process valid items.</a:t>
            </a:r>
          </a:p>
          <a:p>
            <a:pPr lvl="5"/>
            <a:r>
              <a:rPr lang="en-US" dirty="0" smtClean="0"/>
              <a:t>Solution?</a:t>
            </a:r>
          </a:p>
          <a:p>
            <a:pPr lvl="6"/>
            <a:r>
              <a:rPr lang="en-US" dirty="0" smtClean="0"/>
              <a:t>You must keep track of the number of items you have currently in the array, as well.</a:t>
            </a:r>
          </a:p>
          <a:p>
            <a:pPr lvl="3"/>
            <a:r>
              <a:rPr lang="en-US" dirty="0" smtClean="0"/>
              <a:t>Example:  PartialArray.java</a:t>
            </a:r>
          </a:p>
        </p:txBody>
      </p:sp>
    </p:spTree>
    <p:extLst>
      <p:ext uri="{BB962C8B-B14F-4D97-AF65-F5344CB8AC3E}">
        <p14:creationId xmlns:p14="http://schemas.microsoft.com/office/powerpoint/2010/main" val="84969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Sequential Search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Arrays are known as a </a:t>
            </a:r>
            <a:r>
              <a:rPr lang="en-US" u="sng" dirty="0"/>
              <a:t>d</a:t>
            </a:r>
            <a:r>
              <a:rPr lang="en-US" u="sng" dirty="0" smtClean="0"/>
              <a:t>ata structures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Data Structure is a particular way of storing and organizing data in a computer so that it can be used </a:t>
            </a:r>
            <a:r>
              <a:rPr lang="en-US" dirty="0" smtClean="0"/>
              <a:t>efficiently.</a:t>
            </a:r>
          </a:p>
          <a:p>
            <a:pPr lvl="1"/>
            <a:r>
              <a:rPr lang="en-US" dirty="0" smtClean="0"/>
              <a:t>There are many, many data structures and many are provided by the Java API.</a:t>
            </a:r>
          </a:p>
          <a:p>
            <a:pPr lvl="1"/>
            <a:r>
              <a:rPr lang="en-US" dirty="0" smtClean="0"/>
              <a:t>The array is one of the more simple ones.</a:t>
            </a:r>
          </a:p>
          <a:p>
            <a:pPr lvl="1"/>
            <a:r>
              <a:rPr lang="en-US" dirty="0" smtClean="0"/>
              <a:t>Although arrays are very useful, they may not be the most efficient structure depending on the situation you want to use them.</a:t>
            </a:r>
          </a:p>
          <a:p>
            <a:pPr lvl="2"/>
            <a:r>
              <a:rPr lang="en-US" dirty="0" smtClean="0"/>
              <a:t>For instance, if you need to find an element with a specific value in an array, what can you do?</a:t>
            </a:r>
          </a:p>
          <a:p>
            <a:pPr lvl="3"/>
            <a:r>
              <a:rPr lang="en-US" dirty="0" smtClean="0"/>
              <a:t>Simplest answer: look at every element in the array starting from the </a:t>
            </a:r>
            <a:r>
              <a:rPr lang="en-US" dirty="0" err="1" smtClean="0"/>
              <a:t>begining</a:t>
            </a:r>
            <a:r>
              <a:rPr lang="en-US" dirty="0" smtClean="0"/>
              <a:t> and see if it is the one we are looking for.</a:t>
            </a:r>
          </a:p>
          <a:p>
            <a:pPr lvl="4"/>
            <a:r>
              <a:rPr lang="en-US" dirty="0" smtClean="0"/>
              <a:t>This is called the </a:t>
            </a:r>
            <a:r>
              <a:rPr lang="en-US" u="sng" dirty="0" smtClean="0"/>
              <a:t>Sequential Search Algorithm</a:t>
            </a:r>
            <a:r>
              <a:rPr lang="en-US" dirty="0" smtClean="0"/>
              <a:t> (SequentialSearch.java).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Sequential Search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we are talking about </a:t>
            </a:r>
            <a:r>
              <a:rPr lang="en-US" dirty="0" smtClean="0"/>
              <a:t>speed in terms of number of comparisons, </a:t>
            </a:r>
            <a:r>
              <a:rPr lang="en-US" dirty="0"/>
              <a:t>what is the worst case </a:t>
            </a:r>
            <a:r>
              <a:rPr lang="en-US" dirty="0" smtClean="0"/>
              <a:t>scenario for the Sequential Search Algorithm?</a:t>
            </a:r>
            <a:endParaRPr lang="en-US" dirty="0"/>
          </a:p>
          <a:p>
            <a:pPr lvl="1"/>
            <a:r>
              <a:rPr lang="en-US" dirty="0"/>
              <a:t>The element we are looking for is the last element of the array.</a:t>
            </a:r>
          </a:p>
          <a:p>
            <a:pPr lvl="2"/>
            <a:r>
              <a:rPr lang="en-US" dirty="0"/>
              <a:t>If there are </a:t>
            </a:r>
            <a:r>
              <a:rPr lang="en-US" i="1" dirty="0"/>
              <a:t>n</a:t>
            </a:r>
            <a:r>
              <a:rPr lang="en-US" dirty="0"/>
              <a:t> elements, that means we have to check </a:t>
            </a:r>
            <a:r>
              <a:rPr lang="en-US" i="1" dirty="0"/>
              <a:t>n</a:t>
            </a:r>
            <a:r>
              <a:rPr lang="en-US" dirty="0"/>
              <a:t> elements in the worst case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there are </a:t>
            </a:r>
            <a:r>
              <a:rPr lang="en-US" i="1" dirty="0" smtClean="0"/>
              <a:t>n</a:t>
            </a:r>
            <a:r>
              <a:rPr lang="en-US" dirty="0" smtClean="0"/>
              <a:t> elements in the array what is the average case?</a:t>
            </a:r>
          </a:p>
          <a:p>
            <a:pPr lvl="1"/>
            <a:r>
              <a:rPr lang="en-US" i="1" dirty="0" smtClean="0"/>
              <a:t>n</a:t>
            </a:r>
            <a:r>
              <a:rPr lang="en-US" dirty="0" smtClean="0"/>
              <a:t>+1/2 comparisons.</a:t>
            </a:r>
            <a:endParaRPr lang="en-US" dirty="0"/>
          </a:p>
          <a:p>
            <a:r>
              <a:rPr lang="en-US" dirty="0"/>
              <a:t>There are data structures that can theoretically perform better in the worst case	</a:t>
            </a:r>
          </a:p>
          <a:p>
            <a:r>
              <a:rPr lang="en-US" dirty="0"/>
              <a:t>There are search algorithms that can perform better in the average </a:t>
            </a:r>
            <a:r>
              <a:rPr lang="en-US" dirty="0" smtClean="0"/>
              <a:t>case</a:t>
            </a:r>
          </a:p>
          <a:p>
            <a:pPr lvl="1"/>
            <a:r>
              <a:rPr lang="en-US" dirty="0" smtClean="0"/>
              <a:t>We will revisit this in a bit.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0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Selection Sort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Another thing we often want do to with data, besides search it, is to sort it.</a:t>
            </a:r>
          </a:p>
          <a:p>
            <a:pPr lvl="1"/>
            <a:r>
              <a:rPr lang="en-US" dirty="0" smtClean="0"/>
              <a:t>Names, grades, scores, etc.</a:t>
            </a:r>
          </a:p>
          <a:p>
            <a:r>
              <a:rPr lang="en-US" dirty="0" smtClean="0"/>
              <a:t>Probably the most simple sorting algorithm is the </a:t>
            </a:r>
            <a:r>
              <a:rPr lang="en-US" u="sng" dirty="0" smtClean="0"/>
              <a:t>Selection Sort Algorithm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Selection Sort Algorithm works as follows: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/>
              <a:t>Search the array for the smallest element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/>
              <a:t>Swap the first element with the smallest element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/>
              <a:t>The first element is holding the correct value, so no longer consider it in the sort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/>
              <a:t>Repeat previous steps for rest of array until the array is completely sorted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Example: </a:t>
            </a:r>
            <a:r>
              <a:rPr lang="en-US" dirty="0" smtClean="0"/>
              <a:t>SelectionSort.java</a:t>
            </a:r>
          </a:p>
          <a:p>
            <a:pPr lvl="1"/>
            <a:r>
              <a:rPr lang="en-US" dirty="0" smtClean="0"/>
              <a:t>There are many, many more sorting algorithms, most of which are more efficient than Selection Sort.</a:t>
            </a:r>
          </a:p>
          <a:p>
            <a:pPr marL="502920" indent="-457200">
              <a:buFont typeface="+mj-lt"/>
              <a:buAutoNum type="arabicPeriod"/>
            </a:pPr>
            <a:endParaRPr lang="en-US" dirty="0" smtClean="0"/>
          </a:p>
          <a:p>
            <a:pPr marL="50292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95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Sequential Search </a:t>
            </a:r>
            <a:r>
              <a:rPr lang="en-US" dirty="0" smtClean="0"/>
              <a:t>does not scale well to arrays with a large number of elements.</a:t>
            </a:r>
          </a:p>
          <a:p>
            <a:r>
              <a:rPr lang="en-US" dirty="0" smtClean="0"/>
              <a:t>As stated before, there are many, many searching algorithms.  One of which is the </a:t>
            </a:r>
            <a:r>
              <a:rPr lang="en-US" u="sng" dirty="0" smtClean="0"/>
              <a:t>Binary Search Algorithm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general idea of Binary Search assumes that the array is sorted in ascending order, and it uses this knowledge to incrementally eliminate half of the elements from the array.</a:t>
            </a:r>
          </a:p>
          <a:p>
            <a:pPr lvl="1"/>
            <a:r>
              <a:rPr lang="en-US" dirty="0" smtClean="0"/>
              <a:t>The algorithm is as follows: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 smtClean="0"/>
              <a:t>Compare the target value to the element in the middle of the sorted array</a:t>
            </a:r>
          </a:p>
          <a:p>
            <a:pPr lvl="3"/>
            <a:r>
              <a:rPr lang="en-US" dirty="0" smtClean="0"/>
              <a:t>If they are the same, the search ends</a:t>
            </a:r>
          </a:p>
          <a:p>
            <a:pPr lvl="3"/>
            <a:r>
              <a:rPr lang="en-US" dirty="0" smtClean="0"/>
              <a:t>If the target value is larger than the element, then you know every element to the left of the middle is also not the element.</a:t>
            </a:r>
          </a:p>
          <a:p>
            <a:pPr lvl="4"/>
            <a:r>
              <a:rPr lang="en-US" dirty="0" smtClean="0"/>
              <a:t>Eliminate all values to the left of the middle and repeat step 1 with the elements left in the array.</a:t>
            </a:r>
          </a:p>
          <a:p>
            <a:pPr lvl="3"/>
            <a:r>
              <a:rPr lang="en-US" dirty="0"/>
              <a:t>If the target value is </a:t>
            </a:r>
            <a:r>
              <a:rPr lang="en-US" dirty="0" smtClean="0"/>
              <a:t>smaller </a:t>
            </a:r>
            <a:r>
              <a:rPr lang="en-US" dirty="0"/>
              <a:t>that the element, then you know every element to the </a:t>
            </a:r>
            <a:r>
              <a:rPr lang="en-US" dirty="0" smtClean="0"/>
              <a:t>right </a:t>
            </a:r>
            <a:r>
              <a:rPr lang="en-US" dirty="0"/>
              <a:t>of the middle is also not the element.</a:t>
            </a:r>
          </a:p>
          <a:p>
            <a:pPr lvl="4"/>
            <a:r>
              <a:rPr lang="en-US" dirty="0"/>
              <a:t>Eliminate all values to the </a:t>
            </a:r>
            <a:r>
              <a:rPr lang="en-US" dirty="0" smtClean="0"/>
              <a:t>right </a:t>
            </a:r>
            <a:r>
              <a:rPr lang="en-US" dirty="0"/>
              <a:t>of the middle and repeat step 1 with the elements left in the array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If there is no more elements to eliminate in the array, the target value is not in the array.</a:t>
            </a:r>
            <a:endParaRPr lang="en-US" dirty="0"/>
          </a:p>
          <a:p>
            <a:pPr lvl="3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16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3174</TotalTime>
  <Words>896</Words>
  <Application>Microsoft Office PowerPoint</Application>
  <PresentationFormat>On-screen Show (4:3)</PresentationFormat>
  <Paragraphs>99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Array Algorithms</vt:lpstr>
      <vt:lpstr>Review</vt:lpstr>
      <vt:lpstr>Comparing Arrays</vt:lpstr>
      <vt:lpstr>Sum, Average, and Minimum and Maximum</vt:lpstr>
      <vt:lpstr>Partially Filled Arrays</vt:lpstr>
      <vt:lpstr>The Sequential Search Algorithm</vt:lpstr>
      <vt:lpstr>The Sequential Search Algorithm</vt:lpstr>
      <vt:lpstr>The Selection Sort Algorithm</vt:lpstr>
      <vt:lpstr>Binary Search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T. Heim</dc:creator>
  <cp:lastModifiedBy>Eric T. Heim</cp:lastModifiedBy>
  <cp:revision>330</cp:revision>
  <dcterms:created xsi:type="dcterms:W3CDTF">2011-05-03T14:28:19Z</dcterms:created>
  <dcterms:modified xsi:type="dcterms:W3CDTF">2011-06-16T20:16:05Z</dcterms:modified>
</cp:coreProperties>
</file>