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424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Variables – </a:t>
            </a:r>
            <a:r>
              <a:rPr lang="en-US" dirty="0" smtClean="0"/>
              <a:t>Strings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Properties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can get certain information about a string and perform some actions on it with some of VBs predefined properties and methods (Assume we have a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str.Length</a:t>
            </a:r>
            <a:r>
              <a:rPr lang="en-US" dirty="0" smtClean="0"/>
              <a:t> – returns how many characters are in the string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str.ToUpper</a:t>
            </a:r>
            <a:r>
              <a:rPr lang="en-US" dirty="0" smtClean="0"/>
              <a:t> – returns all the characters in the string in upper-case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str.ToLower</a:t>
            </a:r>
            <a:r>
              <a:rPr lang="en-US" dirty="0" smtClean="0"/>
              <a:t> – returns all the characters in the string in lower-case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str.Trim</a:t>
            </a:r>
            <a:r>
              <a:rPr lang="en-US" dirty="0" smtClean="0"/>
              <a:t> – returns a string with all the spaces at the beginning and end removed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str.Substring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(param1, param2) </a:t>
            </a:r>
            <a:r>
              <a:rPr lang="en-US" dirty="0" smtClean="0"/>
              <a:t>– returns a portion of the string starting at the character at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param1</a:t>
            </a:r>
            <a:r>
              <a:rPr lang="en-US" dirty="0" smtClean="0"/>
              <a:t> to the character at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param2</a:t>
            </a:r>
          </a:p>
          <a:p>
            <a:pPr lvl="2"/>
            <a:r>
              <a:rPr lang="en-US" dirty="0" smtClean="0"/>
              <a:t>Note:  The numbering of the characters start at 0, so the first character is 0, the second is 1, and so on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str.IndexOf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(param1) </a:t>
            </a:r>
            <a:r>
              <a:rPr lang="en-US" dirty="0" smtClean="0"/>
              <a:t>– returns the position of the first </a:t>
            </a:r>
            <a:r>
              <a:rPr lang="en-US" dirty="0" err="1" smtClean="0"/>
              <a:t>occurance</a:t>
            </a:r>
            <a:r>
              <a:rPr lang="en-US" dirty="0" smtClean="0"/>
              <a:t> of the substring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param1</a:t>
            </a:r>
            <a:r>
              <a:rPr lang="en-US" dirty="0" smtClean="0"/>
              <a:t>, -1 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param1</a:t>
            </a:r>
            <a:r>
              <a:rPr lang="en-US" dirty="0" smtClean="0"/>
              <a:t> is not a substring of </a:t>
            </a:r>
            <a:r>
              <a:rPr lang="en-US" dirty="0" err="1" smtClean="0"/>
              <a:t>str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543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Properties and Methods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err="1" smtClean="0"/>
              <a:t>ToUpper</a:t>
            </a:r>
            <a:endParaRPr lang="en-US" dirty="0" smtClean="0"/>
          </a:p>
          <a:p>
            <a:pPr lvl="1"/>
            <a:r>
              <a:rPr lang="en-US" dirty="0" err="1" smtClean="0"/>
              <a:t>ToLower</a:t>
            </a:r>
            <a:endParaRPr lang="en-US" dirty="0" smtClean="0"/>
          </a:p>
          <a:p>
            <a:pPr lvl="1"/>
            <a:r>
              <a:rPr lang="en-US" dirty="0" smtClean="0"/>
              <a:t>Trim</a:t>
            </a:r>
          </a:p>
          <a:p>
            <a:pPr lvl="1"/>
            <a:r>
              <a:rPr lang="en-US" dirty="0" smtClean="0"/>
              <a:t>Substring</a:t>
            </a:r>
          </a:p>
          <a:p>
            <a:pPr lvl="1"/>
            <a:r>
              <a:rPr lang="en-US" dirty="0" err="1" smtClean="0"/>
              <a:t>IndexOf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12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Comments</a:t>
            </a:r>
            <a:r>
              <a:rPr lang="en-US" dirty="0" smtClean="0"/>
              <a:t> – are lines of code that are ignored by the compiler</a:t>
            </a:r>
          </a:p>
          <a:p>
            <a:pPr lvl="1"/>
            <a:r>
              <a:rPr lang="en-US" dirty="0" smtClean="0"/>
              <a:t>Often used to write notes in the code to explain what is does</a:t>
            </a:r>
          </a:p>
          <a:p>
            <a:r>
              <a:rPr lang="en-US" dirty="0" smtClean="0"/>
              <a:t>Comments in VB start 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‘Here I am just declaring a variable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Integer</a:t>
            </a:r>
          </a:p>
          <a:p>
            <a:r>
              <a:rPr lang="en-US" dirty="0" smtClean="0">
                <a:cs typeface="Courier New" pitchFamily="49" charset="0"/>
              </a:rPr>
              <a:t>It is good programming practice to have comments in your code to give an overview of what a section does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Good Examples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‘Here I compute the distance traveled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‘Below I take the user’s input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‘Now I output the answer to the results text box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Bad Examples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‘This code works but I don’t know why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‘More lines of code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‘Taken from the course webpage</a:t>
            </a: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3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Comment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the top of all of your project I want you to include the following information</a:t>
            </a:r>
          </a:p>
          <a:p>
            <a:pPr lvl="1"/>
            <a:r>
              <a:rPr lang="en-US" dirty="0" smtClean="0"/>
              <a:t>Author’s Name</a:t>
            </a:r>
          </a:p>
          <a:p>
            <a:pPr lvl="1"/>
            <a:r>
              <a:rPr lang="en-US" dirty="0" smtClean="0"/>
              <a:t>Course</a:t>
            </a:r>
          </a:p>
          <a:p>
            <a:pPr lvl="1"/>
            <a:r>
              <a:rPr lang="en-US" dirty="0" smtClean="0"/>
              <a:t>Date Due</a:t>
            </a:r>
          </a:p>
          <a:p>
            <a:pPr lvl="1"/>
            <a:r>
              <a:rPr lang="en-US" dirty="0" smtClean="0"/>
              <a:t>Brief Description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Author:      Eric Heim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Course:      CS0004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Date Due:    2/2/2011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Description: This code computes the distance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             traveled by a car by taking in the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             speed it was going and how long it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‘              was driving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99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Data appearing as numbers are </a:t>
            </a:r>
            <a:r>
              <a:rPr lang="en-US" dirty="0" smtClean="0"/>
              <a:t>called…</a:t>
            </a:r>
          </a:p>
          <a:p>
            <a:pPr lvl="1"/>
            <a:r>
              <a:rPr lang="en-US" dirty="0" smtClean="0"/>
              <a:t>Numeric </a:t>
            </a:r>
            <a:r>
              <a:rPr lang="en-US" dirty="0"/>
              <a:t>literals.</a:t>
            </a:r>
          </a:p>
          <a:p>
            <a:r>
              <a:rPr lang="en-US" dirty="0" smtClean="0"/>
              <a:t>Arithmetic Operators</a:t>
            </a:r>
          </a:p>
          <a:p>
            <a:pPr lvl="1"/>
            <a:r>
              <a:rPr lang="en-US" dirty="0"/>
              <a:t>Addition  +</a:t>
            </a:r>
          </a:p>
          <a:p>
            <a:pPr lvl="1"/>
            <a:r>
              <a:rPr lang="en-US" dirty="0"/>
              <a:t>Subtraction  -</a:t>
            </a:r>
          </a:p>
          <a:p>
            <a:pPr lvl="1"/>
            <a:r>
              <a:rPr lang="en-US" dirty="0"/>
              <a:t>Multiplication *</a:t>
            </a:r>
          </a:p>
          <a:p>
            <a:pPr lvl="1"/>
            <a:r>
              <a:rPr lang="en-US" dirty="0"/>
              <a:t>Division /</a:t>
            </a:r>
          </a:p>
          <a:p>
            <a:pPr lvl="1"/>
            <a:r>
              <a:rPr lang="en-US" dirty="0"/>
              <a:t>Exponentiation ^</a:t>
            </a:r>
          </a:p>
          <a:p>
            <a:pPr lvl="1"/>
            <a:r>
              <a:rPr lang="en-US" dirty="0"/>
              <a:t>Grouping Symbols </a:t>
            </a:r>
            <a:r>
              <a:rPr lang="en-US" dirty="0" smtClean="0"/>
              <a:t>()</a:t>
            </a:r>
          </a:p>
          <a:p>
            <a:r>
              <a:rPr lang="en-US" dirty="0" smtClean="0"/>
              <a:t>A method is…</a:t>
            </a:r>
          </a:p>
          <a:p>
            <a:pPr lvl="1"/>
            <a:r>
              <a:rPr lang="en-US" dirty="0" smtClean="0"/>
              <a:t>A process that performs a task for a particular object</a:t>
            </a:r>
          </a:p>
          <a:p>
            <a:r>
              <a:rPr lang="en-US" dirty="0" smtClean="0"/>
              <a:t>Variables are…</a:t>
            </a:r>
          </a:p>
          <a:p>
            <a:pPr lvl="1"/>
            <a:r>
              <a:rPr lang="en-US" dirty="0" smtClean="0"/>
              <a:t>Named memory locations that can hold values</a:t>
            </a:r>
          </a:p>
          <a:p>
            <a:r>
              <a:rPr lang="en-US" dirty="0"/>
              <a:t>A method is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process that performs a task for a particular </a:t>
            </a:r>
            <a:r>
              <a:rPr lang="en-US" dirty="0" smtClean="0"/>
              <a:t>object</a:t>
            </a:r>
            <a:endParaRPr lang="en-US" dirty="0"/>
          </a:p>
          <a:p>
            <a:r>
              <a:rPr lang="en-US" dirty="0"/>
              <a:t>A function is…</a:t>
            </a:r>
          </a:p>
          <a:p>
            <a:pPr lvl="1"/>
            <a:r>
              <a:rPr lang="en-US" dirty="0"/>
              <a:t>A method that returns a </a:t>
            </a:r>
            <a:r>
              <a:rPr lang="en-US" dirty="0" smtClean="0"/>
              <a:t>value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6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parameter is…</a:t>
            </a:r>
          </a:p>
          <a:p>
            <a:pPr lvl="1"/>
            <a:r>
              <a:rPr lang="en-US" dirty="0"/>
              <a:t>Information passed to a method or function to be </a:t>
            </a:r>
            <a:r>
              <a:rPr lang="en-US" dirty="0" smtClean="0"/>
              <a:t>processed</a:t>
            </a:r>
          </a:p>
          <a:p>
            <a:r>
              <a:rPr lang="en-US" dirty="0" smtClean="0"/>
              <a:t>Declaration Statement General Form: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As Type</a:t>
            </a:r>
          </a:p>
          <a:p>
            <a:r>
              <a:rPr lang="en-US" dirty="0" smtClean="0">
                <a:cs typeface="Courier New" pitchFamily="49" charset="0"/>
              </a:rPr>
              <a:t>An assignment statement 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Puts a value into a variable.  Uses the assignment operator (=)</a:t>
            </a:r>
          </a:p>
          <a:p>
            <a:r>
              <a:rPr lang="en-US" dirty="0" smtClean="0">
                <a:cs typeface="Courier New" pitchFamily="49" charset="0"/>
              </a:rPr>
              <a:t>Some integer arithmetic operators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Integer Division (\)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Modulus (Mod)</a:t>
            </a:r>
          </a:p>
          <a:p>
            <a:r>
              <a:rPr lang="en-US" dirty="0" smtClean="0">
                <a:cs typeface="Courier New" pitchFamily="49" charset="0"/>
              </a:rPr>
              <a:t>More complex math operations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Math.Round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endParaRPr lang="en-US" dirty="0" smtClean="0">
              <a:solidFill>
                <a:schemeClr val="tx1"/>
              </a:solidFill>
              <a:cs typeface="Courier New" pitchFamily="49" charset="0"/>
            </a:endParaRPr>
          </a:p>
          <a:p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u="sng" dirty="0"/>
              <a:t>s</a:t>
            </a:r>
            <a:r>
              <a:rPr lang="en-US" u="sng" dirty="0" smtClean="0"/>
              <a:t>tring literal</a:t>
            </a:r>
            <a:r>
              <a:rPr lang="en-US" dirty="0" smtClean="0"/>
              <a:t> is a sequence of characters that is treated as a single item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“Banana”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“It can have spaces”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“It can have special characters!!^$&amp;(”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“”</a:t>
            </a:r>
          </a:p>
          <a:p>
            <a:pPr lvl="3"/>
            <a:r>
              <a:rPr lang="en-US" dirty="0" smtClean="0"/>
              <a:t>This is the </a:t>
            </a:r>
            <a:r>
              <a:rPr lang="en-US" u="sng" dirty="0" smtClean="0"/>
              <a:t>empty string</a:t>
            </a:r>
            <a:r>
              <a:rPr lang="en-US" dirty="0" smtClean="0"/>
              <a:t> a string with no characters</a:t>
            </a:r>
            <a:endParaRPr lang="en-US" u="sng" dirty="0"/>
          </a:p>
          <a:p>
            <a:pPr lvl="1"/>
            <a:r>
              <a:rPr lang="en-US" dirty="0" smtClean="0"/>
              <a:t>String literals are surrounded in double quotes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 ”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string variable</a:t>
            </a:r>
            <a:r>
              <a:rPr lang="en-US" dirty="0" smtClean="0"/>
              <a:t> is a variable that holds a string (is of the string data type)</a:t>
            </a:r>
          </a:p>
          <a:p>
            <a:r>
              <a:rPr lang="en-US" dirty="0" smtClean="0"/>
              <a:t>To declare a string variable: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String</a:t>
            </a:r>
          </a:p>
          <a:p>
            <a:r>
              <a:rPr lang="en-US" dirty="0" smtClean="0">
                <a:cs typeface="Courier New" pitchFamily="49" charset="0"/>
              </a:rPr>
              <a:t>You can also initialized a string variable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= “banana”</a:t>
            </a:r>
          </a:p>
          <a:p>
            <a:r>
              <a:rPr lang="en-US" dirty="0" smtClean="0">
                <a:cs typeface="Courier New" pitchFamily="49" charset="0"/>
              </a:rPr>
              <a:t>And also declare more than one on a single line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variableName1, variableName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As String</a:t>
            </a:r>
          </a:p>
          <a:p>
            <a:pPr marL="0" indent="0">
              <a:buNone/>
            </a:pP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cs typeface="Courier New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5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Example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String </a:t>
            </a:r>
            <a:r>
              <a:rPr lang="en-US" dirty="0"/>
              <a:t>d</a:t>
            </a:r>
            <a:r>
              <a:rPr lang="en-US" dirty="0" smtClean="0"/>
              <a:t>eclaration</a:t>
            </a:r>
          </a:p>
          <a:p>
            <a:pPr lvl="1"/>
            <a:r>
              <a:rPr lang="en-US" dirty="0" smtClean="0"/>
              <a:t>String literal</a:t>
            </a:r>
          </a:p>
          <a:p>
            <a:pPr lvl="1"/>
            <a:r>
              <a:rPr lang="en-US" dirty="0" smtClean="0"/>
              <a:t>String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content of a text box is always a string, so you can do things such as: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answer As String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answer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txtAnswer.Text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Or…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txtAnswer.Text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answer</a:t>
            </a:r>
          </a:p>
          <a:p>
            <a:r>
              <a:rPr lang="en-US" dirty="0" smtClean="0">
                <a:cs typeface="Courier New" pitchFamily="49" charset="0"/>
              </a:rPr>
              <a:t>However by default you can do things like: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number As Integer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txtAnswer.Text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This is known as </a:t>
            </a:r>
            <a:r>
              <a:rPr lang="en-US" u="sng" dirty="0" smtClean="0">
                <a:cs typeface="Courier New" pitchFamily="49" charset="0"/>
              </a:rPr>
              <a:t>implicit typecasting</a:t>
            </a:r>
            <a:r>
              <a:rPr lang="en-US" dirty="0" smtClean="0">
                <a:cs typeface="Courier New" pitchFamily="49" charset="0"/>
              </a:rPr>
              <a:t>:  THIS IS BAD PROGRAMMING PRACTICE!</a:t>
            </a:r>
          </a:p>
          <a:p>
            <a:pPr lvl="1"/>
            <a:r>
              <a:rPr lang="en-US" u="sng" dirty="0" smtClean="0">
                <a:cs typeface="Courier New" pitchFamily="49" charset="0"/>
              </a:rPr>
              <a:t>Typecasting</a:t>
            </a:r>
            <a:r>
              <a:rPr lang="en-US" dirty="0" smtClean="0">
                <a:cs typeface="Courier New" pitchFamily="49" charset="0"/>
              </a:rPr>
              <a:t> – converting from one type to another</a:t>
            </a:r>
          </a:p>
          <a:p>
            <a:r>
              <a:rPr lang="en-US" dirty="0" smtClean="0">
                <a:cs typeface="Courier New" pitchFamily="49" charset="0"/>
              </a:rPr>
              <a:t>To prevent the urge to do this you should put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 Strict On</a:t>
            </a:r>
            <a:r>
              <a:rPr lang="en-US" dirty="0" smtClean="0">
                <a:cs typeface="Courier New" pitchFamily="49" charset="0"/>
              </a:rPr>
              <a:t> at the top of the code to your form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This will make the compiler not allow implicit typecasting</a:t>
            </a:r>
          </a:p>
          <a:p>
            <a:r>
              <a:rPr lang="en-US" dirty="0" smtClean="0">
                <a:cs typeface="Courier New" pitchFamily="49" charset="0"/>
              </a:rPr>
              <a:t>Also, you should put the line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Explicit On </a:t>
            </a:r>
            <a:r>
              <a:rPr lang="en-US" dirty="0" smtClean="0">
                <a:cs typeface="Courier New" pitchFamily="49" charset="0"/>
              </a:rPr>
              <a:t>at the top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This will make the compiler not allow you to use a variable before you declare it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3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Typecasting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what if we want to take user input data that is a number?</a:t>
            </a:r>
          </a:p>
          <a:p>
            <a:r>
              <a:rPr lang="en-US" dirty="0" smtClean="0"/>
              <a:t>Answer:  Explicit Typecasting</a:t>
            </a:r>
          </a:p>
          <a:p>
            <a:r>
              <a:rPr lang="en-US" dirty="0" smtClean="0"/>
              <a:t>You can use a pre-defined function to explicitly typecast a string to a double or integer or vice versa: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CDbl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 </a:t>
            </a:r>
            <a:r>
              <a:rPr lang="en-US" dirty="0" smtClean="0"/>
              <a:t>– typecasts to double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 </a:t>
            </a:r>
            <a:r>
              <a:rPr lang="en-US" dirty="0" smtClean="0"/>
              <a:t>– typecasts to integer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 </a:t>
            </a:r>
            <a:r>
              <a:rPr lang="en-US" dirty="0" smtClean="0"/>
              <a:t>– typecasts to string</a:t>
            </a:r>
          </a:p>
          <a:p>
            <a:r>
              <a:rPr lang="en-US" dirty="0" smtClean="0"/>
              <a:t>If you do some calculation with a number, and you want to put the result in a text box, you should typecast the number into string first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txtBox.Text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(result)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5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combine multiple strings into one string using the </a:t>
            </a:r>
            <a:r>
              <a:rPr lang="en-US" u="sng" dirty="0" smtClean="0"/>
              <a:t>concatenation operator</a:t>
            </a:r>
            <a:r>
              <a:rPr lang="en-US" dirty="0" smtClean="0"/>
              <a:t> (&amp;)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Dim groceryList1 As String = “bread, milk, ”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Dim groceryList2 As String = “eggs, apples”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fullGroceryList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As String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fullGroceryList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groceryList1 &amp; groceryList2</a:t>
            </a:r>
          </a:p>
          <a:p>
            <a:r>
              <a:rPr lang="en-US" dirty="0"/>
              <a:t>You can also concatenate strings with number data types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winnerString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As String 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“And the winner is contestant #”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winnerNumber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2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winner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As String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winner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winnerString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winnerNumber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There is a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&amp;=</a:t>
            </a:r>
            <a:r>
              <a:rPr lang="en-US" sz="2000" dirty="0" smtClean="0">
                <a:cs typeface="Courier New" pitchFamily="49" charset="0"/>
              </a:rPr>
              <a:t> operator like with the arithmetic operators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57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Typecasting and Concatenation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Option Strict</a:t>
            </a:r>
          </a:p>
          <a:p>
            <a:pPr lvl="1"/>
            <a:r>
              <a:rPr lang="en-US" dirty="0" smtClean="0"/>
              <a:t>Option Explicit</a:t>
            </a:r>
          </a:p>
          <a:p>
            <a:pPr lvl="1"/>
            <a:r>
              <a:rPr lang="en-US" dirty="0" smtClean="0"/>
              <a:t>Concatenation between </a:t>
            </a:r>
            <a:r>
              <a:rPr lang="en-US" dirty="0"/>
              <a:t>s</a:t>
            </a:r>
            <a:r>
              <a:rPr lang="en-US" dirty="0" smtClean="0"/>
              <a:t>tring</a:t>
            </a:r>
          </a:p>
          <a:p>
            <a:pPr lvl="1"/>
            <a:r>
              <a:rPr lang="en-US" dirty="0" smtClean="0"/>
              <a:t>Concatenation between a string and a number</a:t>
            </a:r>
          </a:p>
          <a:p>
            <a:pPr lvl="1"/>
            <a:r>
              <a:rPr lang="en-US" dirty="0" smtClean="0"/>
              <a:t>Explicit typecasting to double</a:t>
            </a:r>
          </a:p>
          <a:p>
            <a:pPr lvl="1"/>
            <a:r>
              <a:rPr lang="en-US" dirty="0" smtClean="0"/>
              <a:t>Explicit typecasting to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1379</TotalTime>
  <Words>959</Words>
  <Application>Microsoft Office PowerPoint</Application>
  <PresentationFormat>On-screen Show (4:3)</PresentationFormat>
  <Paragraphs>148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Origin</vt:lpstr>
      <vt:lpstr>CS0004:  Introduction to Programming</vt:lpstr>
      <vt:lpstr>Review</vt:lpstr>
      <vt:lpstr>Review</vt:lpstr>
      <vt:lpstr>String</vt:lpstr>
      <vt:lpstr>String Example </vt:lpstr>
      <vt:lpstr>Text Boxes</vt:lpstr>
      <vt:lpstr>Explicit Typecasting</vt:lpstr>
      <vt:lpstr>Concatenation</vt:lpstr>
      <vt:lpstr>Typecasting and Concatenation Example</vt:lpstr>
      <vt:lpstr>String Properties and Methods</vt:lpstr>
      <vt:lpstr>String Properties and Methods Example</vt:lpstr>
      <vt:lpstr>Documentation</vt:lpstr>
      <vt:lpstr>File Comment Block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134</cp:revision>
  <dcterms:created xsi:type="dcterms:W3CDTF">2010-09-02T14:03:02Z</dcterms:created>
  <dcterms:modified xsi:type="dcterms:W3CDTF">2011-02-02T00:47:37Z</dcterms:modified>
</cp:coreProperties>
</file>