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051D7C-2212-4B21-A534-23BDA24B0213}" type="datetimeFigureOut">
              <a:rPr lang="en-US" smtClean="0"/>
              <a:pPr/>
              <a:t>1/5/2011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57BDF-A3F0-47A2-AF40-C097053B89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F421DD7-2DF9-4306-A554-0E6A84B7064D}" type="datetimeFigureOut">
              <a:rPr lang="en-US" smtClean="0"/>
              <a:pPr/>
              <a:t>1/5/2011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F421DD7-2DF9-4306-A554-0E6A84B7064D}" type="datetimeFigureOut">
              <a:rPr lang="en-US" smtClean="0"/>
              <a:pPr/>
              <a:t>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1/5/2011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1/5/2011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1/5/2011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1/5/2011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1/5/2011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1/5/2011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F421DD7-2DF9-4306-A554-0E6A84B7064D}" type="datetimeFigureOut">
              <a:rPr lang="en-US" smtClean="0"/>
              <a:pPr/>
              <a:t>1/5/2011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CS0004:  Introduction to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Introduction to Programming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Basic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Visual Basic – a third generation event-driven and integrated development environment from Microsoft.</a:t>
            </a:r>
          </a:p>
          <a:p>
            <a:pPr lvl="1"/>
            <a:r>
              <a:rPr lang="en-US" dirty="0" smtClean="0"/>
              <a:t>Third generation programming languages were created in the 1950s and are arguably the most popular kind of programming languages.  They were created to be much more programmer-friendly than the previous generation.</a:t>
            </a:r>
          </a:p>
          <a:p>
            <a:pPr lvl="1"/>
            <a:r>
              <a:rPr lang="en-US" dirty="0" smtClean="0"/>
              <a:t>Event-driven programming is a paradigm in which the flow of programs are determined by events</a:t>
            </a:r>
          </a:p>
          <a:p>
            <a:pPr lvl="2"/>
            <a:r>
              <a:rPr lang="en-US" dirty="0" smtClean="0"/>
              <a:t>User Actions</a:t>
            </a:r>
          </a:p>
          <a:p>
            <a:pPr lvl="2"/>
            <a:r>
              <a:rPr lang="en-US" dirty="0" smtClean="0"/>
              <a:t>Messages from Other Programs</a:t>
            </a:r>
          </a:p>
          <a:p>
            <a:pPr lvl="1"/>
            <a:r>
              <a:rPr lang="en-US" dirty="0" smtClean="0"/>
              <a:t>Integrated Development Environment (IDE) is a software </a:t>
            </a:r>
            <a:r>
              <a:rPr lang="en-US" dirty="0" smtClean="0"/>
              <a:t>application that provides comprehensive facilities to computer programmers for software development.</a:t>
            </a:r>
            <a:endParaRPr lang="en-US" dirty="0" smtClean="0"/>
          </a:p>
          <a:p>
            <a:pPr lvl="2"/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 how do we get from VB to a Running Program?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First, write </a:t>
            </a:r>
            <a:r>
              <a:rPr lang="en-US" u="sng" dirty="0" smtClean="0"/>
              <a:t>program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 how do we get from VB to a Running Program?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First, write </a:t>
            </a:r>
            <a:r>
              <a:rPr lang="en-US" u="sng" dirty="0" smtClean="0"/>
              <a:t>program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 program is a collection of instructions.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 how do we get from VB to a Running Program?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First, write </a:t>
            </a:r>
            <a:r>
              <a:rPr lang="en-US" u="sng" dirty="0" smtClean="0"/>
              <a:t>program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 program is a collection of instructions.</a:t>
            </a:r>
          </a:p>
          <a:p>
            <a:r>
              <a:rPr lang="en-US" dirty="0" smtClean="0"/>
              <a:t>Then, we use a compiler.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 how do we get from VB to a Running Program?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First, write </a:t>
            </a:r>
            <a:r>
              <a:rPr lang="en-US" u="sng" dirty="0" smtClean="0"/>
              <a:t>program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 program is a collection of instructions.</a:t>
            </a:r>
          </a:p>
          <a:p>
            <a:r>
              <a:rPr lang="en-US" dirty="0" smtClean="0"/>
              <a:t>Then, we use a compiler.</a:t>
            </a:r>
          </a:p>
          <a:p>
            <a:pPr lvl="1"/>
            <a:r>
              <a:rPr lang="en-US" dirty="0" smtClean="0"/>
              <a:t>A compiler is a computer program that translates high-level language such as VB in Machine Language.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 how do we get from VB to a Running Program?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First, write </a:t>
            </a:r>
            <a:r>
              <a:rPr lang="en-US" u="sng" dirty="0" smtClean="0"/>
              <a:t>program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 program is a collection of instructions.</a:t>
            </a:r>
          </a:p>
          <a:p>
            <a:r>
              <a:rPr lang="en-US" dirty="0" smtClean="0"/>
              <a:t>Then, we use a compiler.</a:t>
            </a:r>
          </a:p>
          <a:p>
            <a:pPr lvl="1"/>
            <a:r>
              <a:rPr lang="en-US" dirty="0" smtClean="0"/>
              <a:t>A compiler is a computer program that translates high-level language such as VB in Machine Language.</a:t>
            </a:r>
          </a:p>
          <a:p>
            <a:pPr lvl="1"/>
            <a:r>
              <a:rPr lang="en-US" dirty="0" smtClean="0"/>
              <a:t>The VB compiler also detects certain types of errors during the translation process.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 how do we get from VB to a Running Program?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First, write </a:t>
            </a:r>
            <a:r>
              <a:rPr lang="en-US" u="sng" dirty="0" smtClean="0"/>
              <a:t>program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 program is a collection of instructions.</a:t>
            </a:r>
          </a:p>
          <a:p>
            <a:r>
              <a:rPr lang="en-US" dirty="0" smtClean="0"/>
              <a:t>Then, we use a compiler.</a:t>
            </a:r>
          </a:p>
          <a:p>
            <a:pPr lvl="1"/>
            <a:r>
              <a:rPr lang="en-US" dirty="0" smtClean="0"/>
              <a:t>A compiler is a computer program that translates high-level language such as VB in Machine Language.</a:t>
            </a:r>
          </a:p>
          <a:p>
            <a:pPr lvl="1"/>
            <a:r>
              <a:rPr lang="en-US" dirty="0" smtClean="0"/>
              <a:t>The VB compiler also detects certain types of errors during the translation process.</a:t>
            </a:r>
          </a:p>
          <a:p>
            <a:r>
              <a:rPr lang="en-US" dirty="0" smtClean="0"/>
              <a:t>Finally,  we can </a:t>
            </a:r>
            <a:r>
              <a:rPr lang="en-US" u="sng" dirty="0" smtClean="0"/>
              <a:t>run</a:t>
            </a:r>
            <a:r>
              <a:rPr lang="en-US" dirty="0" smtClean="0"/>
              <a:t> the program.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 how do we get from VB to a Running Program?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First, write </a:t>
            </a:r>
            <a:r>
              <a:rPr lang="en-US" u="sng" dirty="0" smtClean="0"/>
              <a:t>program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 program is a collection of instructions.</a:t>
            </a:r>
          </a:p>
          <a:p>
            <a:r>
              <a:rPr lang="en-US" dirty="0" smtClean="0"/>
              <a:t>Then, we use a compiler.</a:t>
            </a:r>
          </a:p>
          <a:p>
            <a:pPr lvl="1"/>
            <a:r>
              <a:rPr lang="en-US" dirty="0" smtClean="0"/>
              <a:t>A compiler is a computer program that translates high-level language such as VB in Machine Language.</a:t>
            </a:r>
          </a:p>
          <a:p>
            <a:pPr lvl="1"/>
            <a:r>
              <a:rPr lang="en-US" dirty="0" smtClean="0"/>
              <a:t>The VB compiler also detects certain types of errors during the translation process.</a:t>
            </a:r>
          </a:p>
          <a:p>
            <a:r>
              <a:rPr lang="en-US" dirty="0" smtClean="0"/>
              <a:t>Finally,  we can </a:t>
            </a:r>
            <a:r>
              <a:rPr lang="en-US" u="sng" dirty="0" smtClean="0"/>
              <a:t>run</a:t>
            </a:r>
            <a:r>
              <a:rPr lang="en-US" dirty="0" smtClean="0"/>
              <a:t> the program.</a:t>
            </a:r>
          </a:p>
          <a:p>
            <a:pPr lvl="1"/>
            <a:r>
              <a:rPr lang="en-US" dirty="0" smtClean="0"/>
              <a:t> Executing the instructions given in the instructions is called </a:t>
            </a:r>
            <a:r>
              <a:rPr lang="en-US" u="sng" dirty="0" smtClean="0"/>
              <a:t>running</a:t>
            </a:r>
            <a:r>
              <a:rPr lang="en-US" dirty="0" smtClean="0"/>
              <a:t> the program.</a:t>
            </a:r>
            <a:endParaRPr lang="en-US" u="sng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Programming Language?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At the lowest level we have </a:t>
            </a:r>
            <a:r>
              <a:rPr lang="en-US" u="sng" dirty="0" smtClean="0"/>
              <a:t>Machine Language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Programming Language?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At the lowest level we have </a:t>
            </a:r>
            <a:r>
              <a:rPr lang="en-US" u="sng" dirty="0" smtClean="0"/>
              <a:t>Machine Language</a:t>
            </a:r>
            <a:r>
              <a:rPr lang="en-US" dirty="0" smtClean="0"/>
              <a:t>.</a:t>
            </a:r>
          </a:p>
          <a:p>
            <a:pPr lvl="1"/>
            <a:r>
              <a:rPr lang="en-US" u="sng" dirty="0" smtClean="0"/>
              <a:t>Machine Language </a:t>
            </a:r>
            <a:r>
              <a:rPr lang="en-US" dirty="0" smtClean="0"/>
              <a:t>is a system of instructions and data executed directly by a computer's central processing unit.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Programming Language?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At the lowest level we have </a:t>
            </a:r>
            <a:r>
              <a:rPr lang="en-US" u="sng" dirty="0" smtClean="0"/>
              <a:t>Machine Language</a:t>
            </a:r>
            <a:r>
              <a:rPr lang="en-US" dirty="0" smtClean="0"/>
              <a:t>.</a:t>
            </a:r>
          </a:p>
          <a:p>
            <a:pPr lvl="1"/>
            <a:r>
              <a:rPr lang="en-US" u="sng" dirty="0" smtClean="0"/>
              <a:t>Machine </a:t>
            </a:r>
            <a:r>
              <a:rPr lang="en-US" u="sng" dirty="0" smtClean="0"/>
              <a:t>Language </a:t>
            </a:r>
            <a:r>
              <a:rPr lang="en-US" dirty="0" smtClean="0"/>
              <a:t>is </a:t>
            </a:r>
            <a:r>
              <a:rPr lang="en-US" dirty="0" smtClean="0"/>
              <a:t>a </a:t>
            </a:r>
            <a:r>
              <a:rPr lang="en-US" dirty="0" smtClean="0"/>
              <a:t>system of instructions and data executed directly by a computer's central processing </a:t>
            </a:r>
            <a:r>
              <a:rPr lang="en-US" dirty="0" smtClean="0"/>
              <a:t>unit.</a:t>
            </a:r>
          </a:p>
          <a:p>
            <a:r>
              <a:rPr lang="en-US" dirty="0" smtClean="0"/>
              <a:t>What we will be using is a Higher-Level Language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Programming Language?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At the lowest level we have </a:t>
            </a:r>
            <a:r>
              <a:rPr lang="en-US" u="sng" dirty="0" smtClean="0"/>
              <a:t>Machine Language</a:t>
            </a:r>
            <a:r>
              <a:rPr lang="en-US" dirty="0" smtClean="0"/>
              <a:t>.</a:t>
            </a:r>
          </a:p>
          <a:p>
            <a:pPr lvl="1"/>
            <a:r>
              <a:rPr lang="en-US" u="sng" dirty="0" smtClean="0"/>
              <a:t>Machine </a:t>
            </a:r>
            <a:r>
              <a:rPr lang="en-US" u="sng" dirty="0" smtClean="0"/>
              <a:t>Language </a:t>
            </a:r>
            <a:r>
              <a:rPr lang="en-US" dirty="0" smtClean="0"/>
              <a:t>is </a:t>
            </a:r>
            <a:r>
              <a:rPr lang="en-US" dirty="0" smtClean="0"/>
              <a:t>a </a:t>
            </a:r>
            <a:r>
              <a:rPr lang="en-US" dirty="0" smtClean="0"/>
              <a:t>system of instructions and data executed directly by a computer's central processing </a:t>
            </a:r>
            <a:r>
              <a:rPr lang="en-US" dirty="0" smtClean="0"/>
              <a:t>unit.</a:t>
            </a:r>
          </a:p>
          <a:p>
            <a:r>
              <a:rPr lang="en-US" dirty="0" smtClean="0"/>
              <a:t>What we will be using is a Higher-Level Language</a:t>
            </a:r>
          </a:p>
          <a:p>
            <a:pPr lvl="1"/>
            <a:r>
              <a:rPr lang="en-US" u="sng" dirty="0" smtClean="0"/>
              <a:t>Higher-Level Languages </a:t>
            </a:r>
            <a:r>
              <a:rPr lang="en-US" dirty="0" smtClean="0"/>
              <a:t>consists of instruction that people can understand.</a:t>
            </a: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Programming Language?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At the lowest level we have </a:t>
            </a:r>
            <a:r>
              <a:rPr lang="en-US" u="sng" dirty="0" smtClean="0"/>
              <a:t>Machine Language</a:t>
            </a:r>
            <a:r>
              <a:rPr lang="en-US" dirty="0" smtClean="0"/>
              <a:t>.</a:t>
            </a:r>
          </a:p>
          <a:p>
            <a:pPr lvl="1"/>
            <a:r>
              <a:rPr lang="en-US" u="sng" dirty="0" smtClean="0"/>
              <a:t>Machine </a:t>
            </a:r>
            <a:r>
              <a:rPr lang="en-US" u="sng" dirty="0" smtClean="0"/>
              <a:t>Language </a:t>
            </a:r>
            <a:r>
              <a:rPr lang="en-US" dirty="0" smtClean="0"/>
              <a:t>is </a:t>
            </a:r>
            <a:r>
              <a:rPr lang="en-US" dirty="0" smtClean="0"/>
              <a:t>a </a:t>
            </a:r>
            <a:r>
              <a:rPr lang="en-US" dirty="0" smtClean="0"/>
              <a:t>system of instructions and data executed directly by a computer's central processing </a:t>
            </a:r>
            <a:r>
              <a:rPr lang="en-US" dirty="0" smtClean="0"/>
              <a:t>unit.</a:t>
            </a:r>
          </a:p>
          <a:p>
            <a:r>
              <a:rPr lang="en-US" dirty="0" smtClean="0"/>
              <a:t>What we will be using is a Higher-Level Language</a:t>
            </a:r>
          </a:p>
          <a:p>
            <a:pPr lvl="1"/>
            <a:r>
              <a:rPr lang="en-US" u="sng" dirty="0" smtClean="0"/>
              <a:t>Higher-Level Languages </a:t>
            </a:r>
            <a:r>
              <a:rPr lang="en-US" dirty="0" smtClean="0"/>
              <a:t>consists of instruction that people can understand.</a:t>
            </a:r>
            <a:endParaRPr lang="en-US" dirty="0" smtClean="0"/>
          </a:p>
          <a:p>
            <a:pPr lvl="1"/>
            <a:r>
              <a:rPr lang="en-US" dirty="0" smtClean="0"/>
              <a:t>Examples of Higher-Level Languages:</a:t>
            </a:r>
          </a:p>
          <a:p>
            <a:pPr lvl="2"/>
            <a:r>
              <a:rPr lang="en-US" dirty="0" smtClean="0"/>
              <a:t>C</a:t>
            </a:r>
          </a:p>
          <a:p>
            <a:pPr lvl="2"/>
            <a:r>
              <a:rPr lang="en-US" dirty="0" smtClean="0"/>
              <a:t>C++</a:t>
            </a:r>
          </a:p>
          <a:p>
            <a:pPr lvl="2"/>
            <a:r>
              <a:rPr lang="en-US" dirty="0" smtClean="0"/>
              <a:t>Java</a:t>
            </a:r>
          </a:p>
          <a:p>
            <a:pPr lvl="2"/>
            <a:r>
              <a:rPr lang="en-US" dirty="0" smtClean="0"/>
              <a:t>Python</a:t>
            </a:r>
          </a:p>
          <a:p>
            <a:pPr lvl="2"/>
            <a:r>
              <a:rPr lang="en-US" dirty="0" smtClean="0"/>
              <a:t>Visual Basic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Basic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Visual Basic – a third generation event-driven and integrated development environment from Microsoft.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Basic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Visual Basic – a third generation event-driven and integrated development environment from Microsoft.</a:t>
            </a:r>
          </a:p>
          <a:p>
            <a:pPr lvl="1"/>
            <a:r>
              <a:rPr lang="en-US" dirty="0" smtClean="0"/>
              <a:t>Third generation programming languages were created in the 1950s and are arguably the most popular kind of programming languages.  They were created to be much more programmer-friendly than the previous generation.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Basic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Visual Basic – a third generation event-driven and integrated development environment from Microsoft.</a:t>
            </a:r>
          </a:p>
          <a:p>
            <a:pPr lvl="1"/>
            <a:r>
              <a:rPr lang="en-US" dirty="0" smtClean="0"/>
              <a:t>Third generation programming languages were created in the 1950s and are arguably the most popular kind of programming languages.  They were created to be much more programmer-friendly than the previous generation.</a:t>
            </a:r>
          </a:p>
          <a:p>
            <a:pPr lvl="1"/>
            <a:r>
              <a:rPr lang="en-US" dirty="0" smtClean="0"/>
              <a:t>Event-driven programming is a paradigm in which the flow of programs are determined by events</a:t>
            </a:r>
          </a:p>
          <a:p>
            <a:pPr lvl="2"/>
            <a:r>
              <a:rPr lang="en-US" dirty="0" smtClean="0"/>
              <a:t>User Actions</a:t>
            </a:r>
          </a:p>
          <a:p>
            <a:pPr lvl="2"/>
            <a:r>
              <a:rPr lang="en-US" dirty="0" smtClean="0"/>
              <a:t>Messages from Other Programs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167</TotalTime>
  <Words>799</Words>
  <Application>Microsoft Office PowerPoint</Application>
  <PresentationFormat>On-screen Show (4:3)</PresentationFormat>
  <Paragraphs>97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Origin</vt:lpstr>
      <vt:lpstr>CS0004:  Introduction to Programming</vt:lpstr>
      <vt:lpstr>What is a Programming Language?</vt:lpstr>
      <vt:lpstr>What is a Programming Language?</vt:lpstr>
      <vt:lpstr>What is a Programming Language?</vt:lpstr>
      <vt:lpstr>What is a Programming Language?</vt:lpstr>
      <vt:lpstr>What is a Programming Language?</vt:lpstr>
      <vt:lpstr>Visual Basic</vt:lpstr>
      <vt:lpstr>Visual Basic</vt:lpstr>
      <vt:lpstr>Visual Basic</vt:lpstr>
      <vt:lpstr>Visual Basic</vt:lpstr>
      <vt:lpstr>So how do we get from VB to a Running Program?</vt:lpstr>
      <vt:lpstr>So how do we get from VB to a Running Program?</vt:lpstr>
      <vt:lpstr>So how do we get from VB to a Running Program?</vt:lpstr>
      <vt:lpstr>So how do we get from VB to a Running Program?</vt:lpstr>
      <vt:lpstr>So how do we get from VB to a Running Program?</vt:lpstr>
      <vt:lpstr>So how do we get from VB to a Running Program?</vt:lpstr>
      <vt:lpstr>So how do we get from VB to a Running Program?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CS0134:  Web Design</dc:title>
  <dc:creator>Eric Heim</dc:creator>
  <cp:lastModifiedBy>Eric Heim</cp:lastModifiedBy>
  <cp:revision>24</cp:revision>
  <dcterms:created xsi:type="dcterms:W3CDTF">2010-09-02T14:03:02Z</dcterms:created>
  <dcterms:modified xsi:type="dcterms:W3CDTF">2011-01-05T19:49:38Z</dcterms:modified>
</cp:coreProperties>
</file>