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436" r:id="rId3"/>
    <p:sldId id="437" r:id="rId4"/>
    <p:sldId id="438" r:id="rId5"/>
    <p:sldId id="439" r:id="rId6"/>
    <p:sldId id="440" r:id="rId7"/>
    <p:sldId id="444" r:id="rId8"/>
    <p:sldId id="441" r:id="rId9"/>
    <p:sldId id="442" r:id="rId10"/>
    <p:sldId id="443" r:id="rId11"/>
    <p:sldId id="44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1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Input and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 Boxes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</a:t>
            </a:r>
          </a:p>
          <a:p>
            <a:pPr lvl="1"/>
            <a:r>
              <a:rPr lang="en-US" dirty="0" smtClean="0"/>
              <a:t>Variable scope</a:t>
            </a:r>
          </a:p>
          <a:p>
            <a:pPr lvl="1"/>
            <a:r>
              <a:rPr lang="en-US" dirty="0" err="1" smtClean="0"/>
              <a:t>OnLoad</a:t>
            </a:r>
            <a:r>
              <a:rPr lang="en-US" dirty="0" smtClean="0"/>
              <a:t> event procedure</a:t>
            </a:r>
          </a:p>
          <a:p>
            <a:pPr lvl="1"/>
            <a:r>
              <a:rPr lang="en-US" dirty="0" smtClean="0"/>
              <a:t>Input dialog box</a:t>
            </a:r>
          </a:p>
          <a:p>
            <a:pPr lvl="1"/>
            <a:r>
              <a:rPr lang="en-US" dirty="0" smtClean="0"/>
              <a:t>Output dialog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you want to define a variable that will keep the same value throughout the running of the program.  These are called </a:t>
            </a:r>
            <a:r>
              <a:rPr lang="en-US" u="sng" dirty="0" smtClean="0"/>
              <a:t>constants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CONSTANT_NAME As Type = value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cs typeface="Courier New" pitchFamily="49" charset="0"/>
              </a:rPr>
              <a:t> makes the constant not able to take a different value after initialization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 name of the constant should be all in caps and have underscores instead of camel case for different words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You need to initialize the constant for it to have </a:t>
            </a:r>
            <a:r>
              <a:rPr lang="en-US" smtClean="0">
                <a:cs typeface="Courier New" pitchFamily="49" charset="0"/>
              </a:rPr>
              <a:t>a value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String is…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sequence of characters that is treated as a single </a:t>
            </a:r>
            <a:r>
              <a:rPr lang="en-US" dirty="0" smtClean="0"/>
              <a:t>item</a:t>
            </a:r>
          </a:p>
          <a:p>
            <a:r>
              <a:rPr lang="en-US" dirty="0" smtClean="0"/>
              <a:t>A String literal is surround by…</a:t>
            </a:r>
          </a:p>
          <a:p>
            <a:pPr lvl="1"/>
            <a:r>
              <a:rPr lang="en-US" dirty="0" smtClean="0"/>
              <a:t>double quotes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“”</a:t>
            </a:r>
            <a:r>
              <a:rPr lang="en-US" dirty="0" smtClean="0"/>
              <a:t>)</a:t>
            </a:r>
          </a:p>
          <a:p>
            <a:r>
              <a:rPr lang="en-US" dirty="0" smtClean="0"/>
              <a:t>Typecasting is…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onverting from one type to another</a:t>
            </a:r>
          </a:p>
          <a:p>
            <a:r>
              <a:rPr lang="en-US" dirty="0" smtClean="0"/>
              <a:t>Explicit Typecasting Functions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CDbl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/>
              <a:t>– typecasts to double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/>
              <a:t>– typecasts to integer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(parameter) </a:t>
            </a:r>
            <a:r>
              <a:rPr lang="en-US" dirty="0"/>
              <a:t>– typecasts to </a:t>
            </a:r>
            <a:r>
              <a:rPr lang="en-US" dirty="0" smtClean="0"/>
              <a:t>string</a:t>
            </a:r>
          </a:p>
          <a:p>
            <a:r>
              <a:rPr lang="en-US" dirty="0" smtClean="0"/>
              <a:t>Concatenation is…</a:t>
            </a:r>
          </a:p>
          <a:p>
            <a:pPr lvl="1"/>
            <a:r>
              <a:rPr lang="en-US" dirty="0" smtClean="0"/>
              <a:t>combining multiple strings into one string</a:t>
            </a:r>
          </a:p>
          <a:p>
            <a:r>
              <a:rPr lang="en-US" dirty="0" smtClean="0"/>
              <a:t>The concatenation operator is…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</a:t>
            </a:r>
            <a:endParaRPr lang="en-US" dirty="0" smtClean="0">
              <a:cs typeface="Courier New" pitchFamily="49" charset="0"/>
            </a:endParaRP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653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options that should be turned on in every program you write…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Option Strict On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Option Explicit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On</a:t>
            </a:r>
            <a:endParaRPr lang="en-US" dirty="0" smtClean="0"/>
          </a:p>
          <a:p>
            <a:r>
              <a:rPr lang="en-US" dirty="0" smtClean="0"/>
              <a:t>Some string methods and properties are…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Length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ToUpper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ToLower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Trim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Substring</a:t>
            </a:r>
          </a:p>
          <a:p>
            <a:pPr lvl="1"/>
            <a:r>
              <a:rPr lang="en-US" smtClean="0">
                <a:latin typeface="Courier New" pitchFamily="49" charset="0"/>
                <a:cs typeface="Courier New" pitchFamily="49" charset="0"/>
              </a:rPr>
              <a:t>IndexOf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VB provides functions for formatting numbers to familiar forms.</a:t>
            </a:r>
          </a:p>
          <a:p>
            <a:pPr lvl="1"/>
            <a:r>
              <a:rPr lang="en-US" dirty="0" smtClean="0"/>
              <a:t>Note:  These all return strings</a:t>
            </a:r>
          </a:p>
          <a:p>
            <a:r>
              <a:rPr lang="en-US" dirty="0" smtClean="0"/>
              <a:t>Specify the number of decimal places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FormatNumber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n,r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FormatNumber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(1232.2342, 3) </a:t>
            </a:r>
            <a:r>
              <a:rPr lang="en-US" dirty="0" smtClean="0"/>
              <a:t>returns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1,232.234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 in currency form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FormatCurrency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n,r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FormatCurrency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(1232.2343, 2)</a:t>
            </a:r>
            <a:r>
              <a:rPr lang="en-US" dirty="0" smtClean="0">
                <a:cs typeface="Courier New" pitchFamily="49" charset="0"/>
              </a:rPr>
              <a:t> returns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$1,232.23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 in a percent form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FormatPercent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n,r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FormatPercent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(0.3452,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2)</a:t>
            </a:r>
            <a:r>
              <a:rPr lang="en-US" dirty="0">
                <a:cs typeface="Courier New" pitchFamily="49" charset="0"/>
              </a:rPr>
              <a:t> returns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34.53%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3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Masked 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avoid doing data validation in some cases by forcing the user to input data in a specific form using a </a:t>
            </a:r>
            <a:r>
              <a:rPr lang="en-US" u="sng" dirty="0" smtClean="0"/>
              <a:t>masked text box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Demo</a:t>
            </a:r>
          </a:p>
          <a:p>
            <a:pPr lvl="1"/>
            <a:r>
              <a:rPr lang="en-US" dirty="0" smtClean="0"/>
              <a:t>Create control</a:t>
            </a:r>
          </a:p>
          <a:p>
            <a:pPr lvl="1"/>
            <a:r>
              <a:rPr lang="en-US" dirty="0" smtClean="0"/>
              <a:t>Click on the triangle on the control</a:t>
            </a:r>
          </a:p>
          <a:p>
            <a:pPr lvl="1"/>
            <a:r>
              <a:rPr lang="en-US" dirty="0" smtClean="0"/>
              <a:t>Select “Set Mask”</a:t>
            </a:r>
          </a:p>
          <a:p>
            <a:r>
              <a:rPr lang="en-US" dirty="0" smtClean="0"/>
              <a:t>Custom Masks</a:t>
            </a:r>
          </a:p>
          <a:p>
            <a:pPr lvl="1"/>
            <a:r>
              <a:rPr lang="en-US" dirty="0" smtClean="0"/>
              <a:t>See course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3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Visual Basic also provides a date data type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Date</a:t>
            </a:r>
          </a:p>
          <a:p>
            <a:r>
              <a:rPr lang="en-US" dirty="0" smtClean="0"/>
              <a:t>Date literals are surrounded by pound signs (#)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Date  = #2/7/2011#</a:t>
            </a:r>
          </a:p>
          <a:p>
            <a:r>
              <a:rPr lang="en-US" dirty="0" smtClean="0"/>
              <a:t>You can convert dates into strings of different formats much like the number data types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FormatDateTime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DateFormat.LongDate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See the course webpage for different date formats</a:t>
            </a:r>
          </a:p>
          <a:p>
            <a:r>
              <a:rPr lang="en-US" dirty="0" smtClean="0"/>
              <a:t>Some date functions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Today</a:t>
            </a:r>
          </a:p>
          <a:p>
            <a:pPr lvl="2"/>
            <a:r>
              <a:rPr lang="en-US" dirty="0" smtClean="0"/>
              <a:t>Returns today’s date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DateDiff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DateInterval.Day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date1, date2)</a:t>
            </a:r>
          </a:p>
          <a:p>
            <a:pPr lvl="2"/>
            <a:r>
              <a:rPr lang="en-US" dirty="0" smtClean="0"/>
              <a:t>Returns the number of days between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date1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date2</a:t>
            </a:r>
            <a:r>
              <a:rPr lang="en-US" dirty="0" smtClean="0">
                <a:cs typeface="Courier New" pitchFamily="49" charset="0"/>
              </a:rPr>
              <a:t> as an integer.</a:t>
            </a:r>
          </a:p>
          <a:p>
            <a:pPr lvl="2"/>
            <a:r>
              <a:rPr lang="en-US" dirty="0" smtClean="0"/>
              <a:t>See course webpage for different date intervals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theDate.AddYears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theDate.AddMonths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(n)</a:t>
            </a:r>
            <a:r>
              <a:rPr lang="en-US" dirty="0" smtClean="0"/>
              <a:t>,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theDate.AddDays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(n)</a:t>
            </a:r>
          </a:p>
          <a:p>
            <a:pPr lvl="2"/>
            <a:r>
              <a:rPr lang="en-US" dirty="0" smtClean="0"/>
              <a:t>Returns the date after adding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years, months, and days (respectively)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Typecasts the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dataString</a:t>
            </a:r>
            <a:r>
              <a:rPr lang="en-US" dirty="0" smtClean="0"/>
              <a:t> to a date data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Date </a:t>
            </a:r>
            <a:r>
              <a:rPr lang="en-US" dirty="0" err="1" smtClean="0"/>
              <a:t>date</a:t>
            </a:r>
            <a:r>
              <a:rPr lang="en-US" dirty="0" smtClean="0"/>
              <a:t> type</a:t>
            </a:r>
          </a:p>
          <a:p>
            <a:pPr lvl="1"/>
            <a:r>
              <a:rPr lang="en-US" dirty="0" smtClean="0"/>
              <a:t>Date literals</a:t>
            </a:r>
          </a:p>
          <a:p>
            <a:pPr lvl="1"/>
            <a:r>
              <a:rPr lang="en-US" dirty="0" smtClean="0"/>
              <a:t>Masked text box</a:t>
            </a:r>
          </a:p>
          <a:p>
            <a:pPr lvl="1"/>
            <a:r>
              <a:rPr lang="en-US" dirty="0" err="1" smtClean="0"/>
              <a:t>CDate</a:t>
            </a:r>
            <a:r>
              <a:rPr lang="en-US" dirty="0" smtClean="0"/>
              <a:t> typecasting</a:t>
            </a:r>
          </a:p>
          <a:p>
            <a:pPr lvl="1"/>
            <a:r>
              <a:rPr lang="en-US" dirty="0" smtClean="0"/>
              <a:t>Today function</a:t>
            </a:r>
          </a:p>
          <a:p>
            <a:pPr lvl="1"/>
            <a:r>
              <a:rPr lang="en-US" dirty="0" err="1" smtClean="0"/>
              <a:t>FormatDateTime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err="1" smtClean="0"/>
              <a:t>DateDiff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err="1" smtClean="0"/>
              <a:t>AddDays</a:t>
            </a:r>
            <a:r>
              <a:rPr lang="en-US" dirty="0" smtClean="0"/>
              <a:t> function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Dialog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we want to get a piece of information once and do not want to waste screen space with a text box and a label.  For this we use an </a:t>
            </a:r>
            <a:r>
              <a:rPr lang="en-US" u="sng" dirty="0" smtClean="0"/>
              <a:t>input dialog box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InputBox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(prompt, title)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prompt</a:t>
            </a:r>
            <a:r>
              <a:rPr lang="en-US" dirty="0" smtClean="0"/>
              <a:t> is the message displayed inside of the dialog box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en-US" dirty="0" smtClean="0"/>
              <a:t> is the text displayed in the title of the dialog box</a:t>
            </a:r>
          </a:p>
          <a:p>
            <a:r>
              <a:rPr lang="en-US" dirty="0" smtClean="0"/>
              <a:t>This function returns the string that is in the text box in the dialog box when the user presses OK.</a:t>
            </a:r>
          </a:p>
          <a:p>
            <a:pPr lvl="1"/>
            <a:r>
              <a:rPr lang="en-US" dirty="0" smtClean="0"/>
              <a:t>Thus, you want to store the result returned into a variable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userInput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As String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userInput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InputBox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(“Please Enter Input”, “Input”)</a:t>
            </a:r>
          </a:p>
        </p:txBody>
      </p:sp>
    </p:spTree>
    <p:extLst>
      <p:ext uri="{BB962C8B-B14F-4D97-AF65-F5344CB8AC3E}">
        <p14:creationId xmlns:p14="http://schemas.microsoft.com/office/powerpoint/2010/main" val="403279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Dialog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also display a dialog box that takes no input, but just displays a message.  This is called an </a:t>
            </a:r>
            <a:r>
              <a:rPr lang="en-US" u="sng" dirty="0" smtClean="0"/>
              <a:t>output dialog box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(prompt, title)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prompt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title</a:t>
            </a:r>
            <a:r>
              <a:rPr lang="en-US" dirty="0" smtClean="0"/>
              <a:t> are the same as in the input dialog box.</a:t>
            </a:r>
          </a:p>
          <a:p>
            <a:r>
              <a:rPr lang="en-US" dirty="0" smtClean="0"/>
              <a:t>This displays a dialog with the message and an OK button.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1537</TotalTime>
  <Words>644</Words>
  <Application>Microsoft Office PowerPoint</Application>
  <PresentationFormat>On-screen Show (4:3)</PresentationFormat>
  <Paragraphs>111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CS0004:  Introduction to Programming</vt:lpstr>
      <vt:lpstr>Review</vt:lpstr>
      <vt:lpstr>Review</vt:lpstr>
      <vt:lpstr>Formatting Numbers</vt:lpstr>
      <vt:lpstr>Masked Text Box</vt:lpstr>
      <vt:lpstr>Date Data Type</vt:lpstr>
      <vt:lpstr>Date Example</vt:lpstr>
      <vt:lpstr>Input Dialog Box</vt:lpstr>
      <vt:lpstr>Output Dialog Box</vt:lpstr>
      <vt:lpstr>Dialog Boxes Examples</vt:lpstr>
      <vt:lpstr>Named Constants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150</cp:revision>
  <dcterms:created xsi:type="dcterms:W3CDTF">2010-09-02T14:03:02Z</dcterms:created>
  <dcterms:modified xsi:type="dcterms:W3CDTF">2011-02-07T21:02:10Z</dcterms:modified>
</cp:coreProperties>
</file>