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9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1D67D-EB7A-451A-B32A-D5F83E1B8931}" type="datetimeFigureOut">
              <a:rPr lang="zh-TW" altLang="en-US" smtClean="0"/>
              <a:pPr/>
              <a:t>2010/12/9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330BF-4D3A-446E-AB24-F2A97CD7D14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TW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altLang="zh-TW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  <a:p>
            <a:pPr lvl="1" eaLnBrk="1" latinLnBrk="0" hangingPunct="1"/>
            <a:r>
              <a:rPr kumimoji="0" lang="en-US" altLang="zh-TW" smtClean="0"/>
              <a:t>Second level</a:t>
            </a:r>
          </a:p>
          <a:p>
            <a:pPr lvl="2" eaLnBrk="1" latinLnBrk="0" hangingPunct="1"/>
            <a:r>
              <a:rPr kumimoji="0" lang="en-US" altLang="zh-TW" smtClean="0"/>
              <a:t>Third level</a:t>
            </a:r>
          </a:p>
          <a:p>
            <a:pPr lvl="3" eaLnBrk="1" latinLnBrk="0" hangingPunct="1"/>
            <a:r>
              <a:rPr kumimoji="0" lang="en-US" altLang="zh-TW" smtClean="0"/>
              <a:t>Fourth level</a:t>
            </a:r>
          </a:p>
          <a:p>
            <a:pPr lvl="4" eaLnBrk="1" latinLnBrk="0" hangingPunct="1"/>
            <a:r>
              <a:rPr kumimoji="0" lang="en-US" altLang="zh-TW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379AD56-E073-46EB-B29C-1B6A814FD4C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7"/>
            <a:ext cx="7772400" cy="2448272"/>
          </a:xfrm>
        </p:spPr>
        <p:txBody>
          <a:bodyPr>
            <a:normAutofit/>
          </a:bodyPr>
          <a:lstStyle/>
          <a:p>
            <a:pPr algn="l"/>
            <a:r>
              <a:rPr lang="en-US" altLang="zh-TW" sz="2400" dirty="0" smtClean="0"/>
              <a:t>CS2650 Distributed Multimedia Systems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2800" dirty="0" smtClean="0"/>
              <a:t>Final Project </a:t>
            </a:r>
            <a:br>
              <a:rPr lang="en-US" altLang="zh-TW" sz="2800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Social Network Analysis</a:t>
            </a:r>
            <a:br>
              <a:rPr lang="en-US" altLang="zh-TW" dirty="0" smtClean="0"/>
            </a:br>
            <a:r>
              <a:rPr lang="en-US" altLang="zh-TW" dirty="0" smtClean="0"/>
              <a:t>                         -Link Relationships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1296144"/>
          </a:xfrm>
        </p:spPr>
        <p:txBody>
          <a:bodyPr>
            <a:normAutofit/>
          </a:bodyPr>
          <a:lstStyle/>
          <a:p>
            <a:pPr algn="r"/>
            <a:r>
              <a:rPr lang="en-US" altLang="zh-TW" sz="2000" b="0" dirty="0" smtClean="0">
                <a:solidFill>
                  <a:schemeClr val="tx1"/>
                </a:solidFill>
              </a:rPr>
              <a:t>Wei-</a:t>
            </a:r>
            <a:r>
              <a:rPr lang="en-US" altLang="zh-TW" sz="2000" b="0" dirty="0" err="1" smtClean="0">
                <a:solidFill>
                  <a:schemeClr val="tx1"/>
                </a:solidFill>
              </a:rPr>
              <a:t>Hsuan</a:t>
            </a:r>
            <a:r>
              <a:rPr lang="en-US" altLang="zh-TW" sz="2000" b="0" dirty="0" smtClean="0">
                <a:solidFill>
                  <a:schemeClr val="tx1"/>
                </a:solidFill>
              </a:rPr>
              <a:t> Lin</a:t>
            </a:r>
          </a:p>
          <a:p>
            <a:pPr algn="r"/>
            <a:r>
              <a:rPr lang="en-US" altLang="zh-TW" sz="2000" b="0" dirty="0" smtClean="0">
                <a:solidFill>
                  <a:schemeClr val="tx1"/>
                </a:solidFill>
              </a:rPr>
              <a:t>December 9, 2010</a:t>
            </a:r>
            <a:endParaRPr lang="zh-TW" altLang="en-US" sz="2000" b="0" dirty="0" smtClean="0">
              <a:solidFill>
                <a:schemeClr val="tx1"/>
              </a:solidFill>
            </a:endParaRP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/>
              <a:t>Social network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the </a:t>
            </a:r>
            <a:r>
              <a:rPr lang="en-US" altLang="zh-TW" dirty="0"/>
              <a:t>natural slow intelligence </a:t>
            </a:r>
            <a:r>
              <a:rPr lang="en-US" altLang="zh-TW" dirty="0" smtClean="0"/>
              <a:t>systems</a:t>
            </a:r>
          </a:p>
          <a:p>
            <a:r>
              <a:rPr lang="en-US" altLang="zh-TW" dirty="0" smtClean="0"/>
              <a:t>This project</a:t>
            </a:r>
          </a:p>
          <a:p>
            <a:pPr lvl="1"/>
            <a:r>
              <a:rPr lang="en-US" altLang="zh-TW" dirty="0" smtClean="0"/>
              <a:t>analyze </a:t>
            </a:r>
            <a:r>
              <a:rPr lang="en-US" altLang="zh-TW" dirty="0"/>
              <a:t>the link relationships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four measures </a:t>
            </a:r>
            <a:r>
              <a:rPr lang="en-US" altLang="zh-TW" dirty="0"/>
              <a:t>of social network </a:t>
            </a:r>
            <a:r>
              <a:rPr lang="en-US" altLang="zh-TW" dirty="0" smtClean="0"/>
              <a:t>analysis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dirty="0" smtClean="0"/>
              <a:t>2010/12/09</a:t>
            </a:r>
            <a:endParaRPr lang="zh-TW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Method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PTT </a:t>
            </a:r>
          </a:p>
          <a:p>
            <a:pPr lvl="1"/>
            <a:r>
              <a:rPr lang="en-US" altLang="zh-TW" dirty="0" smtClean="0"/>
              <a:t>BBS</a:t>
            </a:r>
          </a:p>
          <a:p>
            <a:pPr lvl="1"/>
            <a:r>
              <a:rPr lang="en-US" altLang="zh-TW" dirty="0" err="1" smtClean="0"/>
              <a:t>ShuangHe</a:t>
            </a:r>
            <a:r>
              <a:rPr lang="en-US" altLang="zh-TW" dirty="0" smtClean="0"/>
              <a:t> </a:t>
            </a:r>
          </a:p>
          <a:p>
            <a:pPr lvl="2"/>
            <a:r>
              <a:rPr lang="en-US" altLang="zh-TW" dirty="0" smtClean="0"/>
              <a:t>about </a:t>
            </a:r>
            <a:r>
              <a:rPr lang="en-US" altLang="zh-TW" dirty="0"/>
              <a:t>the </a:t>
            </a:r>
            <a:r>
              <a:rPr lang="en-US" altLang="zh-TW" dirty="0" err="1"/>
              <a:t>Zhonghe</a:t>
            </a:r>
            <a:r>
              <a:rPr lang="en-US" altLang="zh-TW" dirty="0"/>
              <a:t> City and </a:t>
            </a:r>
            <a:r>
              <a:rPr lang="en-US" altLang="zh-TW" dirty="0" err="1"/>
              <a:t>Yonghe</a:t>
            </a:r>
            <a:r>
              <a:rPr lang="en-US" altLang="zh-TW" dirty="0"/>
              <a:t> City in </a:t>
            </a:r>
            <a:r>
              <a:rPr lang="en-US" altLang="zh-TW" dirty="0" smtClean="0"/>
              <a:t>Taiwan</a:t>
            </a:r>
          </a:p>
          <a:p>
            <a:r>
              <a:rPr lang="en-US" altLang="zh-TW" dirty="0" smtClean="0"/>
              <a:t>Measures </a:t>
            </a:r>
          </a:p>
          <a:p>
            <a:pPr lvl="1"/>
            <a:r>
              <a:rPr lang="en-US" altLang="zh-TW" dirty="0" smtClean="0"/>
              <a:t>size</a:t>
            </a:r>
            <a:r>
              <a:rPr lang="en-US" altLang="zh-TW" dirty="0"/>
              <a:t>, density, clique, </a:t>
            </a:r>
            <a:r>
              <a:rPr lang="en-US" altLang="zh-TW" dirty="0" smtClean="0"/>
              <a:t>degree</a:t>
            </a:r>
          </a:p>
          <a:p>
            <a:r>
              <a:rPr lang="en-US" altLang="zh-TW" dirty="0" smtClean="0"/>
              <a:t>Data collected manually </a:t>
            </a:r>
          </a:p>
          <a:p>
            <a:pPr lvl="1"/>
            <a:r>
              <a:rPr lang="en-US" altLang="zh-TW" dirty="0" smtClean="0"/>
              <a:t>September, October, and November in 2010</a:t>
            </a:r>
          </a:p>
          <a:p>
            <a:pPr lvl="1"/>
            <a:r>
              <a:rPr lang="en-US" altLang="zh-TW" dirty="0" smtClean="0"/>
              <a:t>code participators </a:t>
            </a:r>
          </a:p>
          <a:p>
            <a:r>
              <a:rPr lang="en-US" altLang="zh-TW" dirty="0" smtClean="0"/>
              <a:t>Tools </a:t>
            </a:r>
          </a:p>
          <a:p>
            <a:pPr lvl="1"/>
            <a:r>
              <a:rPr lang="en-US" altLang="zh-TW" dirty="0" smtClean="0"/>
              <a:t>UCINET, </a:t>
            </a:r>
            <a:r>
              <a:rPr lang="en-US" altLang="zh-TW" dirty="0" err="1" smtClean="0"/>
              <a:t>NetDraw</a:t>
            </a:r>
            <a:r>
              <a:rPr lang="en-US" altLang="zh-TW" dirty="0" smtClean="0"/>
              <a:t>, PIPE2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Petri Net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0200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Enumeration</a:t>
            </a:r>
            <a:endParaRPr lang="zh-TW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Participators enter </a:t>
            </a:r>
            <a:r>
              <a:rPr lang="en-US" altLang="zh-TW" dirty="0" err="1" smtClean="0"/>
              <a:t>ShuangHe</a:t>
            </a:r>
            <a:endParaRPr lang="en-US" altLang="zh-TW" dirty="0" smtClean="0"/>
          </a:p>
          <a:p>
            <a:r>
              <a:rPr lang="en-US" altLang="zh-TW" dirty="0" smtClean="0"/>
              <a:t>Size: The number of nodes involve in the network</a:t>
            </a:r>
          </a:p>
          <a:p>
            <a:r>
              <a:rPr lang="en-US" altLang="zh-TW" dirty="0" smtClean="0"/>
              <a:t>Total </a:t>
            </a:r>
          </a:p>
          <a:p>
            <a:pPr lvl="1"/>
            <a:r>
              <a:rPr lang="en-US" altLang="zh-TW" dirty="0" smtClean="0"/>
              <a:t>2699</a:t>
            </a:r>
          </a:p>
          <a:p>
            <a:r>
              <a:rPr lang="en-US" altLang="zh-TW" dirty="0" smtClean="0"/>
              <a:t>The </a:t>
            </a:r>
            <a:r>
              <a:rPr lang="en-US" altLang="zh-TW" dirty="0"/>
              <a:t>number of participators is </a:t>
            </a:r>
            <a:r>
              <a:rPr lang="en-US" altLang="zh-TW" dirty="0" smtClean="0"/>
              <a:t>decreasing</a:t>
            </a:r>
          </a:p>
          <a:p>
            <a:pPr lvl="1"/>
            <a:r>
              <a:rPr lang="en-US" altLang="zh-TW" dirty="0" smtClean="0"/>
              <a:t>most </a:t>
            </a:r>
            <a:r>
              <a:rPr lang="en-US" altLang="zh-TW" dirty="0"/>
              <a:t>participators are students in </a:t>
            </a:r>
            <a:r>
              <a:rPr lang="en-US" altLang="zh-TW" dirty="0" smtClean="0"/>
              <a:t>PTT</a:t>
            </a:r>
          </a:p>
          <a:p>
            <a:pPr lvl="1"/>
            <a:r>
              <a:rPr lang="en-US" altLang="zh-TW" dirty="0" smtClean="0"/>
              <a:t>September is summer </a:t>
            </a:r>
            <a:r>
              <a:rPr lang="en-US" altLang="zh-TW" dirty="0"/>
              <a:t>vacation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November </a:t>
            </a:r>
            <a:r>
              <a:rPr lang="en-US" altLang="zh-TW" dirty="0"/>
              <a:t>is </a:t>
            </a:r>
            <a:r>
              <a:rPr lang="en-US" altLang="zh-TW" dirty="0" smtClean="0"/>
              <a:t>midterm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8" y="5085184"/>
          <a:ext cx="6096000" cy="853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September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October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November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1228 nodes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1116 nodes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1088 nodes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Propagation</a:t>
            </a:r>
            <a:endParaRPr lang="zh-TW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Participators initiate </a:t>
            </a:r>
            <a:r>
              <a:rPr lang="en-US" altLang="zh-TW" dirty="0"/>
              <a:t>or reply a post to propagate their thoughts or </a:t>
            </a:r>
            <a:r>
              <a:rPr lang="en-US" altLang="zh-TW" dirty="0" smtClean="0"/>
              <a:t>questions</a:t>
            </a:r>
          </a:p>
          <a:p>
            <a:r>
              <a:rPr lang="en-US" altLang="zh-TW" dirty="0" err="1" smtClean="0"/>
              <a:t>Indegree</a:t>
            </a:r>
            <a:r>
              <a:rPr lang="en-US" altLang="zh-TW" dirty="0" smtClean="0"/>
              <a:t> - incoming link</a:t>
            </a:r>
          </a:p>
          <a:p>
            <a:pPr lvl="1"/>
            <a:r>
              <a:rPr lang="en-US" altLang="zh-TW" dirty="0" smtClean="0"/>
              <a:t>no </a:t>
            </a:r>
            <a:r>
              <a:rPr lang="en-US" altLang="zh-TW" dirty="0"/>
              <a:t>same nodes in each </a:t>
            </a:r>
            <a:r>
              <a:rPr lang="en-US" altLang="zh-TW" dirty="0" smtClean="0"/>
              <a:t>month</a:t>
            </a:r>
          </a:p>
          <a:p>
            <a:pPr lvl="1"/>
            <a:r>
              <a:rPr lang="en-US" altLang="zh-TW" dirty="0" smtClean="0"/>
              <a:t>many </a:t>
            </a:r>
            <a:r>
              <a:rPr lang="en-US" altLang="zh-TW" dirty="0"/>
              <a:t>different participators post the messages in each </a:t>
            </a:r>
            <a:r>
              <a:rPr lang="en-US" altLang="zh-TW" dirty="0" smtClean="0"/>
              <a:t>month</a:t>
            </a:r>
          </a:p>
          <a:p>
            <a:r>
              <a:rPr lang="en-US" altLang="zh-TW" dirty="0" err="1" smtClean="0"/>
              <a:t>Outdegree</a:t>
            </a:r>
            <a:r>
              <a:rPr lang="en-US" altLang="zh-TW" dirty="0" smtClean="0"/>
              <a:t> - </a:t>
            </a:r>
            <a:r>
              <a:rPr lang="en-US" altLang="zh-TW" dirty="0" err="1" smtClean="0"/>
              <a:t>outcoming</a:t>
            </a:r>
            <a:r>
              <a:rPr lang="en-US" altLang="zh-TW" dirty="0" smtClean="0"/>
              <a:t> link</a:t>
            </a:r>
          </a:p>
          <a:p>
            <a:pPr lvl="1"/>
            <a:r>
              <a:rPr lang="en-US" altLang="zh-TW" dirty="0" smtClean="0"/>
              <a:t>there </a:t>
            </a:r>
            <a:r>
              <a:rPr lang="en-US" altLang="zh-TW" dirty="0"/>
              <a:t>are some nodes appearing in two or three </a:t>
            </a:r>
            <a:r>
              <a:rPr lang="en-US" altLang="zh-TW" dirty="0" smtClean="0"/>
              <a:t>months</a:t>
            </a:r>
          </a:p>
          <a:p>
            <a:pPr lvl="1"/>
            <a:r>
              <a:rPr lang="en-US" altLang="zh-TW" dirty="0" smtClean="0"/>
              <a:t>most </a:t>
            </a:r>
            <a:r>
              <a:rPr lang="en-US" altLang="zh-TW" dirty="0"/>
              <a:t>of them have higher </a:t>
            </a:r>
            <a:r>
              <a:rPr lang="en-US" altLang="zh-TW" dirty="0" err="1" smtClean="0"/>
              <a:t>outdegree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like </a:t>
            </a:r>
            <a:r>
              <a:rPr lang="en-US" altLang="zh-TW" dirty="0"/>
              <a:t>to propagate their knowledge or </a:t>
            </a:r>
            <a:r>
              <a:rPr lang="en-US" altLang="zh-TW" dirty="0" smtClean="0"/>
              <a:t>thoughts</a:t>
            </a:r>
            <a:endParaRPr lang="en-US" altLang="zh-TW" dirty="0"/>
          </a:p>
          <a:p>
            <a:pPr lvl="1"/>
            <a:r>
              <a:rPr lang="en-US" altLang="zh-TW" dirty="0" smtClean="0"/>
              <a:t>could </a:t>
            </a:r>
            <a:r>
              <a:rPr lang="en-US" altLang="zh-TW" dirty="0"/>
              <a:t>be the core </a:t>
            </a:r>
            <a:r>
              <a:rPr lang="en-US" altLang="zh-TW" dirty="0" smtClean="0"/>
              <a:t>participators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Elimination</a:t>
            </a:r>
            <a:endParaRPr lang="zh-TW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Stay </a:t>
            </a:r>
            <a:r>
              <a:rPr lang="en-US" altLang="zh-TW" dirty="0"/>
              <a:t>or leave the social </a:t>
            </a:r>
            <a:r>
              <a:rPr lang="en-US" altLang="zh-TW" dirty="0" smtClean="0"/>
              <a:t>network</a:t>
            </a:r>
          </a:p>
          <a:p>
            <a:r>
              <a:rPr lang="en-US" altLang="zh-TW" dirty="0" smtClean="0"/>
              <a:t>From </a:t>
            </a:r>
            <a:r>
              <a:rPr lang="en-US" altLang="zh-TW" dirty="0"/>
              <a:t>the result of </a:t>
            </a:r>
            <a:r>
              <a:rPr lang="en-US" altLang="zh-TW" dirty="0" err="1" smtClean="0"/>
              <a:t>outdegree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some </a:t>
            </a:r>
            <a:r>
              <a:rPr lang="en-US" altLang="zh-TW" dirty="0"/>
              <a:t>participators stay </a:t>
            </a:r>
            <a:r>
              <a:rPr lang="en-US" altLang="zh-TW" dirty="0" smtClean="0"/>
              <a:t>and </a:t>
            </a:r>
            <a:r>
              <a:rPr lang="en-US" altLang="zh-TW" dirty="0"/>
              <a:t>continuously reply others’ </a:t>
            </a:r>
            <a:r>
              <a:rPr lang="en-US" altLang="zh-TW" dirty="0" smtClean="0"/>
              <a:t>post</a:t>
            </a:r>
          </a:p>
          <a:p>
            <a:r>
              <a:rPr lang="en-US" altLang="zh-TW" dirty="0" smtClean="0"/>
              <a:t>Some </a:t>
            </a:r>
            <a:r>
              <a:rPr lang="en-US" altLang="zh-TW" dirty="0"/>
              <a:t>participators may stay without </a:t>
            </a:r>
            <a:r>
              <a:rPr lang="en-US" altLang="zh-TW" dirty="0" smtClean="0"/>
              <a:t>posting</a:t>
            </a:r>
          </a:p>
          <a:p>
            <a:pPr lvl="1"/>
            <a:r>
              <a:rPr lang="en-US" altLang="zh-TW" dirty="0" smtClean="0"/>
              <a:t>these </a:t>
            </a:r>
            <a:r>
              <a:rPr lang="en-US" altLang="zh-TW" dirty="0"/>
              <a:t>participators are </a:t>
            </a:r>
            <a:r>
              <a:rPr lang="en-US" altLang="zh-TW" dirty="0" smtClean="0"/>
              <a:t>diving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Adaptation</a:t>
            </a:r>
            <a:endParaRPr lang="zh-TW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There </a:t>
            </a:r>
            <a:r>
              <a:rPr lang="en-US" altLang="zh-TW" dirty="0"/>
              <a:t>are several cliques formed in each </a:t>
            </a:r>
            <a:r>
              <a:rPr lang="en-US" altLang="zh-TW" dirty="0" smtClean="0"/>
              <a:t>month</a:t>
            </a:r>
          </a:p>
          <a:p>
            <a:pPr lvl="1"/>
            <a:r>
              <a:rPr lang="en-US" altLang="zh-TW" dirty="0" smtClean="0"/>
              <a:t>27</a:t>
            </a:r>
            <a:r>
              <a:rPr lang="en-US" altLang="zh-TW" dirty="0"/>
              <a:t>, 21, 34 </a:t>
            </a:r>
            <a:r>
              <a:rPr lang="en-US" altLang="zh-TW" dirty="0" smtClean="0"/>
              <a:t>cliques</a:t>
            </a:r>
          </a:p>
          <a:p>
            <a:r>
              <a:rPr lang="en-US" altLang="zh-TW" dirty="0" smtClean="0"/>
              <a:t>The </a:t>
            </a:r>
            <a:r>
              <a:rPr lang="en-US" altLang="zh-TW" dirty="0"/>
              <a:t>members of some cliques in each month are the </a:t>
            </a:r>
            <a:r>
              <a:rPr lang="en-US" altLang="zh-TW" dirty="0" smtClean="0"/>
              <a:t>same</a:t>
            </a:r>
          </a:p>
          <a:p>
            <a:pPr lvl="1"/>
            <a:r>
              <a:rPr lang="en-US" altLang="zh-TW" dirty="0" smtClean="0"/>
              <a:t>participators </a:t>
            </a:r>
            <a:r>
              <a:rPr lang="en-US" altLang="zh-TW" dirty="0"/>
              <a:t>would join different cliques to share their </a:t>
            </a:r>
            <a:r>
              <a:rPr lang="en-US" altLang="zh-TW" dirty="0" smtClean="0"/>
              <a:t>thoughts</a:t>
            </a:r>
          </a:p>
          <a:p>
            <a:r>
              <a:rPr lang="en-US" altLang="zh-TW" dirty="0" smtClean="0"/>
              <a:t>Scarcely </a:t>
            </a:r>
            <a:r>
              <a:rPr lang="en-US" altLang="zh-TW" dirty="0"/>
              <a:t>same participators in cliques across three </a:t>
            </a:r>
            <a:r>
              <a:rPr lang="en-US" altLang="zh-TW" dirty="0" smtClean="0"/>
              <a:t>months</a:t>
            </a:r>
          </a:p>
          <a:p>
            <a:r>
              <a:rPr lang="en-US" altLang="zh-TW" dirty="0" smtClean="0"/>
              <a:t>Cliques </a:t>
            </a:r>
            <a:r>
              <a:rPr lang="en-US" altLang="zh-TW" dirty="0"/>
              <a:t>are changing all the </a:t>
            </a:r>
            <a:r>
              <a:rPr lang="en-US" altLang="zh-TW" dirty="0" smtClean="0"/>
              <a:t>time</a:t>
            </a:r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Concentration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/>
              <a:t>The issues in </a:t>
            </a:r>
            <a:r>
              <a:rPr lang="en-US" altLang="zh-TW" dirty="0" err="1"/>
              <a:t>ShuangHe</a:t>
            </a:r>
            <a:r>
              <a:rPr lang="en-US" altLang="zh-TW" dirty="0"/>
              <a:t>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all </a:t>
            </a:r>
            <a:r>
              <a:rPr lang="en-US" altLang="zh-TW" dirty="0"/>
              <a:t>about the </a:t>
            </a:r>
            <a:r>
              <a:rPr lang="en-US" altLang="zh-TW" dirty="0" err="1"/>
              <a:t>Zhonghe</a:t>
            </a:r>
            <a:r>
              <a:rPr lang="en-US" altLang="zh-TW" dirty="0"/>
              <a:t> City and </a:t>
            </a:r>
            <a:r>
              <a:rPr lang="en-US" altLang="zh-TW" dirty="0" err="1"/>
              <a:t>Yonghe</a:t>
            </a:r>
            <a:r>
              <a:rPr lang="en-US" altLang="zh-TW" dirty="0"/>
              <a:t> City in </a:t>
            </a:r>
            <a:r>
              <a:rPr lang="en-US" altLang="zh-TW" dirty="0" smtClean="0"/>
              <a:t>Taiwan</a:t>
            </a:r>
          </a:p>
          <a:p>
            <a:pPr lvl="1"/>
            <a:r>
              <a:rPr lang="en-US" altLang="zh-TW" dirty="0" smtClean="0"/>
              <a:t>travel, food, sports, etc.</a:t>
            </a:r>
          </a:p>
          <a:p>
            <a:r>
              <a:rPr lang="en-US" altLang="zh-TW" dirty="0" err="1" smtClean="0"/>
              <a:t>ShuangHe</a:t>
            </a:r>
            <a:r>
              <a:rPr lang="en-US" altLang="zh-TW" dirty="0" smtClean="0"/>
              <a:t> </a:t>
            </a:r>
            <a:r>
              <a:rPr lang="en-US" altLang="zh-TW" dirty="0" smtClean="0"/>
              <a:t>is a sparse social network</a:t>
            </a:r>
          </a:p>
          <a:p>
            <a:pPr lvl="1"/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zh-TW" smtClean="0"/>
              <a:t>2010/12/09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379AD56-E073-46EB-B29C-1B6A814FD4CC}" type="slidenum">
              <a:rPr lang="zh-TW" altLang="en-US" smtClean="0"/>
              <a:pPr/>
              <a:t>9</a:t>
            </a:fld>
            <a:endParaRPr lang="zh-TW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4293096"/>
          <a:ext cx="8568953" cy="17068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50334"/>
                <a:gridCol w="1405983"/>
                <a:gridCol w="1428159"/>
                <a:gridCol w="1428159"/>
                <a:gridCol w="1428159"/>
                <a:gridCol w="1428159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September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/>
                        <a:t>October</a:t>
                      </a:r>
                      <a:endParaRPr lang="zh-TW" sz="28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/>
                        <a:t>November</a:t>
                      </a:r>
                      <a:endParaRPr lang="zh-TW" sz="28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/>
                        <a:t>Density</a:t>
                      </a:r>
                      <a:endParaRPr lang="zh-TW" sz="28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No. of Links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Density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No. of Links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/>
                        <a:t>Density</a:t>
                      </a:r>
                      <a:endParaRPr lang="zh-TW" sz="28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No. of Links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/>
                        <a:t>0.0000</a:t>
                      </a:r>
                      <a:endParaRPr lang="zh-TW" sz="28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/>
                        <a:t>113.00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0.0000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/>
                        <a:t>77.00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/>
                        <a:t>0.0000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/>
                        <a:t>143.00</a:t>
                      </a:r>
                      <a:endParaRPr lang="zh-TW" sz="2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409</TotalTime>
  <Words>329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CS2650 Distributed Multimedia Systems Final Project   Social Network Analysis                          -Link Relationships</vt:lpstr>
      <vt:lpstr>Introduction</vt:lpstr>
      <vt:lpstr>Method</vt:lpstr>
      <vt:lpstr>Petri Net</vt:lpstr>
      <vt:lpstr>Enumeration</vt:lpstr>
      <vt:lpstr>Propagation</vt:lpstr>
      <vt:lpstr>Elimination</vt:lpstr>
      <vt:lpstr>Adaptation</vt:lpstr>
      <vt:lpstr>Concentration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WEI-HSUAN</dc:creator>
  <cp:lastModifiedBy>WEI-HSUAN</cp:lastModifiedBy>
  <cp:revision>165</cp:revision>
  <dcterms:created xsi:type="dcterms:W3CDTF">2010-12-07T15:25:55Z</dcterms:created>
  <dcterms:modified xsi:type="dcterms:W3CDTF">2010-12-09T22:01:22Z</dcterms:modified>
</cp:coreProperties>
</file>