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575" r:id="rId2"/>
    <p:sldId id="655" r:id="rId3"/>
    <p:sldId id="589" r:id="rId4"/>
    <p:sldId id="656" r:id="rId5"/>
    <p:sldId id="602" r:id="rId6"/>
    <p:sldId id="664" r:id="rId7"/>
    <p:sldId id="665" r:id="rId8"/>
    <p:sldId id="658" r:id="rId9"/>
    <p:sldId id="659" r:id="rId10"/>
    <p:sldId id="660" r:id="rId11"/>
    <p:sldId id="661" r:id="rId12"/>
    <p:sldId id="662" r:id="rId13"/>
    <p:sldId id="663" r:id="rId14"/>
    <p:sldId id="646" r:id="rId15"/>
    <p:sldId id="652" r:id="rId16"/>
    <p:sldId id="653" r:id="rId17"/>
    <p:sldId id="630" r:id="rId18"/>
    <p:sldId id="645" r:id="rId19"/>
    <p:sldId id="643" r:id="rId20"/>
    <p:sldId id="621" r:id="rId2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87D"/>
    <a:srgbClr val="002B5E"/>
    <a:srgbClr val="1C2957"/>
    <a:srgbClr val="948151"/>
    <a:srgbClr val="FFCC00"/>
    <a:srgbClr val="996600"/>
    <a:srgbClr val="C3C16B"/>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6" autoAdjust="0"/>
    <p:restoredTop sz="76577" autoAdjust="0"/>
  </p:normalViewPr>
  <p:slideViewPr>
    <p:cSldViewPr>
      <p:cViewPr varScale="1">
        <p:scale>
          <a:sx n="87" d="100"/>
          <a:sy n="87" d="100"/>
        </p:scale>
        <p:origin x="40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50076-A404-FA40-9D8C-5032F2782CB0}" type="doc">
      <dgm:prSet loTypeId="urn:microsoft.com/office/officeart/2005/8/layout/vList2" loCatId="" qsTypeId="urn:microsoft.com/office/officeart/2005/8/quickstyle/simple1" qsCatId="simple" csTypeId="urn:microsoft.com/office/officeart/2005/8/colors/accent0_3" csCatId="mainScheme" phldr="1"/>
      <dgm:spPr/>
      <dgm:t>
        <a:bodyPr/>
        <a:lstStyle/>
        <a:p>
          <a:endParaRPr lang="en-US"/>
        </a:p>
      </dgm:t>
    </dgm:pt>
    <dgm:pt modelId="{34C0CB42-004A-D84F-93C9-B0574B53EF9D}">
      <dgm:prSet phldrT="[Text]" custT="1"/>
      <dgm:spPr/>
      <dgm:t>
        <a:bodyPr/>
        <a:lstStyle/>
        <a:p>
          <a:pPr algn="l"/>
          <a:r>
            <a:rPr lang="en-US" sz="2000" dirty="0"/>
            <a:t>Inception</a:t>
          </a:r>
          <a:r>
            <a:rPr lang="en-US" sz="3700" dirty="0"/>
            <a:t> </a:t>
          </a:r>
        </a:p>
      </dgm:t>
    </dgm:pt>
    <dgm:pt modelId="{F676F479-7508-BF4C-9A20-02D53EDF32F5}" type="parTrans" cxnId="{2E276A8F-F9B2-4A4D-ABAD-FE4665EB3B07}">
      <dgm:prSet/>
      <dgm:spPr/>
      <dgm:t>
        <a:bodyPr/>
        <a:lstStyle/>
        <a:p>
          <a:endParaRPr lang="en-US"/>
        </a:p>
      </dgm:t>
    </dgm:pt>
    <dgm:pt modelId="{7694D28E-6CD4-4E4A-928D-42EF00ECA9FB}" type="sibTrans" cxnId="{2E276A8F-F9B2-4A4D-ABAD-FE4665EB3B07}">
      <dgm:prSet/>
      <dgm:spPr/>
      <dgm:t>
        <a:bodyPr/>
        <a:lstStyle/>
        <a:p>
          <a:endParaRPr lang="en-US"/>
        </a:p>
      </dgm:t>
    </dgm:pt>
    <dgm:pt modelId="{E93E8EA9-9DF5-914A-B2B7-A6C5D332802C}">
      <dgm:prSet phldrT="[Text]" custT="1"/>
      <dgm:spPr/>
      <dgm:t>
        <a:bodyPr/>
        <a:lstStyle/>
        <a:p>
          <a:r>
            <a:rPr lang="en-US" sz="2000" dirty="0"/>
            <a:t>The goal is to obtain buy-in from key stakeholders.</a:t>
          </a:r>
        </a:p>
      </dgm:t>
    </dgm:pt>
    <dgm:pt modelId="{E3E69836-C7B5-6F40-8BB5-EDD3DA6AB083}" type="parTrans" cxnId="{D589442C-FBBA-6A4A-B14B-A300EBBB37B8}">
      <dgm:prSet/>
      <dgm:spPr/>
      <dgm:t>
        <a:bodyPr/>
        <a:lstStyle/>
        <a:p>
          <a:endParaRPr lang="en-US"/>
        </a:p>
      </dgm:t>
    </dgm:pt>
    <dgm:pt modelId="{8FBDB472-B16D-7E46-BF91-9070F8A0F11E}" type="sibTrans" cxnId="{D589442C-FBBA-6A4A-B14B-A300EBBB37B8}">
      <dgm:prSet/>
      <dgm:spPr/>
      <dgm:t>
        <a:bodyPr/>
        <a:lstStyle/>
        <a:p>
          <a:endParaRPr lang="en-US"/>
        </a:p>
      </dgm:t>
    </dgm:pt>
    <dgm:pt modelId="{AEDBFDBC-205F-8843-87C7-5E4A43FB02D4}">
      <dgm:prSet phldrT="[Text]" custT="1"/>
      <dgm:spPr/>
      <dgm:t>
        <a:bodyPr/>
        <a:lstStyle/>
        <a:p>
          <a:r>
            <a:rPr lang="en-US" sz="2000" dirty="0"/>
            <a:t>Construction</a:t>
          </a:r>
        </a:p>
      </dgm:t>
    </dgm:pt>
    <dgm:pt modelId="{A23630D4-918F-1F40-A311-3CBBF7AD308B}" type="parTrans" cxnId="{B6D818BB-76B7-3A4D-B221-A74E237713E6}">
      <dgm:prSet/>
      <dgm:spPr/>
      <dgm:t>
        <a:bodyPr/>
        <a:lstStyle/>
        <a:p>
          <a:endParaRPr lang="en-US"/>
        </a:p>
      </dgm:t>
    </dgm:pt>
    <dgm:pt modelId="{3D9CFFC9-5532-F84D-A908-000D7DF65ECB}" type="sibTrans" cxnId="{B6D818BB-76B7-3A4D-B221-A74E237713E6}">
      <dgm:prSet/>
      <dgm:spPr/>
      <dgm:t>
        <a:bodyPr/>
        <a:lstStyle/>
        <a:p>
          <a:endParaRPr lang="en-US"/>
        </a:p>
      </dgm:t>
    </dgm:pt>
    <dgm:pt modelId="{56804743-AC61-AF49-A3E1-743E295F792D}">
      <dgm:prSet phldrT="[Text]" custT="1"/>
      <dgm:spPr/>
      <dgm:t>
        <a:bodyPr/>
        <a:lstStyle/>
        <a:p>
          <a:r>
            <a:rPr lang="en-US" sz="2000" dirty="0"/>
            <a:t>Elaboration</a:t>
          </a:r>
          <a:endParaRPr lang="en-US" sz="500" dirty="0"/>
        </a:p>
      </dgm:t>
    </dgm:pt>
    <dgm:pt modelId="{98D66D5C-7530-2043-83F2-F05787C596C5}" type="parTrans" cxnId="{07D73E34-25FD-D248-97C6-9CEAD9930A1C}">
      <dgm:prSet/>
      <dgm:spPr/>
      <dgm:t>
        <a:bodyPr/>
        <a:lstStyle/>
        <a:p>
          <a:endParaRPr lang="en-US"/>
        </a:p>
      </dgm:t>
    </dgm:pt>
    <dgm:pt modelId="{6D4A0114-A71D-7D4C-AFA3-5C255FC9A016}" type="sibTrans" cxnId="{07D73E34-25FD-D248-97C6-9CEAD9930A1C}">
      <dgm:prSet/>
      <dgm:spPr/>
      <dgm:t>
        <a:bodyPr/>
        <a:lstStyle/>
        <a:p>
          <a:endParaRPr lang="en-US"/>
        </a:p>
      </dgm:t>
    </dgm:pt>
    <dgm:pt modelId="{48A3B756-D221-AD44-A230-EF31B687E707}">
      <dgm:prSet phldrT="[Text]" custT="1"/>
      <dgm:spPr/>
      <dgm:t>
        <a:bodyPr/>
        <a:lstStyle/>
        <a:p>
          <a:r>
            <a:rPr lang="en-US" sz="2000" dirty="0"/>
            <a:t>Objective is to specify requirements in greater detail and define the architecture for the system</a:t>
          </a:r>
          <a:r>
            <a:rPr lang="en-US" sz="800" dirty="0"/>
            <a:t>.</a:t>
          </a:r>
        </a:p>
      </dgm:t>
    </dgm:pt>
    <dgm:pt modelId="{C7479D0F-53EA-3049-A25C-F8C0DDFA7850}" type="parTrans" cxnId="{91D31DDA-E305-D54D-97FD-E4886A257AF7}">
      <dgm:prSet/>
      <dgm:spPr/>
      <dgm:t>
        <a:bodyPr/>
        <a:lstStyle/>
        <a:p>
          <a:endParaRPr lang="en-US"/>
        </a:p>
      </dgm:t>
    </dgm:pt>
    <dgm:pt modelId="{ABEFBAE7-1C4D-9A47-9448-229038BC3695}" type="sibTrans" cxnId="{91D31DDA-E305-D54D-97FD-E4886A257AF7}">
      <dgm:prSet/>
      <dgm:spPr/>
      <dgm:t>
        <a:bodyPr/>
        <a:lstStyle/>
        <a:p>
          <a:endParaRPr lang="en-US"/>
        </a:p>
      </dgm:t>
    </dgm:pt>
    <dgm:pt modelId="{10CC13AB-881F-9F4C-91A1-63A8835A9E49}">
      <dgm:prSet phldrT="[Text]" custT="1"/>
      <dgm:spPr/>
      <dgm:t>
        <a:bodyPr/>
        <a:lstStyle/>
        <a:p>
          <a:r>
            <a:rPr lang="en-US" sz="2000" dirty="0"/>
            <a:t>The focus here is to develop the application to the point where it is ready for deployment. </a:t>
          </a:r>
        </a:p>
      </dgm:t>
    </dgm:pt>
    <dgm:pt modelId="{88317FF4-639C-DA40-8BFD-74C6AD4F8DFB}" type="sibTrans" cxnId="{00928C73-E56F-164B-B4AA-1F56FCD2391B}">
      <dgm:prSet/>
      <dgm:spPr/>
      <dgm:t>
        <a:bodyPr/>
        <a:lstStyle/>
        <a:p>
          <a:endParaRPr lang="en-US"/>
        </a:p>
      </dgm:t>
    </dgm:pt>
    <dgm:pt modelId="{8F35D535-8CEA-0042-A7AF-44D26D800C6F}" type="parTrans" cxnId="{00928C73-E56F-164B-B4AA-1F56FCD2391B}">
      <dgm:prSet/>
      <dgm:spPr/>
      <dgm:t>
        <a:bodyPr/>
        <a:lstStyle/>
        <a:p>
          <a:endParaRPr lang="en-US"/>
        </a:p>
      </dgm:t>
    </dgm:pt>
    <dgm:pt modelId="{46FB3719-FCF5-2A44-98CE-A18E5C59CD08}">
      <dgm:prSet custT="1"/>
      <dgm:spPr/>
      <dgm:t>
        <a:bodyPr/>
        <a:lstStyle/>
        <a:p>
          <a:r>
            <a:rPr lang="en-US" sz="2000" dirty="0"/>
            <a:t>Transition</a:t>
          </a:r>
        </a:p>
      </dgm:t>
    </dgm:pt>
    <dgm:pt modelId="{FF69FB19-2990-E947-8BD9-2093DB771908}" type="parTrans" cxnId="{9212683D-AA42-CA47-BF11-FF74EED9CD5E}">
      <dgm:prSet/>
      <dgm:spPr/>
      <dgm:t>
        <a:bodyPr/>
        <a:lstStyle/>
        <a:p>
          <a:endParaRPr lang="en-US"/>
        </a:p>
      </dgm:t>
    </dgm:pt>
    <dgm:pt modelId="{898F6CAF-0DE8-D54A-B87D-4E7332BFCDE1}" type="sibTrans" cxnId="{9212683D-AA42-CA47-BF11-FF74EED9CD5E}">
      <dgm:prSet/>
      <dgm:spPr/>
      <dgm:t>
        <a:bodyPr/>
        <a:lstStyle/>
        <a:p>
          <a:endParaRPr lang="en-US"/>
        </a:p>
      </dgm:t>
    </dgm:pt>
    <dgm:pt modelId="{A4EE83F9-562D-A54D-BAE3-BEBBF47DAD8B}">
      <dgm:prSet custT="1"/>
      <dgm:spPr/>
      <dgm:t>
        <a:bodyPr/>
        <a:lstStyle/>
        <a:p>
          <a:r>
            <a:rPr lang="en-US" sz="2000" dirty="0"/>
            <a:t>Delivery the system into production</a:t>
          </a:r>
          <a:r>
            <a:rPr lang="en-US" sz="1100" dirty="0"/>
            <a:t>.</a:t>
          </a:r>
        </a:p>
      </dgm:t>
    </dgm:pt>
    <dgm:pt modelId="{09952385-43E8-BF42-92E9-D443456F0771}" type="parTrans" cxnId="{5BFE738B-CA0E-9744-BAB1-E6849390EC76}">
      <dgm:prSet/>
      <dgm:spPr/>
      <dgm:t>
        <a:bodyPr/>
        <a:lstStyle/>
        <a:p>
          <a:endParaRPr lang="en-US"/>
        </a:p>
      </dgm:t>
    </dgm:pt>
    <dgm:pt modelId="{9816D140-6399-1D4F-B7D2-0811AA63C11A}" type="sibTrans" cxnId="{5BFE738B-CA0E-9744-BAB1-E6849390EC76}">
      <dgm:prSet/>
      <dgm:spPr/>
      <dgm:t>
        <a:bodyPr/>
        <a:lstStyle/>
        <a:p>
          <a:endParaRPr lang="en-US"/>
        </a:p>
      </dgm:t>
    </dgm:pt>
    <dgm:pt modelId="{E9C5773C-259F-1841-BB8A-B10508F37BC8}" type="pres">
      <dgm:prSet presAssocID="{98850076-A404-FA40-9D8C-5032F2782CB0}" presName="linear" presStyleCnt="0">
        <dgm:presLayoutVars>
          <dgm:animLvl val="lvl"/>
          <dgm:resizeHandles val="exact"/>
        </dgm:presLayoutVars>
      </dgm:prSet>
      <dgm:spPr/>
    </dgm:pt>
    <dgm:pt modelId="{6BC61833-F6C0-4941-98E5-60546DBC4177}" type="pres">
      <dgm:prSet presAssocID="{34C0CB42-004A-D84F-93C9-B0574B53EF9D}" presName="parentText" presStyleLbl="node1" presStyleIdx="0" presStyleCnt="4" custScaleY="60611">
        <dgm:presLayoutVars>
          <dgm:chMax val="0"/>
          <dgm:bulletEnabled val="1"/>
        </dgm:presLayoutVars>
      </dgm:prSet>
      <dgm:spPr/>
    </dgm:pt>
    <dgm:pt modelId="{B4C875B6-7076-074A-9757-6EC391960F16}" type="pres">
      <dgm:prSet presAssocID="{34C0CB42-004A-D84F-93C9-B0574B53EF9D}" presName="childText" presStyleLbl="revTx" presStyleIdx="0" presStyleCnt="4">
        <dgm:presLayoutVars>
          <dgm:bulletEnabled val="1"/>
        </dgm:presLayoutVars>
      </dgm:prSet>
      <dgm:spPr/>
    </dgm:pt>
    <dgm:pt modelId="{B1BCC3E4-EB90-724F-8631-8B33A6C623D0}" type="pres">
      <dgm:prSet presAssocID="{56804743-AC61-AF49-A3E1-743E295F792D}" presName="parentText" presStyleLbl="node1" presStyleIdx="1" presStyleCnt="4" custScaleY="48352" custLinFactNeighborY="-42679">
        <dgm:presLayoutVars>
          <dgm:chMax val="0"/>
          <dgm:bulletEnabled val="1"/>
        </dgm:presLayoutVars>
      </dgm:prSet>
      <dgm:spPr/>
    </dgm:pt>
    <dgm:pt modelId="{501F8FBD-6DE1-F246-99A5-FBBB90ED2EA7}" type="pres">
      <dgm:prSet presAssocID="{56804743-AC61-AF49-A3E1-743E295F792D}" presName="childText" presStyleLbl="revTx" presStyleIdx="1" presStyleCnt="4" custLinFactNeighborY="-35646">
        <dgm:presLayoutVars>
          <dgm:bulletEnabled val="1"/>
        </dgm:presLayoutVars>
      </dgm:prSet>
      <dgm:spPr/>
    </dgm:pt>
    <dgm:pt modelId="{3030960F-E79A-0B4B-845F-0742CF8EA9E6}" type="pres">
      <dgm:prSet presAssocID="{AEDBFDBC-205F-8843-87C7-5E4A43FB02D4}" presName="parentText" presStyleLbl="node1" presStyleIdx="2" presStyleCnt="4" custScaleY="45985" custLinFactNeighborY="-49717">
        <dgm:presLayoutVars>
          <dgm:chMax val="0"/>
          <dgm:bulletEnabled val="1"/>
        </dgm:presLayoutVars>
      </dgm:prSet>
      <dgm:spPr/>
    </dgm:pt>
    <dgm:pt modelId="{91F40075-0C05-6248-8080-C418A0B763B7}" type="pres">
      <dgm:prSet presAssocID="{AEDBFDBC-205F-8843-87C7-5E4A43FB02D4}" presName="childText" presStyleLbl="revTx" presStyleIdx="2" presStyleCnt="4" custLinFactNeighborX="193" custLinFactNeighborY="-34409">
        <dgm:presLayoutVars>
          <dgm:bulletEnabled val="1"/>
        </dgm:presLayoutVars>
      </dgm:prSet>
      <dgm:spPr/>
    </dgm:pt>
    <dgm:pt modelId="{5A483744-FCA3-DA47-9BAA-95114F11B365}" type="pres">
      <dgm:prSet presAssocID="{46FB3719-FCF5-2A44-98CE-A18E5C59CD08}" presName="parentText" presStyleLbl="node1" presStyleIdx="3" presStyleCnt="4" custScaleY="40903" custLinFactNeighborY="-32990">
        <dgm:presLayoutVars>
          <dgm:chMax val="0"/>
          <dgm:bulletEnabled val="1"/>
        </dgm:presLayoutVars>
      </dgm:prSet>
      <dgm:spPr/>
    </dgm:pt>
    <dgm:pt modelId="{30535528-7784-F846-80FA-620C03333CB3}" type="pres">
      <dgm:prSet presAssocID="{46FB3719-FCF5-2A44-98CE-A18E5C59CD08}" presName="childText" presStyleLbl="revTx" presStyleIdx="3" presStyleCnt="4" custLinFactNeighborY="-24442">
        <dgm:presLayoutVars>
          <dgm:bulletEnabled val="1"/>
        </dgm:presLayoutVars>
      </dgm:prSet>
      <dgm:spPr/>
    </dgm:pt>
  </dgm:ptLst>
  <dgm:cxnLst>
    <dgm:cxn modelId="{9DF75A0B-D0CC-8C41-A8D9-88E5C2AC1142}" type="presOf" srcId="{34C0CB42-004A-D84F-93C9-B0574B53EF9D}" destId="{6BC61833-F6C0-4941-98E5-60546DBC4177}" srcOrd="0" destOrd="0" presId="urn:microsoft.com/office/officeart/2005/8/layout/vList2"/>
    <dgm:cxn modelId="{F868F21B-8666-8C47-8AC6-32A74608E25F}" type="presOf" srcId="{E93E8EA9-9DF5-914A-B2B7-A6C5D332802C}" destId="{B4C875B6-7076-074A-9757-6EC391960F16}" srcOrd="0" destOrd="0" presId="urn:microsoft.com/office/officeart/2005/8/layout/vList2"/>
    <dgm:cxn modelId="{A025E21F-17E4-064B-AC43-76F6D4AB637F}" type="presOf" srcId="{46FB3719-FCF5-2A44-98CE-A18E5C59CD08}" destId="{5A483744-FCA3-DA47-9BAA-95114F11B365}" srcOrd="0" destOrd="0" presId="urn:microsoft.com/office/officeart/2005/8/layout/vList2"/>
    <dgm:cxn modelId="{D589442C-FBBA-6A4A-B14B-A300EBBB37B8}" srcId="{34C0CB42-004A-D84F-93C9-B0574B53EF9D}" destId="{E93E8EA9-9DF5-914A-B2B7-A6C5D332802C}" srcOrd="0" destOrd="0" parTransId="{E3E69836-C7B5-6F40-8BB5-EDD3DA6AB083}" sibTransId="{8FBDB472-B16D-7E46-BF91-9070F8A0F11E}"/>
    <dgm:cxn modelId="{07D73E34-25FD-D248-97C6-9CEAD9930A1C}" srcId="{98850076-A404-FA40-9D8C-5032F2782CB0}" destId="{56804743-AC61-AF49-A3E1-743E295F792D}" srcOrd="1" destOrd="0" parTransId="{98D66D5C-7530-2043-83F2-F05787C596C5}" sibTransId="{6D4A0114-A71D-7D4C-AFA3-5C255FC9A016}"/>
    <dgm:cxn modelId="{9212683D-AA42-CA47-BF11-FF74EED9CD5E}" srcId="{98850076-A404-FA40-9D8C-5032F2782CB0}" destId="{46FB3719-FCF5-2A44-98CE-A18E5C59CD08}" srcOrd="3" destOrd="0" parTransId="{FF69FB19-2990-E947-8BD9-2093DB771908}" sibTransId="{898F6CAF-0DE8-D54A-B87D-4E7332BFCDE1}"/>
    <dgm:cxn modelId="{C4094C4E-ECE6-E647-B39F-D02404A315FD}" type="presOf" srcId="{48A3B756-D221-AD44-A230-EF31B687E707}" destId="{501F8FBD-6DE1-F246-99A5-FBBB90ED2EA7}" srcOrd="0" destOrd="0" presId="urn:microsoft.com/office/officeart/2005/8/layout/vList2"/>
    <dgm:cxn modelId="{EF43276F-B337-9748-BBBB-528484931CFB}" type="presOf" srcId="{98850076-A404-FA40-9D8C-5032F2782CB0}" destId="{E9C5773C-259F-1841-BB8A-B10508F37BC8}" srcOrd="0" destOrd="0" presId="urn:microsoft.com/office/officeart/2005/8/layout/vList2"/>
    <dgm:cxn modelId="{A3BAD171-FA26-8848-98EF-B35B77674293}" type="presOf" srcId="{A4EE83F9-562D-A54D-BAE3-BEBBF47DAD8B}" destId="{30535528-7784-F846-80FA-620C03333CB3}" srcOrd="0" destOrd="0" presId="urn:microsoft.com/office/officeart/2005/8/layout/vList2"/>
    <dgm:cxn modelId="{00928C73-E56F-164B-B4AA-1F56FCD2391B}" srcId="{AEDBFDBC-205F-8843-87C7-5E4A43FB02D4}" destId="{10CC13AB-881F-9F4C-91A1-63A8835A9E49}" srcOrd="0" destOrd="0" parTransId="{8F35D535-8CEA-0042-A7AF-44D26D800C6F}" sibTransId="{88317FF4-639C-DA40-8BFD-74C6AD4F8DFB}"/>
    <dgm:cxn modelId="{80A87E7C-129C-7445-9219-0C5DB6607BE4}" type="presOf" srcId="{AEDBFDBC-205F-8843-87C7-5E4A43FB02D4}" destId="{3030960F-E79A-0B4B-845F-0742CF8EA9E6}" srcOrd="0" destOrd="0" presId="urn:microsoft.com/office/officeart/2005/8/layout/vList2"/>
    <dgm:cxn modelId="{5BFE738B-CA0E-9744-BAB1-E6849390EC76}" srcId="{46FB3719-FCF5-2A44-98CE-A18E5C59CD08}" destId="{A4EE83F9-562D-A54D-BAE3-BEBBF47DAD8B}" srcOrd="0" destOrd="0" parTransId="{09952385-43E8-BF42-92E9-D443456F0771}" sibTransId="{9816D140-6399-1D4F-B7D2-0811AA63C11A}"/>
    <dgm:cxn modelId="{2E276A8F-F9B2-4A4D-ABAD-FE4665EB3B07}" srcId="{98850076-A404-FA40-9D8C-5032F2782CB0}" destId="{34C0CB42-004A-D84F-93C9-B0574B53EF9D}" srcOrd="0" destOrd="0" parTransId="{F676F479-7508-BF4C-9A20-02D53EDF32F5}" sibTransId="{7694D28E-6CD4-4E4A-928D-42EF00ECA9FB}"/>
    <dgm:cxn modelId="{F3A17E94-9DA4-3A44-ADCB-F3F7DCB76196}" type="presOf" srcId="{56804743-AC61-AF49-A3E1-743E295F792D}" destId="{B1BCC3E4-EB90-724F-8631-8B33A6C623D0}" srcOrd="0" destOrd="0" presId="urn:microsoft.com/office/officeart/2005/8/layout/vList2"/>
    <dgm:cxn modelId="{B6D818BB-76B7-3A4D-B221-A74E237713E6}" srcId="{98850076-A404-FA40-9D8C-5032F2782CB0}" destId="{AEDBFDBC-205F-8843-87C7-5E4A43FB02D4}" srcOrd="2" destOrd="0" parTransId="{A23630D4-918F-1F40-A311-3CBBF7AD308B}" sibTransId="{3D9CFFC9-5532-F84D-A908-000D7DF65ECB}"/>
    <dgm:cxn modelId="{0D39E6D7-20AC-B84F-A1FF-41DDD6FFD37E}" type="presOf" srcId="{10CC13AB-881F-9F4C-91A1-63A8835A9E49}" destId="{91F40075-0C05-6248-8080-C418A0B763B7}" srcOrd="0" destOrd="0" presId="urn:microsoft.com/office/officeart/2005/8/layout/vList2"/>
    <dgm:cxn modelId="{91D31DDA-E305-D54D-97FD-E4886A257AF7}" srcId="{56804743-AC61-AF49-A3E1-743E295F792D}" destId="{48A3B756-D221-AD44-A230-EF31B687E707}" srcOrd="0" destOrd="0" parTransId="{C7479D0F-53EA-3049-A25C-F8C0DDFA7850}" sibTransId="{ABEFBAE7-1C4D-9A47-9448-229038BC3695}"/>
    <dgm:cxn modelId="{D7E8E013-3F14-1D43-96AB-FD43F8DF329D}" type="presParOf" srcId="{E9C5773C-259F-1841-BB8A-B10508F37BC8}" destId="{6BC61833-F6C0-4941-98E5-60546DBC4177}" srcOrd="0" destOrd="0" presId="urn:microsoft.com/office/officeart/2005/8/layout/vList2"/>
    <dgm:cxn modelId="{0416430F-3783-2A4E-A61E-E0D045A2AA67}" type="presParOf" srcId="{E9C5773C-259F-1841-BB8A-B10508F37BC8}" destId="{B4C875B6-7076-074A-9757-6EC391960F16}" srcOrd="1" destOrd="0" presId="urn:microsoft.com/office/officeart/2005/8/layout/vList2"/>
    <dgm:cxn modelId="{32D06E36-5851-9047-8B23-9EB81C31CDAA}" type="presParOf" srcId="{E9C5773C-259F-1841-BB8A-B10508F37BC8}" destId="{B1BCC3E4-EB90-724F-8631-8B33A6C623D0}" srcOrd="2" destOrd="0" presId="urn:microsoft.com/office/officeart/2005/8/layout/vList2"/>
    <dgm:cxn modelId="{C57F3AF6-516A-DC43-8A0F-C8D874240440}" type="presParOf" srcId="{E9C5773C-259F-1841-BB8A-B10508F37BC8}" destId="{501F8FBD-6DE1-F246-99A5-FBBB90ED2EA7}" srcOrd="3" destOrd="0" presId="urn:microsoft.com/office/officeart/2005/8/layout/vList2"/>
    <dgm:cxn modelId="{EAF36DDC-CBA1-4349-98F7-6A45C1CB431F}" type="presParOf" srcId="{E9C5773C-259F-1841-BB8A-B10508F37BC8}" destId="{3030960F-E79A-0B4B-845F-0742CF8EA9E6}" srcOrd="4" destOrd="0" presId="urn:microsoft.com/office/officeart/2005/8/layout/vList2"/>
    <dgm:cxn modelId="{30974B98-7FDA-B648-A11A-B2B58219BEFA}" type="presParOf" srcId="{E9C5773C-259F-1841-BB8A-B10508F37BC8}" destId="{91F40075-0C05-6248-8080-C418A0B763B7}" srcOrd="5" destOrd="0" presId="urn:microsoft.com/office/officeart/2005/8/layout/vList2"/>
    <dgm:cxn modelId="{A10CCF02-AE89-A74A-8184-AFC3EF92D797}" type="presParOf" srcId="{E9C5773C-259F-1841-BB8A-B10508F37BC8}" destId="{5A483744-FCA3-DA47-9BAA-95114F11B365}" srcOrd="6" destOrd="0" presId="urn:microsoft.com/office/officeart/2005/8/layout/vList2"/>
    <dgm:cxn modelId="{78001A6B-2B9D-4342-B72A-821A96CAA254}" type="presParOf" srcId="{E9C5773C-259F-1841-BB8A-B10508F37BC8}" destId="{30535528-7784-F846-80FA-620C03333CB3}"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EC94C-E941-7146-9DE2-E3861BF4FAA0}" type="doc">
      <dgm:prSet loTypeId="urn:microsoft.com/office/officeart/2005/8/layout/vList5" loCatId="" qsTypeId="urn:microsoft.com/office/officeart/2005/8/quickstyle/simple1" qsCatId="simple" csTypeId="urn:microsoft.com/office/officeart/2005/8/colors/accent0_3" csCatId="mainScheme" phldr="1"/>
      <dgm:spPr/>
      <dgm:t>
        <a:bodyPr/>
        <a:lstStyle/>
        <a:p>
          <a:endParaRPr lang="en-US"/>
        </a:p>
      </dgm:t>
    </dgm:pt>
    <dgm:pt modelId="{3545E7EC-B353-AD46-8E97-531347FE9180}">
      <dgm:prSet phldrT="[Text]" custT="1"/>
      <dgm:spPr/>
      <dgm:t>
        <a:bodyPr/>
        <a:lstStyle/>
        <a:p>
          <a:r>
            <a:rPr lang="en-US" sz="2000" dirty="0"/>
            <a:t>Business Modeling</a:t>
          </a:r>
        </a:p>
      </dgm:t>
    </dgm:pt>
    <dgm:pt modelId="{42752E59-776F-6D4E-8787-E3828BB00BE9}" type="parTrans" cxnId="{635D92B2-D7ED-AF49-885D-CE14661D6976}">
      <dgm:prSet/>
      <dgm:spPr/>
      <dgm:t>
        <a:bodyPr/>
        <a:lstStyle/>
        <a:p>
          <a:endParaRPr lang="en-US"/>
        </a:p>
      </dgm:t>
    </dgm:pt>
    <dgm:pt modelId="{20C38E53-50DC-7E43-A0F3-B86A0B1AA8B8}" type="sibTrans" cxnId="{635D92B2-D7ED-AF49-885D-CE14661D6976}">
      <dgm:prSet/>
      <dgm:spPr/>
      <dgm:t>
        <a:bodyPr/>
        <a:lstStyle/>
        <a:p>
          <a:endParaRPr lang="en-US"/>
        </a:p>
      </dgm:t>
    </dgm:pt>
    <dgm:pt modelId="{C179AB3C-3315-194A-A51D-AB65B9BFAA61}">
      <dgm:prSet phldrT="[Text]"/>
      <dgm:spPr/>
      <dgm:t>
        <a:bodyPr/>
        <a:lstStyle/>
        <a:p>
          <a:r>
            <a:rPr lang="en-US" dirty="0"/>
            <a:t>Analysis and scope formation, vision document</a:t>
          </a:r>
        </a:p>
      </dgm:t>
    </dgm:pt>
    <dgm:pt modelId="{7AF8CAB0-05C6-B047-B3F3-6F161684F58F}" type="parTrans" cxnId="{0AA706EE-AF2B-BA49-BA9A-08AEB4F89197}">
      <dgm:prSet/>
      <dgm:spPr/>
      <dgm:t>
        <a:bodyPr/>
        <a:lstStyle/>
        <a:p>
          <a:endParaRPr lang="en-US"/>
        </a:p>
      </dgm:t>
    </dgm:pt>
    <dgm:pt modelId="{E904BD4F-6AAF-294C-BFC4-92E6AD01ECE9}" type="sibTrans" cxnId="{0AA706EE-AF2B-BA49-BA9A-08AEB4F89197}">
      <dgm:prSet/>
      <dgm:spPr/>
      <dgm:t>
        <a:bodyPr/>
        <a:lstStyle/>
        <a:p>
          <a:endParaRPr lang="en-US"/>
        </a:p>
      </dgm:t>
    </dgm:pt>
    <dgm:pt modelId="{2482C468-782E-CE45-97C6-6B6458484F63}">
      <dgm:prSet phldrT="[Text]" custT="1"/>
      <dgm:spPr/>
      <dgm:t>
        <a:bodyPr/>
        <a:lstStyle/>
        <a:p>
          <a:r>
            <a:rPr lang="en-US" sz="2000" dirty="0"/>
            <a:t>Requirements</a:t>
          </a:r>
        </a:p>
      </dgm:t>
    </dgm:pt>
    <dgm:pt modelId="{A127A673-D07A-1341-937E-427129782EA7}" type="parTrans" cxnId="{22652403-D53F-6044-987A-73C945219326}">
      <dgm:prSet/>
      <dgm:spPr/>
      <dgm:t>
        <a:bodyPr/>
        <a:lstStyle/>
        <a:p>
          <a:endParaRPr lang="en-US"/>
        </a:p>
      </dgm:t>
    </dgm:pt>
    <dgm:pt modelId="{FAF87121-5CC0-0744-94DC-27CFF086954A}" type="sibTrans" cxnId="{22652403-D53F-6044-987A-73C945219326}">
      <dgm:prSet/>
      <dgm:spPr/>
      <dgm:t>
        <a:bodyPr/>
        <a:lstStyle/>
        <a:p>
          <a:endParaRPr lang="en-US"/>
        </a:p>
      </dgm:t>
    </dgm:pt>
    <dgm:pt modelId="{8F420F42-5E75-F640-AF82-01E429862F54}">
      <dgm:prSet phldrT="[Text]"/>
      <dgm:spPr/>
      <dgm:t>
        <a:bodyPr/>
        <a:lstStyle/>
        <a:p>
          <a:r>
            <a:rPr lang="en-US" dirty="0"/>
            <a:t>Communication and gathering of requirements</a:t>
          </a:r>
        </a:p>
      </dgm:t>
    </dgm:pt>
    <dgm:pt modelId="{1DF0B870-71EA-6C40-9864-442FC35C1EC1}" type="parTrans" cxnId="{1931A089-77F3-0E4E-8303-819425E9D8EB}">
      <dgm:prSet/>
      <dgm:spPr/>
      <dgm:t>
        <a:bodyPr/>
        <a:lstStyle/>
        <a:p>
          <a:endParaRPr lang="en-US"/>
        </a:p>
      </dgm:t>
    </dgm:pt>
    <dgm:pt modelId="{3BE9E684-80C5-BA42-B7D3-99BFE0A22B41}" type="sibTrans" cxnId="{1931A089-77F3-0E4E-8303-819425E9D8EB}">
      <dgm:prSet/>
      <dgm:spPr/>
      <dgm:t>
        <a:bodyPr/>
        <a:lstStyle/>
        <a:p>
          <a:endParaRPr lang="en-US"/>
        </a:p>
      </dgm:t>
    </dgm:pt>
    <dgm:pt modelId="{BE0A5BF6-D4EC-3E44-A6C9-01A967D4D61E}">
      <dgm:prSet phldrT="[Text]" custT="1"/>
      <dgm:spPr/>
      <dgm:t>
        <a:bodyPr/>
        <a:lstStyle/>
        <a:p>
          <a:r>
            <a:rPr lang="en-US" sz="2000" dirty="0"/>
            <a:t>Analysis and Design</a:t>
          </a:r>
        </a:p>
      </dgm:t>
    </dgm:pt>
    <dgm:pt modelId="{309F6C77-C5A8-8B4A-8BA9-804FB861993A}" type="parTrans" cxnId="{F48EBD98-B433-1649-99C3-306EE4995F7D}">
      <dgm:prSet/>
      <dgm:spPr/>
      <dgm:t>
        <a:bodyPr/>
        <a:lstStyle/>
        <a:p>
          <a:endParaRPr lang="en-US"/>
        </a:p>
      </dgm:t>
    </dgm:pt>
    <dgm:pt modelId="{90C016D0-6E19-EE4C-A24B-889CAE151632}" type="sibTrans" cxnId="{F48EBD98-B433-1649-99C3-306EE4995F7D}">
      <dgm:prSet/>
      <dgm:spPr/>
      <dgm:t>
        <a:bodyPr/>
        <a:lstStyle/>
        <a:p>
          <a:endParaRPr lang="en-US"/>
        </a:p>
      </dgm:t>
    </dgm:pt>
    <dgm:pt modelId="{AE3C10C9-0D35-1749-A7FB-0497D2C380B1}">
      <dgm:prSet phldrT="[Text]"/>
      <dgm:spPr/>
      <dgm:t>
        <a:bodyPr/>
        <a:lstStyle/>
        <a:p>
          <a:r>
            <a:rPr lang="en-US" dirty="0"/>
            <a:t>Formation of design and analyzing the solution</a:t>
          </a:r>
        </a:p>
      </dgm:t>
    </dgm:pt>
    <dgm:pt modelId="{11D4AFFA-1127-394B-89F8-D5127D67C0BF}" type="parTrans" cxnId="{F90C9532-53BC-7C4B-AE78-4A5ABC4C59E3}">
      <dgm:prSet/>
      <dgm:spPr/>
      <dgm:t>
        <a:bodyPr/>
        <a:lstStyle/>
        <a:p>
          <a:endParaRPr lang="en-US"/>
        </a:p>
      </dgm:t>
    </dgm:pt>
    <dgm:pt modelId="{0B2DAE8E-D3A3-BC4F-AE03-609ABED9A80E}" type="sibTrans" cxnId="{F90C9532-53BC-7C4B-AE78-4A5ABC4C59E3}">
      <dgm:prSet/>
      <dgm:spPr/>
      <dgm:t>
        <a:bodyPr/>
        <a:lstStyle/>
        <a:p>
          <a:endParaRPr lang="en-US"/>
        </a:p>
      </dgm:t>
    </dgm:pt>
    <dgm:pt modelId="{AEF5B97D-8D5F-1749-AD0B-DCE68A86AB90}">
      <dgm:prSet/>
      <dgm:spPr/>
      <dgm:t>
        <a:bodyPr/>
        <a:lstStyle/>
        <a:p>
          <a:r>
            <a:rPr lang="en-US" dirty="0"/>
            <a:t>Implementation</a:t>
          </a:r>
        </a:p>
      </dgm:t>
    </dgm:pt>
    <dgm:pt modelId="{F367D58E-3025-0445-8F22-A72718DF63C9}" type="parTrans" cxnId="{A80E8796-D2F2-B54D-95A6-CEBDF4EDA281}">
      <dgm:prSet/>
      <dgm:spPr/>
      <dgm:t>
        <a:bodyPr/>
        <a:lstStyle/>
        <a:p>
          <a:endParaRPr lang="en-US"/>
        </a:p>
      </dgm:t>
    </dgm:pt>
    <dgm:pt modelId="{8258F306-43B8-674E-A350-851BE2CAF07C}" type="sibTrans" cxnId="{A80E8796-D2F2-B54D-95A6-CEBDF4EDA281}">
      <dgm:prSet/>
      <dgm:spPr/>
      <dgm:t>
        <a:bodyPr/>
        <a:lstStyle/>
        <a:p>
          <a:endParaRPr lang="en-US"/>
        </a:p>
      </dgm:t>
    </dgm:pt>
    <dgm:pt modelId="{6C538E83-895A-6047-B55A-353D3A6C915B}">
      <dgm:prSet/>
      <dgm:spPr/>
      <dgm:t>
        <a:bodyPr/>
        <a:lstStyle/>
        <a:p>
          <a:r>
            <a:rPr lang="en-US" dirty="0"/>
            <a:t>Solution implementation</a:t>
          </a:r>
        </a:p>
      </dgm:t>
    </dgm:pt>
    <dgm:pt modelId="{99286B32-134F-F54D-A974-2CE07F5C795A}" type="parTrans" cxnId="{D76C3ED9-C36A-4049-A1E5-2E7240FEEA42}">
      <dgm:prSet/>
      <dgm:spPr/>
      <dgm:t>
        <a:bodyPr/>
        <a:lstStyle/>
        <a:p>
          <a:endParaRPr lang="en-US"/>
        </a:p>
      </dgm:t>
    </dgm:pt>
    <dgm:pt modelId="{A50AC389-5237-BD4E-8B2A-9B5535D104ED}" type="sibTrans" cxnId="{D76C3ED9-C36A-4049-A1E5-2E7240FEEA42}">
      <dgm:prSet/>
      <dgm:spPr/>
      <dgm:t>
        <a:bodyPr/>
        <a:lstStyle/>
        <a:p>
          <a:endParaRPr lang="en-US"/>
        </a:p>
      </dgm:t>
    </dgm:pt>
    <dgm:pt modelId="{6C3BE0C3-9DC0-2D42-BF52-994148514E8F}">
      <dgm:prSet/>
      <dgm:spPr/>
      <dgm:t>
        <a:bodyPr/>
        <a:lstStyle/>
        <a:p>
          <a:r>
            <a:rPr lang="en-US" dirty="0"/>
            <a:t>Test</a:t>
          </a:r>
        </a:p>
      </dgm:t>
    </dgm:pt>
    <dgm:pt modelId="{DDBE96DB-A990-1F42-A6D2-5DD7003EC516}" type="parTrans" cxnId="{4701441A-9996-C848-B567-17F8FAC9B9F9}">
      <dgm:prSet/>
      <dgm:spPr/>
      <dgm:t>
        <a:bodyPr/>
        <a:lstStyle/>
        <a:p>
          <a:endParaRPr lang="en-US"/>
        </a:p>
      </dgm:t>
    </dgm:pt>
    <dgm:pt modelId="{526AFA9B-DBF8-4344-9C5A-834DE974626F}" type="sibTrans" cxnId="{4701441A-9996-C848-B567-17F8FAC9B9F9}">
      <dgm:prSet/>
      <dgm:spPr/>
      <dgm:t>
        <a:bodyPr/>
        <a:lstStyle/>
        <a:p>
          <a:endParaRPr lang="en-US"/>
        </a:p>
      </dgm:t>
    </dgm:pt>
    <dgm:pt modelId="{A1666DB5-5B27-B745-B7EA-AB2615632D84}">
      <dgm:prSet/>
      <dgm:spPr/>
      <dgm:t>
        <a:bodyPr/>
        <a:lstStyle/>
        <a:p>
          <a:r>
            <a:rPr lang="en-US" dirty="0"/>
            <a:t>Deployment</a:t>
          </a:r>
        </a:p>
      </dgm:t>
    </dgm:pt>
    <dgm:pt modelId="{2FE0A482-45B9-B243-BB64-EEB3D22A8107}" type="parTrans" cxnId="{FF98B343-4D5F-E84B-B159-E1159A62AD19}">
      <dgm:prSet/>
      <dgm:spPr/>
      <dgm:t>
        <a:bodyPr/>
        <a:lstStyle/>
        <a:p>
          <a:endParaRPr lang="en-US"/>
        </a:p>
      </dgm:t>
    </dgm:pt>
    <dgm:pt modelId="{9EC0A916-636E-004A-961F-479542435CE0}" type="sibTrans" cxnId="{FF98B343-4D5F-E84B-B159-E1159A62AD19}">
      <dgm:prSet/>
      <dgm:spPr/>
      <dgm:t>
        <a:bodyPr/>
        <a:lstStyle/>
        <a:p>
          <a:endParaRPr lang="en-US"/>
        </a:p>
      </dgm:t>
    </dgm:pt>
    <dgm:pt modelId="{D3F76298-54C2-EF40-AE21-C9E24CB2D155}">
      <dgm:prSet/>
      <dgm:spPr/>
      <dgm:t>
        <a:bodyPr/>
        <a:lstStyle/>
        <a:p>
          <a:r>
            <a:rPr lang="en-US" dirty="0"/>
            <a:t>Testing, validating the requirements</a:t>
          </a:r>
        </a:p>
      </dgm:t>
    </dgm:pt>
    <dgm:pt modelId="{92E19D17-E468-5D4D-8EE3-7CF0493C2B8E}" type="parTrans" cxnId="{63D15EF5-8DC3-6A42-A4C2-F7AD5D078F8E}">
      <dgm:prSet/>
      <dgm:spPr/>
      <dgm:t>
        <a:bodyPr/>
        <a:lstStyle/>
        <a:p>
          <a:endParaRPr lang="en-US"/>
        </a:p>
      </dgm:t>
    </dgm:pt>
    <dgm:pt modelId="{2DB87AA4-57CB-5445-AF11-01BF097CBCEE}" type="sibTrans" cxnId="{63D15EF5-8DC3-6A42-A4C2-F7AD5D078F8E}">
      <dgm:prSet/>
      <dgm:spPr/>
      <dgm:t>
        <a:bodyPr/>
        <a:lstStyle/>
        <a:p>
          <a:endParaRPr lang="en-US"/>
        </a:p>
      </dgm:t>
    </dgm:pt>
    <dgm:pt modelId="{9ABCDC38-CC3E-BC42-BCF5-7DE0B8188846}">
      <dgm:prSet/>
      <dgm:spPr/>
      <dgm:t>
        <a:bodyPr/>
        <a:lstStyle/>
        <a:p>
          <a:r>
            <a:rPr lang="en-US" dirty="0"/>
            <a:t>Production level-deploying the finished software system</a:t>
          </a:r>
        </a:p>
      </dgm:t>
    </dgm:pt>
    <dgm:pt modelId="{4C70451B-8BA7-F74C-8725-926CB1F2E17A}" type="parTrans" cxnId="{369036BF-33BA-A741-AABF-53F7A1910FEB}">
      <dgm:prSet/>
      <dgm:spPr/>
      <dgm:t>
        <a:bodyPr/>
        <a:lstStyle/>
        <a:p>
          <a:endParaRPr lang="en-US"/>
        </a:p>
      </dgm:t>
    </dgm:pt>
    <dgm:pt modelId="{B303D4D7-800A-1A4D-B915-DDCB3EA168C8}" type="sibTrans" cxnId="{369036BF-33BA-A741-AABF-53F7A1910FEB}">
      <dgm:prSet/>
      <dgm:spPr/>
      <dgm:t>
        <a:bodyPr/>
        <a:lstStyle/>
        <a:p>
          <a:endParaRPr lang="en-US"/>
        </a:p>
      </dgm:t>
    </dgm:pt>
    <dgm:pt modelId="{430FA14C-8657-3143-BD1E-BA3F20E221D4}" type="pres">
      <dgm:prSet presAssocID="{F3BEC94C-E941-7146-9DE2-E3861BF4FAA0}" presName="Name0" presStyleCnt="0">
        <dgm:presLayoutVars>
          <dgm:dir/>
          <dgm:animLvl val="lvl"/>
          <dgm:resizeHandles val="exact"/>
        </dgm:presLayoutVars>
      </dgm:prSet>
      <dgm:spPr/>
    </dgm:pt>
    <dgm:pt modelId="{1B68EA54-B353-DE47-8EE7-AF485C83E98B}" type="pres">
      <dgm:prSet presAssocID="{3545E7EC-B353-AD46-8E97-531347FE9180}" presName="linNode" presStyleCnt="0"/>
      <dgm:spPr/>
    </dgm:pt>
    <dgm:pt modelId="{617E12D7-9B4F-1B4F-88CC-5A1E8BCC078D}" type="pres">
      <dgm:prSet presAssocID="{3545E7EC-B353-AD46-8E97-531347FE9180}" presName="parentText" presStyleLbl="node1" presStyleIdx="0" presStyleCnt="6">
        <dgm:presLayoutVars>
          <dgm:chMax val="1"/>
          <dgm:bulletEnabled val="1"/>
        </dgm:presLayoutVars>
      </dgm:prSet>
      <dgm:spPr/>
    </dgm:pt>
    <dgm:pt modelId="{D7501B09-5DF8-0547-BE2C-6028232CF085}" type="pres">
      <dgm:prSet presAssocID="{3545E7EC-B353-AD46-8E97-531347FE9180}" presName="descendantText" presStyleLbl="alignAccFollowNode1" presStyleIdx="0" presStyleCnt="6">
        <dgm:presLayoutVars>
          <dgm:bulletEnabled val="1"/>
        </dgm:presLayoutVars>
      </dgm:prSet>
      <dgm:spPr/>
    </dgm:pt>
    <dgm:pt modelId="{95A4CD18-0532-CE44-A85A-9D1AD0A02B52}" type="pres">
      <dgm:prSet presAssocID="{20C38E53-50DC-7E43-A0F3-B86A0B1AA8B8}" presName="sp" presStyleCnt="0"/>
      <dgm:spPr/>
    </dgm:pt>
    <dgm:pt modelId="{FF553296-00B2-2345-9323-0B9F88360888}" type="pres">
      <dgm:prSet presAssocID="{2482C468-782E-CE45-97C6-6B6458484F63}" presName="linNode" presStyleCnt="0"/>
      <dgm:spPr/>
    </dgm:pt>
    <dgm:pt modelId="{90AF167D-4D50-AB42-A748-51C129B9039E}" type="pres">
      <dgm:prSet presAssocID="{2482C468-782E-CE45-97C6-6B6458484F63}" presName="parentText" presStyleLbl="node1" presStyleIdx="1" presStyleCnt="6">
        <dgm:presLayoutVars>
          <dgm:chMax val="1"/>
          <dgm:bulletEnabled val="1"/>
        </dgm:presLayoutVars>
      </dgm:prSet>
      <dgm:spPr/>
    </dgm:pt>
    <dgm:pt modelId="{9C81F437-B533-B649-9056-5C5283BBD305}" type="pres">
      <dgm:prSet presAssocID="{2482C468-782E-CE45-97C6-6B6458484F63}" presName="descendantText" presStyleLbl="alignAccFollowNode1" presStyleIdx="1" presStyleCnt="6">
        <dgm:presLayoutVars>
          <dgm:bulletEnabled val="1"/>
        </dgm:presLayoutVars>
      </dgm:prSet>
      <dgm:spPr/>
    </dgm:pt>
    <dgm:pt modelId="{9311E3E1-B22A-C243-BBD9-00F343528926}" type="pres">
      <dgm:prSet presAssocID="{FAF87121-5CC0-0744-94DC-27CFF086954A}" presName="sp" presStyleCnt="0"/>
      <dgm:spPr/>
    </dgm:pt>
    <dgm:pt modelId="{5BF124C6-1562-014C-BB61-9A4FDAB31BEA}" type="pres">
      <dgm:prSet presAssocID="{BE0A5BF6-D4EC-3E44-A6C9-01A967D4D61E}" presName="linNode" presStyleCnt="0"/>
      <dgm:spPr/>
    </dgm:pt>
    <dgm:pt modelId="{798865E3-17F1-F84D-AA2E-34E163FD7DC5}" type="pres">
      <dgm:prSet presAssocID="{BE0A5BF6-D4EC-3E44-A6C9-01A967D4D61E}" presName="parentText" presStyleLbl="node1" presStyleIdx="2" presStyleCnt="6">
        <dgm:presLayoutVars>
          <dgm:chMax val="1"/>
          <dgm:bulletEnabled val="1"/>
        </dgm:presLayoutVars>
      </dgm:prSet>
      <dgm:spPr/>
    </dgm:pt>
    <dgm:pt modelId="{16639534-E662-2248-9EDE-6A64CE8E1B82}" type="pres">
      <dgm:prSet presAssocID="{BE0A5BF6-D4EC-3E44-A6C9-01A967D4D61E}" presName="descendantText" presStyleLbl="alignAccFollowNode1" presStyleIdx="2" presStyleCnt="6">
        <dgm:presLayoutVars>
          <dgm:bulletEnabled val="1"/>
        </dgm:presLayoutVars>
      </dgm:prSet>
      <dgm:spPr/>
    </dgm:pt>
    <dgm:pt modelId="{A6679AA6-A96E-974C-AFC9-0B2D54371E91}" type="pres">
      <dgm:prSet presAssocID="{90C016D0-6E19-EE4C-A24B-889CAE151632}" presName="sp" presStyleCnt="0"/>
      <dgm:spPr/>
    </dgm:pt>
    <dgm:pt modelId="{4DBC2FAB-0BFC-F14E-B944-FDB8E4EDF823}" type="pres">
      <dgm:prSet presAssocID="{AEF5B97D-8D5F-1749-AD0B-DCE68A86AB90}" presName="linNode" presStyleCnt="0"/>
      <dgm:spPr/>
    </dgm:pt>
    <dgm:pt modelId="{42DF653D-8DDC-494D-A749-24EE42E81F44}" type="pres">
      <dgm:prSet presAssocID="{AEF5B97D-8D5F-1749-AD0B-DCE68A86AB90}" presName="parentText" presStyleLbl="node1" presStyleIdx="3" presStyleCnt="6">
        <dgm:presLayoutVars>
          <dgm:chMax val="1"/>
          <dgm:bulletEnabled val="1"/>
        </dgm:presLayoutVars>
      </dgm:prSet>
      <dgm:spPr/>
    </dgm:pt>
    <dgm:pt modelId="{FF1CF64E-D8DA-D942-BED1-1017B5B83045}" type="pres">
      <dgm:prSet presAssocID="{AEF5B97D-8D5F-1749-AD0B-DCE68A86AB90}" presName="descendantText" presStyleLbl="alignAccFollowNode1" presStyleIdx="3" presStyleCnt="6">
        <dgm:presLayoutVars>
          <dgm:bulletEnabled val="1"/>
        </dgm:presLayoutVars>
      </dgm:prSet>
      <dgm:spPr/>
    </dgm:pt>
    <dgm:pt modelId="{2F9382AE-4E17-B64E-BEDB-595F8B900CAC}" type="pres">
      <dgm:prSet presAssocID="{8258F306-43B8-674E-A350-851BE2CAF07C}" presName="sp" presStyleCnt="0"/>
      <dgm:spPr/>
    </dgm:pt>
    <dgm:pt modelId="{0566525D-FC95-A147-ACA3-6C06D0E2AC06}" type="pres">
      <dgm:prSet presAssocID="{6C3BE0C3-9DC0-2D42-BF52-994148514E8F}" presName="linNode" presStyleCnt="0"/>
      <dgm:spPr/>
    </dgm:pt>
    <dgm:pt modelId="{F0FE5AB3-2B18-6A4A-9B0D-252D976759C9}" type="pres">
      <dgm:prSet presAssocID="{6C3BE0C3-9DC0-2D42-BF52-994148514E8F}" presName="parentText" presStyleLbl="node1" presStyleIdx="4" presStyleCnt="6">
        <dgm:presLayoutVars>
          <dgm:chMax val="1"/>
          <dgm:bulletEnabled val="1"/>
        </dgm:presLayoutVars>
      </dgm:prSet>
      <dgm:spPr/>
    </dgm:pt>
    <dgm:pt modelId="{455D423B-00D1-EE45-BC1A-CA72464078E0}" type="pres">
      <dgm:prSet presAssocID="{6C3BE0C3-9DC0-2D42-BF52-994148514E8F}" presName="descendantText" presStyleLbl="alignAccFollowNode1" presStyleIdx="4" presStyleCnt="6">
        <dgm:presLayoutVars>
          <dgm:bulletEnabled val="1"/>
        </dgm:presLayoutVars>
      </dgm:prSet>
      <dgm:spPr/>
    </dgm:pt>
    <dgm:pt modelId="{2915A0C4-89FF-2E4D-A390-DDDDEB3FE1BD}" type="pres">
      <dgm:prSet presAssocID="{526AFA9B-DBF8-4344-9C5A-834DE974626F}" presName="sp" presStyleCnt="0"/>
      <dgm:spPr/>
    </dgm:pt>
    <dgm:pt modelId="{6F18C875-024C-174B-BA41-302F003990DE}" type="pres">
      <dgm:prSet presAssocID="{A1666DB5-5B27-B745-B7EA-AB2615632D84}" presName="linNode" presStyleCnt="0"/>
      <dgm:spPr/>
    </dgm:pt>
    <dgm:pt modelId="{DFE24E97-758D-1646-AFCF-0534720983B7}" type="pres">
      <dgm:prSet presAssocID="{A1666DB5-5B27-B745-B7EA-AB2615632D84}" presName="parentText" presStyleLbl="node1" presStyleIdx="5" presStyleCnt="6">
        <dgm:presLayoutVars>
          <dgm:chMax val="1"/>
          <dgm:bulletEnabled val="1"/>
        </dgm:presLayoutVars>
      </dgm:prSet>
      <dgm:spPr/>
    </dgm:pt>
    <dgm:pt modelId="{F172D9A3-3B97-9741-98C3-DFE440E449A3}" type="pres">
      <dgm:prSet presAssocID="{A1666DB5-5B27-B745-B7EA-AB2615632D84}" presName="descendantText" presStyleLbl="alignAccFollowNode1" presStyleIdx="5" presStyleCnt="6">
        <dgm:presLayoutVars>
          <dgm:bulletEnabled val="1"/>
        </dgm:presLayoutVars>
      </dgm:prSet>
      <dgm:spPr/>
    </dgm:pt>
  </dgm:ptLst>
  <dgm:cxnLst>
    <dgm:cxn modelId="{22652403-D53F-6044-987A-73C945219326}" srcId="{F3BEC94C-E941-7146-9DE2-E3861BF4FAA0}" destId="{2482C468-782E-CE45-97C6-6B6458484F63}" srcOrd="1" destOrd="0" parTransId="{A127A673-D07A-1341-937E-427129782EA7}" sibTransId="{FAF87121-5CC0-0744-94DC-27CFF086954A}"/>
    <dgm:cxn modelId="{7DAD900C-BB75-B848-9732-3B6923C4A84E}" type="presOf" srcId="{AEF5B97D-8D5F-1749-AD0B-DCE68A86AB90}" destId="{42DF653D-8DDC-494D-A749-24EE42E81F44}" srcOrd="0" destOrd="0" presId="urn:microsoft.com/office/officeart/2005/8/layout/vList5"/>
    <dgm:cxn modelId="{4701441A-9996-C848-B567-17F8FAC9B9F9}" srcId="{F3BEC94C-E941-7146-9DE2-E3861BF4FAA0}" destId="{6C3BE0C3-9DC0-2D42-BF52-994148514E8F}" srcOrd="4" destOrd="0" parTransId="{DDBE96DB-A990-1F42-A6D2-5DD7003EC516}" sibTransId="{526AFA9B-DBF8-4344-9C5A-834DE974626F}"/>
    <dgm:cxn modelId="{F90C9532-53BC-7C4B-AE78-4A5ABC4C59E3}" srcId="{BE0A5BF6-D4EC-3E44-A6C9-01A967D4D61E}" destId="{AE3C10C9-0D35-1749-A7FB-0497D2C380B1}" srcOrd="0" destOrd="0" parTransId="{11D4AFFA-1127-394B-89F8-D5127D67C0BF}" sibTransId="{0B2DAE8E-D3A3-BC4F-AE03-609ABED9A80E}"/>
    <dgm:cxn modelId="{8C4FB932-F889-7A4E-AA52-B4AFAAACA0C6}" type="presOf" srcId="{F3BEC94C-E941-7146-9DE2-E3861BF4FAA0}" destId="{430FA14C-8657-3143-BD1E-BA3F20E221D4}" srcOrd="0" destOrd="0" presId="urn:microsoft.com/office/officeart/2005/8/layout/vList5"/>
    <dgm:cxn modelId="{FF98B343-4D5F-E84B-B159-E1159A62AD19}" srcId="{F3BEC94C-E941-7146-9DE2-E3861BF4FAA0}" destId="{A1666DB5-5B27-B745-B7EA-AB2615632D84}" srcOrd="5" destOrd="0" parTransId="{2FE0A482-45B9-B243-BB64-EEB3D22A8107}" sibTransId="{9EC0A916-636E-004A-961F-479542435CE0}"/>
    <dgm:cxn modelId="{87BA4473-7432-0A4D-987C-2D1899EE280A}" type="presOf" srcId="{8F420F42-5E75-F640-AF82-01E429862F54}" destId="{9C81F437-B533-B649-9056-5C5283BBD305}" srcOrd="0" destOrd="0" presId="urn:microsoft.com/office/officeart/2005/8/layout/vList5"/>
    <dgm:cxn modelId="{374BED78-8D63-8549-8015-EBCFAC380005}" type="presOf" srcId="{2482C468-782E-CE45-97C6-6B6458484F63}" destId="{90AF167D-4D50-AB42-A748-51C129B9039E}" srcOrd="0" destOrd="0" presId="urn:microsoft.com/office/officeart/2005/8/layout/vList5"/>
    <dgm:cxn modelId="{05654F7D-020B-E347-8390-946F6ED976A6}" type="presOf" srcId="{C179AB3C-3315-194A-A51D-AB65B9BFAA61}" destId="{D7501B09-5DF8-0547-BE2C-6028232CF085}" srcOrd="0" destOrd="0" presId="urn:microsoft.com/office/officeart/2005/8/layout/vList5"/>
    <dgm:cxn modelId="{87FC2E83-C79D-9D41-AAE0-780E59C39DA3}" type="presOf" srcId="{6C3BE0C3-9DC0-2D42-BF52-994148514E8F}" destId="{F0FE5AB3-2B18-6A4A-9B0D-252D976759C9}" srcOrd="0" destOrd="0" presId="urn:microsoft.com/office/officeart/2005/8/layout/vList5"/>
    <dgm:cxn modelId="{1931A089-77F3-0E4E-8303-819425E9D8EB}" srcId="{2482C468-782E-CE45-97C6-6B6458484F63}" destId="{8F420F42-5E75-F640-AF82-01E429862F54}" srcOrd="0" destOrd="0" parTransId="{1DF0B870-71EA-6C40-9864-442FC35C1EC1}" sibTransId="{3BE9E684-80C5-BA42-B7D3-99BFE0A22B41}"/>
    <dgm:cxn modelId="{5668EF93-85FF-A146-9ECE-195244575F01}" type="presOf" srcId="{6C538E83-895A-6047-B55A-353D3A6C915B}" destId="{FF1CF64E-D8DA-D942-BED1-1017B5B83045}" srcOrd="0" destOrd="0" presId="urn:microsoft.com/office/officeart/2005/8/layout/vList5"/>
    <dgm:cxn modelId="{A80E8796-D2F2-B54D-95A6-CEBDF4EDA281}" srcId="{F3BEC94C-E941-7146-9DE2-E3861BF4FAA0}" destId="{AEF5B97D-8D5F-1749-AD0B-DCE68A86AB90}" srcOrd="3" destOrd="0" parTransId="{F367D58E-3025-0445-8F22-A72718DF63C9}" sibTransId="{8258F306-43B8-674E-A350-851BE2CAF07C}"/>
    <dgm:cxn modelId="{387FB497-EE1C-E54E-BFB7-A7F044DEB248}" type="presOf" srcId="{BE0A5BF6-D4EC-3E44-A6C9-01A967D4D61E}" destId="{798865E3-17F1-F84D-AA2E-34E163FD7DC5}" srcOrd="0" destOrd="0" presId="urn:microsoft.com/office/officeart/2005/8/layout/vList5"/>
    <dgm:cxn modelId="{F48EBD98-B433-1649-99C3-306EE4995F7D}" srcId="{F3BEC94C-E941-7146-9DE2-E3861BF4FAA0}" destId="{BE0A5BF6-D4EC-3E44-A6C9-01A967D4D61E}" srcOrd="2" destOrd="0" parTransId="{309F6C77-C5A8-8B4A-8BA9-804FB861993A}" sibTransId="{90C016D0-6E19-EE4C-A24B-889CAE151632}"/>
    <dgm:cxn modelId="{635D92B2-D7ED-AF49-885D-CE14661D6976}" srcId="{F3BEC94C-E941-7146-9DE2-E3861BF4FAA0}" destId="{3545E7EC-B353-AD46-8E97-531347FE9180}" srcOrd="0" destOrd="0" parTransId="{42752E59-776F-6D4E-8787-E3828BB00BE9}" sibTransId="{20C38E53-50DC-7E43-A0F3-B86A0B1AA8B8}"/>
    <dgm:cxn modelId="{888143B5-EE77-6B45-A63B-13156067BA1C}" type="presOf" srcId="{AE3C10C9-0D35-1749-A7FB-0497D2C380B1}" destId="{16639534-E662-2248-9EDE-6A64CE8E1B82}" srcOrd="0" destOrd="0" presId="urn:microsoft.com/office/officeart/2005/8/layout/vList5"/>
    <dgm:cxn modelId="{369036BF-33BA-A741-AABF-53F7A1910FEB}" srcId="{A1666DB5-5B27-B745-B7EA-AB2615632D84}" destId="{9ABCDC38-CC3E-BC42-BCF5-7DE0B8188846}" srcOrd="0" destOrd="0" parTransId="{4C70451B-8BA7-F74C-8725-926CB1F2E17A}" sibTransId="{B303D4D7-800A-1A4D-B915-DDCB3EA168C8}"/>
    <dgm:cxn modelId="{82DCEBD0-0C2D-2645-AA95-1EE3103C20CC}" type="presOf" srcId="{9ABCDC38-CC3E-BC42-BCF5-7DE0B8188846}" destId="{F172D9A3-3B97-9741-98C3-DFE440E449A3}" srcOrd="0" destOrd="0" presId="urn:microsoft.com/office/officeart/2005/8/layout/vList5"/>
    <dgm:cxn modelId="{D76C3ED9-C36A-4049-A1E5-2E7240FEEA42}" srcId="{AEF5B97D-8D5F-1749-AD0B-DCE68A86AB90}" destId="{6C538E83-895A-6047-B55A-353D3A6C915B}" srcOrd="0" destOrd="0" parTransId="{99286B32-134F-F54D-A974-2CE07F5C795A}" sibTransId="{A50AC389-5237-BD4E-8B2A-9B5535D104ED}"/>
    <dgm:cxn modelId="{C892CDDB-AB36-584D-B52D-DA2145C87369}" type="presOf" srcId="{3545E7EC-B353-AD46-8E97-531347FE9180}" destId="{617E12D7-9B4F-1B4F-88CC-5A1E8BCC078D}" srcOrd="0" destOrd="0" presId="urn:microsoft.com/office/officeart/2005/8/layout/vList5"/>
    <dgm:cxn modelId="{372712DF-66B4-5145-AAA2-2080277661A9}" type="presOf" srcId="{D3F76298-54C2-EF40-AE21-C9E24CB2D155}" destId="{455D423B-00D1-EE45-BC1A-CA72464078E0}" srcOrd="0" destOrd="0" presId="urn:microsoft.com/office/officeart/2005/8/layout/vList5"/>
    <dgm:cxn modelId="{53A23FE9-219C-CD4B-ABC4-1E4D47D9ADEF}" type="presOf" srcId="{A1666DB5-5B27-B745-B7EA-AB2615632D84}" destId="{DFE24E97-758D-1646-AFCF-0534720983B7}" srcOrd="0" destOrd="0" presId="urn:microsoft.com/office/officeart/2005/8/layout/vList5"/>
    <dgm:cxn modelId="{0AA706EE-AF2B-BA49-BA9A-08AEB4F89197}" srcId="{3545E7EC-B353-AD46-8E97-531347FE9180}" destId="{C179AB3C-3315-194A-A51D-AB65B9BFAA61}" srcOrd="0" destOrd="0" parTransId="{7AF8CAB0-05C6-B047-B3F3-6F161684F58F}" sibTransId="{E904BD4F-6AAF-294C-BFC4-92E6AD01ECE9}"/>
    <dgm:cxn modelId="{63D15EF5-8DC3-6A42-A4C2-F7AD5D078F8E}" srcId="{6C3BE0C3-9DC0-2D42-BF52-994148514E8F}" destId="{D3F76298-54C2-EF40-AE21-C9E24CB2D155}" srcOrd="0" destOrd="0" parTransId="{92E19D17-E468-5D4D-8EE3-7CF0493C2B8E}" sibTransId="{2DB87AA4-57CB-5445-AF11-01BF097CBCEE}"/>
    <dgm:cxn modelId="{00AC21F2-5AB1-0B4D-98BE-15E0558A75A2}" type="presParOf" srcId="{430FA14C-8657-3143-BD1E-BA3F20E221D4}" destId="{1B68EA54-B353-DE47-8EE7-AF485C83E98B}" srcOrd="0" destOrd="0" presId="urn:microsoft.com/office/officeart/2005/8/layout/vList5"/>
    <dgm:cxn modelId="{3EDBD2F3-41ED-024C-8993-5BE9AE11C990}" type="presParOf" srcId="{1B68EA54-B353-DE47-8EE7-AF485C83E98B}" destId="{617E12D7-9B4F-1B4F-88CC-5A1E8BCC078D}" srcOrd="0" destOrd="0" presId="urn:microsoft.com/office/officeart/2005/8/layout/vList5"/>
    <dgm:cxn modelId="{7B7D4CC6-ECD9-A445-AA6F-685999AC4172}" type="presParOf" srcId="{1B68EA54-B353-DE47-8EE7-AF485C83E98B}" destId="{D7501B09-5DF8-0547-BE2C-6028232CF085}" srcOrd="1" destOrd="0" presId="urn:microsoft.com/office/officeart/2005/8/layout/vList5"/>
    <dgm:cxn modelId="{6CBA105A-DDE3-CC44-8BDA-F63C01DB1623}" type="presParOf" srcId="{430FA14C-8657-3143-BD1E-BA3F20E221D4}" destId="{95A4CD18-0532-CE44-A85A-9D1AD0A02B52}" srcOrd="1" destOrd="0" presId="urn:microsoft.com/office/officeart/2005/8/layout/vList5"/>
    <dgm:cxn modelId="{E6A20CBB-5B9C-464E-A358-69E9A1BD00A7}" type="presParOf" srcId="{430FA14C-8657-3143-BD1E-BA3F20E221D4}" destId="{FF553296-00B2-2345-9323-0B9F88360888}" srcOrd="2" destOrd="0" presId="urn:microsoft.com/office/officeart/2005/8/layout/vList5"/>
    <dgm:cxn modelId="{2DB08151-B9AC-3241-8D50-CB23EBAB9D3D}" type="presParOf" srcId="{FF553296-00B2-2345-9323-0B9F88360888}" destId="{90AF167D-4D50-AB42-A748-51C129B9039E}" srcOrd="0" destOrd="0" presId="urn:microsoft.com/office/officeart/2005/8/layout/vList5"/>
    <dgm:cxn modelId="{6D3EFA71-C01F-7845-949B-C095C0F8E139}" type="presParOf" srcId="{FF553296-00B2-2345-9323-0B9F88360888}" destId="{9C81F437-B533-B649-9056-5C5283BBD305}" srcOrd="1" destOrd="0" presId="urn:microsoft.com/office/officeart/2005/8/layout/vList5"/>
    <dgm:cxn modelId="{1AEDA76A-86DD-4A41-91E3-C66131A43922}" type="presParOf" srcId="{430FA14C-8657-3143-BD1E-BA3F20E221D4}" destId="{9311E3E1-B22A-C243-BBD9-00F343528926}" srcOrd="3" destOrd="0" presId="urn:microsoft.com/office/officeart/2005/8/layout/vList5"/>
    <dgm:cxn modelId="{5471163F-0D8D-C445-90B6-979917D8C610}" type="presParOf" srcId="{430FA14C-8657-3143-BD1E-BA3F20E221D4}" destId="{5BF124C6-1562-014C-BB61-9A4FDAB31BEA}" srcOrd="4" destOrd="0" presId="urn:microsoft.com/office/officeart/2005/8/layout/vList5"/>
    <dgm:cxn modelId="{741D8849-897F-304B-990B-4151464D68FA}" type="presParOf" srcId="{5BF124C6-1562-014C-BB61-9A4FDAB31BEA}" destId="{798865E3-17F1-F84D-AA2E-34E163FD7DC5}" srcOrd="0" destOrd="0" presId="urn:microsoft.com/office/officeart/2005/8/layout/vList5"/>
    <dgm:cxn modelId="{9B72BA14-BD5E-414F-84EC-8503F29FCCF8}" type="presParOf" srcId="{5BF124C6-1562-014C-BB61-9A4FDAB31BEA}" destId="{16639534-E662-2248-9EDE-6A64CE8E1B82}" srcOrd="1" destOrd="0" presId="urn:microsoft.com/office/officeart/2005/8/layout/vList5"/>
    <dgm:cxn modelId="{31DB6E00-48D9-724C-883B-AE7BA82865A9}" type="presParOf" srcId="{430FA14C-8657-3143-BD1E-BA3F20E221D4}" destId="{A6679AA6-A96E-974C-AFC9-0B2D54371E91}" srcOrd="5" destOrd="0" presId="urn:microsoft.com/office/officeart/2005/8/layout/vList5"/>
    <dgm:cxn modelId="{AC8B6F8C-803F-A446-9B56-30B5C29A77FD}" type="presParOf" srcId="{430FA14C-8657-3143-BD1E-BA3F20E221D4}" destId="{4DBC2FAB-0BFC-F14E-B944-FDB8E4EDF823}" srcOrd="6" destOrd="0" presId="urn:microsoft.com/office/officeart/2005/8/layout/vList5"/>
    <dgm:cxn modelId="{D14DF511-37F3-9E43-A230-2A6D6B4DF472}" type="presParOf" srcId="{4DBC2FAB-0BFC-F14E-B944-FDB8E4EDF823}" destId="{42DF653D-8DDC-494D-A749-24EE42E81F44}" srcOrd="0" destOrd="0" presId="urn:microsoft.com/office/officeart/2005/8/layout/vList5"/>
    <dgm:cxn modelId="{B13D5744-BB2C-6547-8CE9-86AF530B2069}" type="presParOf" srcId="{4DBC2FAB-0BFC-F14E-B944-FDB8E4EDF823}" destId="{FF1CF64E-D8DA-D942-BED1-1017B5B83045}" srcOrd="1" destOrd="0" presId="urn:microsoft.com/office/officeart/2005/8/layout/vList5"/>
    <dgm:cxn modelId="{FFA13CC8-BCB7-D04A-ABB8-D97C9EBC2F52}" type="presParOf" srcId="{430FA14C-8657-3143-BD1E-BA3F20E221D4}" destId="{2F9382AE-4E17-B64E-BEDB-595F8B900CAC}" srcOrd="7" destOrd="0" presId="urn:microsoft.com/office/officeart/2005/8/layout/vList5"/>
    <dgm:cxn modelId="{E64BA2E8-19EC-8244-BEBA-E42C3770EAAB}" type="presParOf" srcId="{430FA14C-8657-3143-BD1E-BA3F20E221D4}" destId="{0566525D-FC95-A147-ACA3-6C06D0E2AC06}" srcOrd="8" destOrd="0" presId="urn:microsoft.com/office/officeart/2005/8/layout/vList5"/>
    <dgm:cxn modelId="{A0F951C9-7A6D-FD4C-AF8A-6F6296A66D51}" type="presParOf" srcId="{0566525D-FC95-A147-ACA3-6C06D0E2AC06}" destId="{F0FE5AB3-2B18-6A4A-9B0D-252D976759C9}" srcOrd="0" destOrd="0" presId="urn:microsoft.com/office/officeart/2005/8/layout/vList5"/>
    <dgm:cxn modelId="{2DEE5428-F717-B44B-B68D-AB8055FC1145}" type="presParOf" srcId="{0566525D-FC95-A147-ACA3-6C06D0E2AC06}" destId="{455D423B-00D1-EE45-BC1A-CA72464078E0}" srcOrd="1" destOrd="0" presId="urn:microsoft.com/office/officeart/2005/8/layout/vList5"/>
    <dgm:cxn modelId="{54932544-2B3A-3C48-977C-A02A370E1433}" type="presParOf" srcId="{430FA14C-8657-3143-BD1E-BA3F20E221D4}" destId="{2915A0C4-89FF-2E4D-A390-DDDDEB3FE1BD}" srcOrd="9" destOrd="0" presId="urn:microsoft.com/office/officeart/2005/8/layout/vList5"/>
    <dgm:cxn modelId="{91FDF0F4-4E98-3D40-B80D-D5124A7EAE2B}" type="presParOf" srcId="{430FA14C-8657-3143-BD1E-BA3F20E221D4}" destId="{6F18C875-024C-174B-BA41-302F003990DE}" srcOrd="10" destOrd="0" presId="urn:microsoft.com/office/officeart/2005/8/layout/vList5"/>
    <dgm:cxn modelId="{698CEF14-FD56-C144-B83B-4EDD450A4D8D}" type="presParOf" srcId="{6F18C875-024C-174B-BA41-302F003990DE}" destId="{DFE24E97-758D-1646-AFCF-0534720983B7}" srcOrd="0" destOrd="0" presId="urn:microsoft.com/office/officeart/2005/8/layout/vList5"/>
    <dgm:cxn modelId="{87C1620C-7067-E549-9978-5B2B5B05BC7C}" type="presParOf" srcId="{6F18C875-024C-174B-BA41-302F003990DE}" destId="{F172D9A3-3B97-9741-98C3-DFE440E449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BEC94C-E941-7146-9DE2-E3861BF4FAA0}" type="doc">
      <dgm:prSet loTypeId="urn:microsoft.com/office/officeart/2005/8/layout/vList5" loCatId="" qsTypeId="urn:microsoft.com/office/officeart/2005/8/quickstyle/simple1" qsCatId="simple" csTypeId="urn:microsoft.com/office/officeart/2005/8/colors/accent0_3" csCatId="mainScheme" phldr="1"/>
      <dgm:spPr/>
      <dgm:t>
        <a:bodyPr/>
        <a:lstStyle/>
        <a:p>
          <a:endParaRPr lang="en-US"/>
        </a:p>
      </dgm:t>
    </dgm:pt>
    <dgm:pt modelId="{3545E7EC-B353-AD46-8E97-531347FE9180}">
      <dgm:prSet phldrT="[Text]" custT="1"/>
      <dgm:spPr/>
      <dgm:t>
        <a:bodyPr/>
        <a:lstStyle/>
        <a:p>
          <a:r>
            <a:rPr lang="en-US" sz="2000" dirty="0"/>
            <a:t>Configuration and Change Management</a:t>
          </a:r>
        </a:p>
      </dgm:t>
    </dgm:pt>
    <dgm:pt modelId="{42752E59-776F-6D4E-8787-E3828BB00BE9}" type="parTrans" cxnId="{635D92B2-D7ED-AF49-885D-CE14661D6976}">
      <dgm:prSet/>
      <dgm:spPr/>
      <dgm:t>
        <a:bodyPr/>
        <a:lstStyle/>
        <a:p>
          <a:endParaRPr lang="en-US"/>
        </a:p>
      </dgm:t>
    </dgm:pt>
    <dgm:pt modelId="{20C38E53-50DC-7E43-A0F3-B86A0B1AA8B8}" type="sibTrans" cxnId="{635D92B2-D7ED-AF49-885D-CE14661D6976}">
      <dgm:prSet/>
      <dgm:spPr/>
      <dgm:t>
        <a:bodyPr/>
        <a:lstStyle/>
        <a:p>
          <a:endParaRPr lang="en-US"/>
        </a:p>
      </dgm:t>
    </dgm:pt>
    <dgm:pt modelId="{C179AB3C-3315-194A-A51D-AB65B9BFAA61}">
      <dgm:prSet phldrT="[Text]"/>
      <dgm:spPr/>
      <dgm:t>
        <a:bodyPr/>
        <a:lstStyle/>
        <a:p>
          <a:r>
            <a:rPr lang="en-US" dirty="0"/>
            <a:t>Document</a:t>
          </a:r>
          <a:r>
            <a:rPr lang="en-US" baseline="0" dirty="0"/>
            <a:t> and code versions configuration. </a:t>
          </a:r>
          <a:endParaRPr lang="en-US" dirty="0"/>
        </a:p>
      </dgm:t>
    </dgm:pt>
    <dgm:pt modelId="{7AF8CAB0-05C6-B047-B3F3-6F161684F58F}" type="parTrans" cxnId="{0AA706EE-AF2B-BA49-BA9A-08AEB4F89197}">
      <dgm:prSet/>
      <dgm:spPr/>
      <dgm:t>
        <a:bodyPr/>
        <a:lstStyle/>
        <a:p>
          <a:endParaRPr lang="en-US"/>
        </a:p>
      </dgm:t>
    </dgm:pt>
    <dgm:pt modelId="{E904BD4F-6AAF-294C-BFC4-92E6AD01ECE9}" type="sibTrans" cxnId="{0AA706EE-AF2B-BA49-BA9A-08AEB4F89197}">
      <dgm:prSet/>
      <dgm:spPr/>
      <dgm:t>
        <a:bodyPr/>
        <a:lstStyle/>
        <a:p>
          <a:endParaRPr lang="en-US"/>
        </a:p>
      </dgm:t>
    </dgm:pt>
    <dgm:pt modelId="{2482C468-782E-CE45-97C6-6B6458484F63}">
      <dgm:prSet phldrT="[Text]" custT="1"/>
      <dgm:spPr/>
      <dgm:t>
        <a:bodyPr/>
        <a:lstStyle/>
        <a:p>
          <a:r>
            <a:rPr lang="en-US" sz="2000" dirty="0"/>
            <a:t>Project Management</a:t>
          </a:r>
        </a:p>
      </dgm:t>
    </dgm:pt>
    <dgm:pt modelId="{A127A673-D07A-1341-937E-427129782EA7}" type="parTrans" cxnId="{22652403-D53F-6044-987A-73C945219326}">
      <dgm:prSet/>
      <dgm:spPr/>
      <dgm:t>
        <a:bodyPr/>
        <a:lstStyle/>
        <a:p>
          <a:endParaRPr lang="en-US"/>
        </a:p>
      </dgm:t>
    </dgm:pt>
    <dgm:pt modelId="{FAF87121-5CC0-0744-94DC-27CFF086954A}" type="sibTrans" cxnId="{22652403-D53F-6044-987A-73C945219326}">
      <dgm:prSet/>
      <dgm:spPr/>
      <dgm:t>
        <a:bodyPr/>
        <a:lstStyle/>
        <a:p>
          <a:endParaRPr lang="en-US"/>
        </a:p>
      </dgm:t>
    </dgm:pt>
    <dgm:pt modelId="{8F420F42-5E75-F640-AF82-01E429862F54}">
      <dgm:prSet phldrT="[Text]"/>
      <dgm:spPr/>
      <dgm:t>
        <a:bodyPr/>
        <a:lstStyle/>
        <a:p>
          <a:r>
            <a:rPr lang="en-US" dirty="0"/>
            <a:t>Managing customer and team.</a:t>
          </a:r>
        </a:p>
      </dgm:t>
    </dgm:pt>
    <dgm:pt modelId="{1DF0B870-71EA-6C40-9864-442FC35C1EC1}" type="parTrans" cxnId="{1931A089-77F3-0E4E-8303-819425E9D8EB}">
      <dgm:prSet/>
      <dgm:spPr/>
      <dgm:t>
        <a:bodyPr/>
        <a:lstStyle/>
        <a:p>
          <a:endParaRPr lang="en-US"/>
        </a:p>
      </dgm:t>
    </dgm:pt>
    <dgm:pt modelId="{3BE9E684-80C5-BA42-B7D3-99BFE0A22B41}" type="sibTrans" cxnId="{1931A089-77F3-0E4E-8303-819425E9D8EB}">
      <dgm:prSet/>
      <dgm:spPr/>
      <dgm:t>
        <a:bodyPr/>
        <a:lstStyle/>
        <a:p>
          <a:endParaRPr lang="en-US"/>
        </a:p>
      </dgm:t>
    </dgm:pt>
    <dgm:pt modelId="{BE0A5BF6-D4EC-3E44-A6C9-01A967D4D61E}">
      <dgm:prSet phldrT="[Text]" custT="1"/>
      <dgm:spPr/>
      <dgm:t>
        <a:bodyPr/>
        <a:lstStyle/>
        <a:p>
          <a:r>
            <a:rPr lang="en-US" sz="2000" dirty="0"/>
            <a:t>Environment</a:t>
          </a:r>
        </a:p>
      </dgm:t>
    </dgm:pt>
    <dgm:pt modelId="{309F6C77-C5A8-8B4A-8BA9-804FB861993A}" type="parTrans" cxnId="{F48EBD98-B433-1649-99C3-306EE4995F7D}">
      <dgm:prSet/>
      <dgm:spPr/>
      <dgm:t>
        <a:bodyPr/>
        <a:lstStyle/>
        <a:p>
          <a:endParaRPr lang="en-US"/>
        </a:p>
      </dgm:t>
    </dgm:pt>
    <dgm:pt modelId="{90C016D0-6E19-EE4C-A24B-889CAE151632}" type="sibTrans" cxnId="{F48EBD98-B433-1649-99C3-306EE4995F7D}">
      <dgm:prSet/>
      <dgm:spPr/>
      <dgm:t>
        <a:bodyPr/>
        <a:lstStyle/>
        <a:p>
          <a:endParaRPr lang="en-US"/>
        </a:p>
      </dgm:t>
    </dgm:pt>
    <dgm:pt modelId="{AE3C10C9-0D35-1749-A7FB-0497D2C380B1}">
      <dgm:prSet phldrT="[Text]"/>
      <dgm:spPr/>
      <dgm:t>
        <a:bodyPr/>
        <a:lstStyle/>
        <a:p>
          <a:r>
            <a:rPr lang="en-US" dirty="0"/>
            <a:t>Ensuring RUP implementation awareness in all aspects among project team members.</a:t>
          </a:r>
        </a:p>
      </dgm:t>
    </dgm:pt>
    <dgm:pt modelId="{11D4AFFA-1127-394B-89F8-D5127D67C0BF}" type="parTrans" cxnId="{F90C9532-53BC-7C4B-AE78-4A5ABC4C59E3}">
      <dgm:prSet/>
      <dgm:spPr/>
      <dgm:t>
        <a:bodyPr/>
        <a:lstStyle/>
        <a:p>
          <a:endParaRPr lang="en-US"/>
        </a:p>
      </dgm:t>
    </dgm:pt>
    <dgm:pt modelId="{0B2DAE8E-D3A3-BC4F-AE03-609ABED9A80E}" type="sibTrans" cxnId="{F90C9532-53BC-7C4B-AE78-4A5ABC4C59E3}">
      <dgm:prSet/>
      <dgm:spPr/>
      <dgm:t>
        <a:bodyPr/>
        <a:lstStyle/>
        <a:p>
          <a:endParaRPr lang="en-US"/>
        </a:p>
      </dgm:t>
    </dgm:pt>
    <dgm:pt modelId="{D7350BBE-68A7-1049-8BD0-6B131D676F42}">
      <dgm:prSet phldrT="[Text]"/>
      <dgm:spPr/>
      <dgm:t>
        <a:bodyPr/>
        <a:lstStyle/>
        <a:p>
          <a:r>
            <a:rPr lang="en-US" dirty="0"/>
            <a:t>Managements of changes in solution, requirement and codes.</a:t>
          </a:r>
        </a:p>
      </dgm:t>
    </dgm:pt>
    <dgm:pt modelId="{A58E5515-9D5D-894D-85BD-914C9210E0DC}" type="parTrans" cxnId="{132A4ABA-7AD1-B742-BC3C-92DE69FA7E53}">
      <dgm:prSet/>
      <dgm:spPr/>
      <dgm:t>
        <a:bodyPr/>
        <a:lstStyle/>
        <a:p>
          <a:endParaRPr lang="en-US"/>
        </a:p>
      </dgm:t>
    </dgm:pt>
    <dgm:pt modelId="{F34A3191-F5AA-B346-868C-E24F1C073420}" type="sibTrans" cxnId="{132A4ABA-7AD1-B742-BC3C-92DE69FA7E53}">
      <dgm:prSet/>
      <dgm:spPr/>
      <dgm:t>
        <a:bodyPr/>
        <a:lstStyle/>
        <a:p>
          <a:endParaRPr lang="en-US"/>
        </a:p>
      </dgm:t>
    </dgm:pt>
    <dgm:pt modelId="{430FA14C-8657-3143-BD1E-BA3F20E221D4}" type="pres">
      <dgm:prSet presAssocID="{F3BEC94C-E941-7146-9DE2-E3861BF4FAA0}" presName="Name0" presStyleCnt="0">
        <dgm:presLayoutVars>
          <dgm:dir/>
          <dgm:animLvl val="lvl"/>
          <dgm:resizeHandles val="exact"/>
        </dgm:presLayoutVars>
      </dgm:prSet>
      <dgm:spPr/>
    </dgm:pt>
    <dgm:pt modelId="{1B68EA54-B353-DE47-8EE7-AF485C83E98B}" type="pres">
      <dgm:prSet presAssocID="{3545E7EC-B353-AD46-8E97-531347FE9180}" presName="linNode" presStyleCnt="0"/>
      <dgm:spPr/>
    </dgm:pt>
    <dgm:pt modelId="{617E12D7-9B4F-1B4F-88CC-5A1E8BCC078D}" type="pres">
      <dgm:prSet presAssocID="{3545E7EC-B353-AD46-8E97-531347FE9180}" presName="parentText" presStyleLbl="node1" presStyleIdx="0" presStyleCnt="3">
        <dgm:presLayoutVars>
          <dgm:chMax val="1"/>
          <dgm:bulletEnabled val="1"/>
        </dgm:presLayoutVars>
      </dgm:prSet>
      <dgm:spPr/>
    </dgm:pt>
    <dgm:pt modelId="{D7501B09-5DF8-0547-BE2C-6028232CF085}" type="pres">
      <dgm:prSet presAssocID="{3545E7EC-B353-AD46-8E97-531347FE9180}" presName="descendantText" presStyleLbl="alignAccFollowNode1" presStyleIdx="0" presStyleCnt="3">
        <dgm:presLayoutVars>
          <dgm:bulletEnabled val="1"/>
        </dgm:presLayoutVars>
      </dgm:prSet>
      <dgm:spPr/>
    </dgm:pt>
    <dgm:pt modelId="{95A4CD18-0532-CE44-A85A-9D1AD0A02B52}" type="pres">
      <dgm:prSet presAssocID="{20C38E53-50DC-7E43-A0F3-B86A0B1AA8B8}" presName="sp" presStyleCnt="0"/>
      <dgm:spPr/>
    </dgm:pt>
    <dgm:pt modelId="{FF553296-00B2-2345-9323-0B9F88360888}" type="pres">
      <dgm:prSet presAssocID="{2482C468-782E-CE45-97C6-6B6458484F63}" presName="linNode" presStyleCnt="0"/>
      <dgm:spPr/>
    </dgm:pt>
    <dgm:pt modelId="{90AF167D-4D50-AB42-A748-51C129B9039E}" type="pres">
      <dgm:prSet presAssocID="{2482C468-782E-CE45-97C6-6B6458484F63}" presName="parentText" presStyleLbl="node1" presStyleIdx="1" presStyleCnt="3">
        <dgm:presLayoutVars>
          <dgm:chMax val="1"/>
          <dgm:bulletEnabled val="1"/>
        </dgm:presLayoutVars>
      </dgm:prSet>
      <dgm:spPr/>
    </dgm:pt>
    <dgm:pt modelId="{9C81F437-B533-B649-9056-5C5283BBD305}" type="pres">
      <dgm:prSet presAssocID="{2482C468-782E-CE45-97C6-6B6458484F63}" presName="descendantText" presStyleLbl="alignAccFollowNode1" presStyleIdx="1" presStyleCnt="3">
        <dgm:presLayoutVars>
          <dgm:bulletEnabled val="1"/>
        </dgm:presLayoutVars>
      </dgm:prSet>
      <dgm:spPr/>
    </dgm:pt>
    <dgm:pt modelId="{9311E3E1-B22A-C243-BBD9-00F343528926}" type="pres">
      <dgm:prSet presAssocID="{FAF87121-5CC0-0744-94DC-27CFF086954A}" presName="sp" presStyleCnt="0"/>
      <dgm:spPr/>
    </dgm:pt>
    <dgm:pt modelId="{5BF124C6-1562-014C-BB61-9A4FDAB31BEA}" type="pres">
      <dgm:prSet presAssocID="{BE0A5BF6-D4EC-3E44-A6C9-01A967D4D61E}" presName="linNode" presStyleCnt="0"/>
      <dgm:spPr/>
    </dgm:pt>
    <dgm:pt modelId="{798865E3-17F1-F84D-AA2E-34E163FD7DC5}" type="pres">
      <dgm:prSet presAssocID="{BE0A5BF6-D4EC-3E44-A6C9-01A967D4D61E}" presName="parentText" presStyleLbl="node1" presStyleIdx="2" presStyleCnt="3">
        <dgm:presLayoutVars>
          <dgm:chMax val="1"/>
          <dgm:bulletEnabled val="1"/>
        </dgm:presLayoutVars>
      </dgm:prSet>
      <dgm:spPr/>
    </dgm:pt>
    <dgm:pt modelId="{16639534-E662-2248-9EDE-6A64CE8E1B82}" type="pres">
      <dgm:prSet presAssocID="{BE0A5BF6-D4EC-3E44-A6C9-01A967D4D61E}" presName="descendantText" presStyleLbl="alignAccFollowNode1" presStyleIdx="2" presStyleCnt="3">
        <dgm:presLayoutVars>
          <dgm:bulletEnabled val="1"/>
        </dgm:presLayoutVars>
      </dgm:prSet>
      <dgm:spPr/>
    </dgm:pt>
  </dgm:ptLst>
  <dgm:cxnLst>
    <dgm:cxn modelId="{22652403-D53F-6044-987A-73C945219326}" srcId="{F3BEC94C-E941-7146-9DE2-E3861BF4FAA0}" destId="{2482C468-782E-CE45-97C6-6B6458484F63}" srcOrd="1" destOrd="0" parTransId="{A127A673-D07A-1341-937E-427129782EA7}" sibTransId="{FAF87121-5CC0-0744-94DC-27CFF086954A}"/>
    <dgm:cxn modelId="{FA281031-F9CE-A54E-9455-F7F83BBE22A5}" type="presOf" srcId="{D7350BBE-68A7-1049-8BD0-6B131D676F42}" destId="{D7501B09-5DF8-0547-BE2C-6028232CF085}" srcOrd="0" destOrd="1" presId="urn:microsoft.com/office/officeart/2005/8/layout/vList5"/>
    <dgm:cxn modelId="{F90C9532-53BC-7C4B-AE78-4A5ABC4C59E3}" srcId="{BE0A5BF6-D4EC-3E44-A6C9-01A967D4D61E}" destId="{AE3C10C9-0D35-1749-A7FB-0497D2C380B1}" srcOrd="0" destOrd="0" parTransId="{11D4AFFA-1127-394B-89F8-D5127D67C0BF}" sibTransId="{0B2DAE8E-D3A3-BC4F-AE03-609ABED9A80E}"/>
    <dgm:cxn modelId="{8C4FB932-F889-7A4E-AA52-B4AFAAACA0C6}" type="presOf" srcId="{F3BEC94C-E941-7146-9DE2-E3861BF4FAA0}" destId="{430FA14C-8657-3143-BD1E-BA3F20E221D4}" srcOrd="0" destOrd="0" presId="urn:microsoft.com/office/officeart/2005/8/layout/vList5"/>
    <dgm:cxn modelId="{87BA4473-7432-0A4D-987C-2D1899EE280A}" type="presOf" srcId="{8F420F42-5E75-F640-AF82-01E429862F54}" destId="{9C81F437-B533-B649-9056-5C5283BBD305}" srcOrd="0" destOrd="0" presId="urn:microsoft.com/office/officeart/2005/8/layout/vList5"/>
    <dgm:cxn modelId="{374BED78-8D63-8549-8015-EBCFAC380005}" type="presOf" srcId="{2482C468-782E-CE45-97C6-6B6458484F63}" destId="{90AF167D-4D50-AB42-A748-51C129B9039E}" srcOrd="0" destOrd="0" presId="urn:microsoft.com/office/officeart/2005/8/layout/vList5"/>
    <dgm:cxn modelId="{05654F7D-020B-E347-8390-946F6ED976A6}" type="presOf" srcId="{C179AB3C-3315-194A-A51D-AB65B9BFAA61}" destId="{D7501B09-5DF8-0547-BE2C-6028232CF085}" srcOrd="0" destOrd="0" presId="urn:microsoft.com/office/officeart/2005/8/layout/vList5"/>
    <dgm:cxn modelId="{1931A089-77F3-0E4E-8303-819425E9D8EB}" srcId="{2482C468-782E-CE45-97C6-6B6458484F63}" destId="{8F420F42-5E75-F640-AF82-01E429862F54}" srcOrd="0" destOrd="0" parTransId="{1DF0B870-71EA-6C40-9864-442FC35C1EC1}" sibTransId="{3BE9E684-80C5-BA42-B7D3-99BFE0A22B41}"/>
    <dgm:cxn modelId="{387FB497-EE1C-E54E-BFB7-A7F044DEB248}" type="presOf" srcId="{BE0A5BF6-D4EC-3E44-A6C9-01A967D4D61E}" destId="{798865E3-17F1-F84D-AA2E-34E163FD7DC5}" srcOrd="0" destOrd="0" presId="urn:microsoft.com/office/officeart/2005/8/layout/vList5"/>
    <dgm:cxn modelId="{F48EBD98-B433-1649-99C3-306EE4995F7D}" srcId="{F3BEC94C-E941-7146-9DE2-E3861BF4FAA0}" destId="{BE0A5BF6-D4EC-3E44-A6C9-01A967D4D61E}" srcOrd="2" destOrd="0" parTransId="{309F6C77-C5A8-8B4A-8BA9-804FB861993A}" sibTransId="{90C016D0-6E19-EE4C-A24B-889CAE151632}"/>
    <dgm:cxn modelId="{635D92B2-D7ED-AF49-885D-CE14661D6976}" srcId="{F3BEC94C-E941-7146-9DE2-E3861BF4FAA0}" destId="{3545E7EC-B353-AD46-8E97-531347FE9180}" srcOrd="0" destOrd="0" parTransId="{42752E59-776F-6D4E-8787-E3828BB00BE9}" sibTransId="{20C38E53-50DC-7E43-A0F3-B86A0B1AA8B8}"/>
    <dgm:cxn modelId="{888143B5-EE77-6B45-A63B-13156067BA1C}" type="presOf" srcId="{AE3C10C9-0D35-1749-A7FB-0497D2C380B1}" destId="{16639534-E662-2248-9EDE-6A64CE8E1B82}" srcOrd="0" destOrd="0" presId="urn:microsoft.com/office/officeart/2005/8/layout/vList5"/>
    <dgm:cxn modelId="{132A4ABA-7AD1-B742-BC3C-92DE69FA7E53}" srcId="{3545E7EC-B353-AD46-8E97-531347FE9180}" destId="{D7350BBE-68A7-1049-8BD0-6B131D676F42}" srcOrd="1" destOrd="0" parTransId="{A58E5515-9D5D-894D-85BD-914C9210E0DC}" sibTransId="{F34A3191-F5AA-B346-868C-E24F1C073420}"/>
    <dgm:cxn modelId="{C892CDDB-AB36-584D-B52D-DA2145C87369}" type="presOf" srcId="{3545E7EC-B353-AD46-8E97-531347FE9180}" destId="{617E12D7-9B4F-1B4F-88CC-5A1E8BCC078D}" srcOrd="0" destOrd="0" presId="urn:microsoft.com/office/officeart/2005/8/layout/vList5"/>
    <dgm:cxn modelId="{0AA706EE-AF2B-BA49-BA9A-08AEB4F89197}" srcId="{3545E7EC-B353-AD46-8E97-531347FE9180}" destId="{C179AB3C-3315-194A-A51D-AB65B9BFAA61}" srcOrd="0" destOrd="0" parTransId="{7AF8CAB0-05C6-B047-B3F3-6F161684F58F}" sibTransId="{E904BD4F-6AAF-294C-BFC4-92E6AD01ECE9}"/>
    <dgm:cxn modelId="{00AC21F2-5AB1-0B4D-98BE-15E0558A75A2}" type="presParOf" srcId="{430FA14C-8657-3143-BD1E-BA3F20E221D4}" destId="{1B68EA54-B353-DE47-8EE7-AF485C83E98B}" srcOrd="0" destOrd="0" presId="urn:microsoft.com/office/officeart/2005/8/layout/vList5"/>
    <dgm:cxn modelId="{3EDBD2F3-41ED-024C-8993-5BE9AE11C990}" type="presParOf" srcId="{1B68EA54-B353-DE47-8EE7-AF485C83E98B}" destId="{617E12D7-9B4F-1B4F-88CC-5A1E8BCC078D}" srcOrd="0" destOrd="0" presId="urn:microsoft.com/office/officeart/2005/8/layout/vList5"/>
    <dgm:cxn modelId="{7B7D4CC6-ECD9-A445-AA6F-685999AC4172}" type="presParOf" srcId="{1B68EA54-B353-DE47-8EE7-AF485C83E98B}" destId="{D7501B09-5DF8-0547-BE2C-6028232CF085}" srcOrd="1" destOrd="0" presId="urn:microsoft.com/office/officeart/2005/8/layout/vList5"/>
    <dgm:cxn modelId="{6CBA105A-DDE3-CC44-8BDA-F63C01DB1623}" type="presParOf" srcId="{430FA14C-8657-3143-BD1E-BA3F20E221D4}" destId="{95A4CD18-0532-CE44-A85A-9D1AD0A02B52}" srcOrd="1" destOrd="0" presId="urn:microsoft.com/office/officeart/2005/8/layout/vList5"/>
    <dgm:cxn modelId="{E6A20CBB-5B9C-464E-A358-69E9A1BD00A7}" type="presParOf" srcId="{430FA14C-8657-3143-BD1E-BA3F20E221D4}" destId="{FF553296-00B2-2345-9323-0B9F88360888}" srcOrd="2" destOrd="0" presId="urn:microsoft.com/office/officeart/2005/8/layout/vList5"/>
    <dgm:cxn modelId="{2DB08151-B9AC-3241-8D50-CB23EBAB9D3D}" type="presParOf" srcId="{FF553296-00B2-2345-9323-0B9F88360888}" destId="{90AF167D-4D50-AB42-A748-51C129B9039E}" srcOrd="0" destOrd="0" presId="urn:microsoft.com/office/officeart/2005/8/layout/vList5"/>
    <dgm:cxn modelId="{6D3EFA71-C01F-7845-949B-C095C0F8E139}" type="presParOf" srcId="{FF553296-00B2-2345-9323-0B9F88360888}" destId="{9C81F437-B533-B649-9056-5C5283BBD305}" srcOrd="1" destOrd="0" presId="urn:microsoft.com/office/officeart/2005/8/layout/vList5"/>
    <dgm:cxn modelId="{1AEDA76A-86DD-4A41-91E3-C66131A43922}" type="presParOf" srcId="{430FA14C-8657-3143-BD1E-BA3F20E221D4}" destId="{9311E3E1-B22A-C243-BBD9-00F343528926}" srcOrd="3" destOrd="0" presId="urn:microsoft.com/office/officeart/2005/8/layout/vList5"/>
    <dgm:cxn modelId="{5471163F-0D8D-C445-90B6-979917D8C610}" type="presParOf" srcId="{430FA14C-8657-3143-BD1E-BA3F20E221D4}" destId="{5BF124C6-1562-014C-BB61-9A4FDAB31BEA}" srcOrd="4" destOrd="0" presId="urn:microsoft.com/office/officeart/2005/8/layout/vList5"/>
    <dgm:cxn modelId="{741D8849-897F-304B-990B-4151464D68FA}" type="presParOf" srcId="{5BF124C6-1562-014C-BB61-9A4FDAB31BEA}" destId="{798865E3-17F1-F84D-AA2E-34E163FD7DC5}" srcOrd="0" destOrd="0" presId="urn:microsoft.com/office/officeart/2005/8/layout/vList5"/>
    <dgm:cxn modelId="{9B72BA14-BD5E-414F-84EC-8503F29FCCF8}" type="presParOf" srcId="{5BF124C6-1562-014C-BB61-9A4FDAB31BEA}" destId="{16639534-E662-2248-9EDE-6A64CE8E1B8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61833-F6C0-4941-98E5-60546DBC4177}">
      <dsp:nvSpPr>
        <dsp:cNvPr id="0" name=""/>
        <dsp:cNvSpPr/>
      </dsp:nvSpPr>
      <dsp:spPr>
        <a:xfrm>
          <a:off x="0" y="11494"/>
          <a:ext cx="6360162" cy="4339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Inception</a:t>
          </a:r>
          <a:r>
            <a:rPr lang="en-US" sz="3700" kern="1200" dirty="0"/>
            <a:t> </a:t>
          </a:r>
        </a:p>
      </dsp:txBody>
      <dsp:txXfrm>
        <a:off x="21186" y="32680"/>
        <a:ext cx="6317790" cy="391627"/>
      </dsp:txXfrm>
    </dsp:sp>
    <dsp:sp modelId="{B4C875B6-7076-074A-9757-6EC391960F16}">
      <dsp:nvSpPr>
        <dsp:cNvPr id="0" name=""/>
        <dsp:cNvSpPr/>
      </dsp:nvSpPr>
      <dsp:spPr>
        <a:xfrm>
          <a:off x="0" y="445493"/>
          <a:ext cx="636016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The goal is to obtain buy-in from key stakeholders.</a:t>
          </a:r>
        </a:p>
      </dsp:txBody>
      <dsp:txXfrm>
        <a:off x="0" y="445493"/>
        <a:ext cx="6360162" cy="596160"/>
      </dsp:txXfrm>
    </dsp:sp>
    <dsp:sp modelId="{B1BCC3E4-EB90-724F-8631-8B33A6C623D0}">
      <dsp:nvSpPr>
        <dsp:cNvPr id="0" name=""/>
        <dsp:cNvSpPr/>
      </dsp:nvSpPr>
      <dsp:spPr>
        <a:xfrm>
          <a:off x="0" y="787218"/>
          <a:ext cx="6360162" cy="34621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Elaboration</a:t>
          </a:r>
          <a:endParaRPr lang="en-US" sz="500" kern="1200" dirty="0"/>
        </a:p>
      </dsp:txBody>
      <dsp:txXfrm>
        <a:off x="16901" y="804119"/>
        <a:ext cx="6326360" cy="312417"/>
      </dsp:txXfrm>
    </dsp:sp>
    <dsp:sp modelId="{501F8FBD-6DE1-F246-99A5-FBBB90ED2EA7}">
      <dsp:nvSpPr>
        <dsp:cNvPr id="0" name=""/>
        <dsp:cNvSpPr/>
      </dsp:nvSpPr>
      <dsp:spPr>
        <a:xfrm>
          <a:off x="0" y="1132633"/>
          <a:ext cx="636016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Objective is to specify requirements in greater detail and define the architecture for the system</a:t>
          </a:r>
          <a:r>
            <a:rPr lang="en-US" sz="800" kern="1200" dirty="0"/>
            <a:t>.</a:t>
          </a:r>
        </a:p>
      </dsp:txBody>
      <dsp:txXfrm>
        <a:off x="0" y="1132633"/>
        <a:ext cx="6360162" cy="596160"/>
      </dsp:txXfrm>
    </dsp:sp>
    <dsp:sp modelId="{3030960F-E79A-0B4B-845F-0742CF8EA9E6}">
      <dsp:nvSpPr>
        <dsp:cNvPr id="0" name=""/>
        <dsp:cNvSpPr/>
      </dsp:nvSpPr>
      <dsp:spPr>
        <a:xfrm>
          <a:off x="0" y="1687640"/>
          <a:ext cx="6360162" cy="32927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Construction</a:t>
          </a:r>
        </a:p>
      </dsp:txBody>
      <dsp:txXfrm>
        <a:off x="16074" y="1703714"/>
        <a:ext cx="6328014" cy="297122"/>
      </dsp:txXfrm>
    </dsp:sp>
    <dsp:sp modelId="{91F40075-0C05-6248-8080-C418A0B763B7}">
      <dsp:nvSpPr>
        <dsp:cNvPr id="0" name=""/>
        <dsp:cNvSpPr/>
      </dsp:nvSpPr>
      <dsp:spPr>
        <a:xfrm>
          <a:off x="0" y="2066921"/>
          <a:ext cx="636016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The focus here is to develop the application to the point where it is ready for deployment. </a:t>
          </a:r>
        </a:p>
      </dsp:txBody>
      <dsp:txXfrm>
        <a:off x="0" y="2066921"/>
        <a:ext cx="6360162" cy="596160"/>
      </dsp:txXfrm>
    </dsp:sp>
    <dsp:sp modelId="{5A483744-FCA3-DA47-9BAA-95114F11B365}">
      <dsp:nvSpPr>
        <dsp:cNvPr id="0" name=""/>
        <dsp:cNvSpPr/>
      </dsp:nvSpPr>
      <dsp:spPr>
        <a:xfrm>
          <a:off x="0" y="2712790"/>
          <a:ext cx="6360162" cy="2928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Transition</a:t>
          </a:r>
        </a:p>
      </dsp:txBody>
      <dsp:txXfrm>
        <a:off x="14297" y="2727087"/>
        <a:ext cx="6331568" cy="264287"/>
      </dsp:txXfrm>
    </dsp:sp>
    <dsp:sp modelId="{30535528-7784-F846-80FA-620C03333CB3}">
      <dsp:nvSpPr>
        <dsp:cNvPr id="0" name=""/>
        <dsp:cNvSpPr/>
      </dsp:nvSpPr>
      <dsp:spPr>
        <a:xfrm>
          <a:off x="0" y="3027331"/>
          <a:ext cx="636016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Delivery the system into production</a:t>
          </a:r>
          <a:r>
            <a:rPr lang="en-US" sz="1100" kern="1200" dirty="0"/>
            <a:t>.</a:t>
          </a:r>
        </a:p>
      </dsp:txBody>
      <dsp:txXfrm>
        <a:off x="0" y="3027331"/>
        <a:ext cx="6360162" cy="59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01B09-5DF8-0547-BE2C-6028232CF085}">
      <dsp:nvSpPr>
        <dsp:cNvPr id="0" name=""/>
        <dsp:cNvSpPr/>
      </dsp:nvSpPr>
      <dsp:spPr>
        <a:xfrm rot="5400000">
          <a:off x="3885326" y="-1624662"/>
          <a:ext cx="519906" cy="39014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Analysis and scope formation, vision document</a:t>
          </a:r>
        </a:p>
      </dsp:txBody>
      <dsp:txXfrm rot="-5400000">
        <a:off x="2194559" y="91485"/>
        <a:ext cx="3876060" cy="469146"/>
      </dsp:txXfrm>
    </dsp:sp>
    <dsp:sp modelId="{617E12D7-9B4F-1B4F-88CC-5A1E8BCC078D}">
      <dsp:nvSpPr>
        <dsp:cNvPr id="0" name=""/>
        <dsp:cNvSpPr/>
      </dsp:nvSpPr>
      <dsp:spPr>
        <a:xfrm>
          <a:off x="0" y="1116"/>
          <a:ext cx="2194560" cy="64988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Business Modeling</a:t>
          </a:r>
        </a:p>
      </dsp:txBody>
      <dsp:txXfrm>
        <a:off x="31725" y="32841"/>
        <a:ext cx="2131110" cy="586432"/>
      </dsp:txXfrm>
    </dsp:sp>
    <dsp:sp modelId="{9C81F437-B533-B649-9056-5C5283BBD305}">
      <dsp:nvSpPr>
        <dsp:cNvPr id="0" name=""/>
        <dsp:cNvSpPr/>
      </dsp:nvSpPr>
      <dsp:spPr>
        <a:xfrm rot="5400000">
          <a:off x="3885326" y="-942285"/>
          <a:ext cx="519906" cy="39014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Communication and gathering of requirements</a:t>
          </a:r>
        </a:p>
      </dsp:txBody>
      <dsp:txXfrm rot="-5400000">
        <a:off x="2194559" y="773862"/>
        <a:ext cx="3876060" cy="469146"/>
      </dsp:txXfrm>
    </dsp:sp>
    <dsp:sp modelId="{90AF167D-4D50-AB42-A748-51C129B9039E}">
      <dsp:nvSpPr>
        <dsp:cNvPr id="0" name=""/>
        <dsp:cNvSpPr/>
      </dsp:nvSpPr>
      <dsp:spPr>
        <a:xfrm>
          <a:off x="0" y="683493"/>
          <a:ext cx="2194560" cy="64988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Requirements</a:t>
          </a:r>
        </a:p>
      </dsp:txBody>
      <dsp:txXfrm>
        <a:off x="31725" y="715218"/>
        <a:ext cx="2131110" cy="586432"/>
      </dsp:txXfrm>
    </dsp:sp>
    <dsp:sp modelId="{16639534-E662-2248-9EDE-6A64CE8E1B82}">
      <dsp:nvSpPr>
        <dsp:cNvPr id="0" name=""/>
        <dsp:cNvSpPr/>
      </dsp:nvSpPr>
      <dsp:spPr>
        <a:xfrm rot="5400000">
          <a:off x="3885326" y="-259908"/>
          <a:ext cx="519906" cy="39014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Formation of design and analyzing the solution</a:t>
          </a:r>
        </a:p>
      </dsp:txBody>
      <dsp:txXfrm rot="-5400000">
        <a:off x="2194559" y="1456239"/>
        <a:ext cx="3876060" cy="469146"/>
      </dsp:txXfrm>
    </dsp:sp>
    <dsp:sp modelId="{798865E3-17F1-F84D-AA2E-34E163FD7DC5}">
      <dsp:nvSpPr>
        <dsp:cNvPr id="0" name=""/>
        <dsp:cNvSpPr/>
      </dsp:nvSpPr>
      <dsp:spPr>
        <a:xfrm>
          <a:off x="0" y="1365870"/>
          <a:ext cx="2194560" cy="64988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Analysis and Design</a:t>
          </a:r>
        </a:p>
      </dsp:txBody>
      <dsp:txXfrm>
        <a:off x="31725" y="1397595"/>
        <a:ext cx="2131110" cy="586432"/>
      </dsp:txXfrm>
    </dsp:sp>
    <dsp:sp modelId="{FF1CF64E-D8DA-D942-BED1-1017B5B83045}">
      <dsp:nvSpPr>
        <dsp:cNvPr id="0" name=""/>
        <dsp:cNvSpPr/>
      </dsp:nvSpPr>
      <dsp:spPr>
        <a:xfrm rot="5400000">
          <a:off x="3885326" y="422468"/>
          <a:ext cx="519906" cy="39014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Solution implementation</a:t>
          </a:r>
        </a:p>
      </dsp:txBody>
      <dsp:txXfrm rot="-5400000">
        <a:off x="2194559" y="2138615"/>
        <a:ext cx="3876060" cy="469146"/>
      </dsp:txXfrm>
    </dsp:sp>
    <dsp:sp modelId="{42DF653D-8DDC-494D-A749-24EE42E81F44}">
      <dsp:nvSpPr>
        <dsp:cNvPr id="0" name=""/>
        <dsp:cNvSpPr/>
      </dsp:nvSpPr>
      <dsp:spPr>
        <a:xfrm>
          <a:off x="0" y="2048247"/>
          <a:ext cx="2194560" cy="64988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Implementation</a:t>
          </a:r>
        </a:p>
      </dsp:txBody>
      <dsp:txXfrm>
        <a:off x="31725" y="2079972"/>
        <a:ext cx="2131110" cy="586432"/>
      </dsp:txXfrm>
    </dsp:sp>
    <dsp:sp modelId="{455D423B-00D1-EE45-BC1A-CA72464078E0}">
      <dsp:nvSpPr>
        <dsp:cNvPr id="0" name=""/>
        <dsp:cNvSpPr/>
      </dsp:nvSpPr>
      <dsp:spPr>
        <a:xfrm rot="5400000">
          <a:off x="3885326" y="1104845"/>
          <a:ext cx="519906" cy="39014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Testing, validating the requirements</a:t>
          </a:r>
        </a:p>
      </dsp:txBody>
      <dsp:txXfrm rot="-5400000">
        <a:off x="2194559" y="2820992"/>
        <a:ext cx="3876060" cy="469146"/>
      </dsp:txXfrm>
    </dsp:sp>
    <dsp:sp modelId="{F0FE5AB3-2B18-6A4A-9B0D-252D976759C9}">
      <dsp:nvSpPr>
        <dsp:cNvPr id="0" name=""/>
        <dsp:cNvSpPr/>
      </dsp:nvSpPr>
      <dsp:spPr>
        <a:xfrm>
          <a:off x="0" y="2730624"/>
          <a:ext cx="2194560" cy="64988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Test</a:t>
          </a:r>
        </a:p>
      </dsp:txBody>
      <dsp:txXfrm>
        <a:off x="31725" y="2762349"/>
        <a:ext cx="2131110" cy="586432"/>
      </dsp:txXfrm>
    </dsp:sp>
    <dsp:sp modelId="{F172D9A3-3B97-9741-98C3-DFE440E449A3}">
      <dsp:nvSpPr>
        <dsp:cNvPr id="0" name=""/>
        <dsp:cNvSpPr/>
      </dsp:nvSpPr>
      <dsp:spPr>
        <a:xfrm rot="5400000">
          <a:off x="3885326" y="1787222"/>
          <a:ext cx="519906" cy="39014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Production level-deploying the finished software system</a:t>
          </a:r>
        </a:p>
      </dsp:txBody>
      <dsp:txXfrm rot="-5400000">
        <a:off x="2194559" y="3503369"/>
        <a:ext cx="3876060" cy="469146"/>
      </dsp:txXfrm>
    </dsp:sp>
    <dsp:sp modelId="{DFE24E97-758D-1646-AFCF-0534720983B7}">
      <dsp:nvSpPr>
        <dsp:cNvPr id="0" name=""/>
        <dsp:cNvSpPr/>
      </dsp:nvSpPr>
      <dsp:spPr>
        <a:xfrm>
          <a:off x="0" y="3413000"/>
          <a:ext cx="2194560" cy="64988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Deployment</a:t>
          </a:r>
        </a:p>
      </dsp:txBody>
      <dsp:txXfrm>
        <a:off x="31725" y="3444725"/>
        <a:ext cx="2131110" cy="586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01B09-5DF8-0547-BE2C-6028232CF085}">
      <dsp:nvSpPr>
        <dsp:cNvPr id="0" name=""/>
        <dsp:cNvSpPr/>
      </dsp:nvSpPr>
      <dsp:spPr>
        <a:xfrm rot="5400000">
          <a:off x="3621405" y="-1293891"/>
          <a:ext cx="1047750" cy="39014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Document</a:t>
          </a:r>
          <a:r>
            <a:rPr lang="en-US" sz="1600" kern="1200" baseline="0" dirty="0"/>
            <a:t> and code versions configuration. </a:t>
          </a:r>
          <a:endParaRPr lang="en-US" sz="1600" kern="1200" dirty="0"/>
        </a:p>
        <a:p>
          <a:pPr marL="171450" lvl="1" indent="-171450" algn="l" defTabSz="711200">
            <a:lnSpc>
              <a:spcPct val="90000"/>
            </a:lnSpc>
            <a:spcBef>
              <a:spcPct val="0"/>
            </a:spcBef>
            <a:spcAft>
              <a:spcPct val="15000"/>
            </a:spcAft>
            <a:buChar char="•"/>
          </a:pPr>
          <a:r>
            <a:rPr lang="en-US" sz="1600" kern="1200" dirty="0"/>
            <a:t>Managements of changes in solution, requirement and codes.</a:t>
          </a:r>
        </a:p>
      </dsp:txBody>
      <dsp:txXfrm rot="-5400000">
        <a:off x="2194561" y="184100"/>
        <a:ext cx="3850293" cy="945456"/>
      </dsp:txXfrm>
    </dsp:sp>
    <dsp:sp modelId="{617E12D7-9B4F-1B4F-88CC-5A1E8BCC078D}">
      <dsp:nvSpPr>
        <dsp:cNvPr id="0" name=""/>
        <dsp:cNvSpPr/>
      </dsp:nvSpPr>
      <dsp:spPr>
        <a:xfrm>
          <a:off x="0" y="1984"/>
          <a:ext cx="2194560" cy="130968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Configuration and Change Management</a:t>
          </a:r>
        </a:p>
      </dsp:txBody>
      <dsp:txXfrm>
        <a:off x="63934" y="65918"/>
        <a:ext cx="2066692" cy="1181819"/>
      </dsp:txXfrm>
    </dsp:sp>
    <dsp:sp modelId="{9C81F437-B533-B649-9056-5C5283BBD305}">
      <dsp:nvSpPr>
        <dsp:cNvPr id="0" name=""/>
        <dsp:cNvSpPr/>
      </dsp:nvSpPr>
      <dsp:spPr>
        <a:xfrm rot="5400000">
          <a:off x="3621405" y="81279"/>
          <a:ext cx="1047750" cy="39014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Managing customer and team.</a:t>
          </a:r>
        </a:p>
      </dsp:txBody>
      <dsp:txXfrm rot="-5400000">
        <a:off x="2194561" y="1559271"/>
        <a:ext cx="3850293" cy="945456"/>
      </dsp:txXfrm>
    </dsp:sp>
    <dsp:sp modelId="{90AF167D-4D50-AB42-A748-51C129B9039E}">
      <dsp:nvSpPr>
        <dsp:cNvPr id="0" name=""/>
        <dsp:cNvSpPr/>
      </dsp:nvSpPr>
      <dsp:spPr>
        <a:xfrm>
          <a:off x="0" y="1377156"/>
          <a:ext cx="2194560" cy="130968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Project Management</a:t>
          </a:r>
        </a:p>
      </dsp:txBody>
      <dsp:txXfrm>
        <a:off x="63934" y="1441090"/>
        <a:ext cx="2066692" cy="1181819"/>
      </dsp:txXfrm>
    </dsp:sp>
    <dsp:sp modelId="{16639534-E662-2248-9EDE-6A64CE8E1B82}">
      <dsp:nvSpPr>
        <dsp:cNvPr id="0" name=""/>
        <dsp:cNvSpPr/>
      </dsp:nvSpPr>
      <dsp:spPr>
        <a:xfrm rot="5400000">
          <a:off x="3621405" y="1456451"/>
          <a:ext cx="1047750" cy="39014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Ensuring RUP implementation awareness in all aspects among project team members.</a:t>
          </a:r>
        </a:p>
      </dsp:txBody>
      <dsp:txXfrm rot="-5400000">
        <a:off x="2194561" y="2934443"/>
        <a:ext cx="3850293" cy="945456"/>
      </dsp:txXfrm>
    </dsp:sp>
    <dsp:sp modelId="{798865E3-17F1-F84D-AA2E-34E163FD7DC5}">
      <dsp:nvSpPr>
        <dsp:cNvPr id="0" name=""/>
        <dsp:cNvSpPr/>
      </dsp:nvSpPr>
      <dsp:spPr>
        <a:xfrm>
          <a:off x="0" y="2752328"/>
          <a:ext cx="2194560" cy="130968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Environment</a:t>
          </a:r>
        </a:p>
      </dsp:txBody>
      <dsp:txXfrm>
        <a:off x="63934" y="2816262"/>
        <a:ext cx="2066692" cy="11818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0520"/>
          </a:xfrm>
          <a:prstGeom prst="rect">
            <a:avLst/>
          </a:prstGeom>
        </p:spPr>
        <p:txBody>
          <a:bodyPr vert="horz" lIns="92879" tIns="46440" rIns="92879" bIns="46440" rtlCol="0"/>
          <a:lstStyle>
            <a:lvl1pPr algn="l">
              <a:defRPr sz="1200"/>
            </a:lvl1pPr>
          </a:lstStyle>
          <a:p>
            <a:endParaRPr lang="en-US" dirty="0"/>
          </a:p>
        </p:txBody>
      </p:sp>
      <p:sp>
        <p:nvSpPr>
          <p:cNvPr id="3" name="Date Placeholder 2"/>
          <p:cNvSpPr>
            <a:spLocks noGrp="1"/>
          </p:cNvSpPr>
          <p:nvPr>
            <p:ph type="dt" sz="quarter" idx="1"/>
          </p:nvPr>
        </p:nvSpPr>
        <p:spPr>
          <a:xfrm>
            <a:off x="5265813" y="1"/>
            <a:ext cx="4028440" cy="350520"/>
          </a:xfrm>
          <a:prstGeom prst="rect">
            <a:avLst/>
          </a:prstGeom>
        </p:spPr>
        <p:txBody>
          <a:bodyPr vert="horz" lIns="92879" tIns="46440" rIns="92879" bIns="46440" rtlCol="0"/>
          <a:lstStyle>
            <a:lvl1pPr algn="r">
              <a:defRPr sz="1200"/>
            </a:lvl1pPr>
          </a:lstStyle>
          <a:p>
            <a:fld id="{8ABA7036-6F8A-4BDB-862D-4A625F5317E4}" type="datetimeFigureOut">
              <a:rPr lang="en-US" smtClean="0"/>
              <a:t>4/7/20</a:t>
            </a:fld>
            <a:endParaRPr lang="en-US" dirty="0"/>
          </a:p>
        </p:txBody>
      </p:sp>
      <p:sp>
        <p:nvSpPr>
          <p:cNvPr id="4" name="Footer Placeholder 3"/>
          <p:cNvSpPr>
            <a:spLocks noGrp="1"/>
          </p:cNvSpPr>
          <p:nvPr>
            <p:ph type="ftr" sz="quarter" idx="2"/>
          </p:nvPr>
        </p:nvSpPr>
        <p:spPr>
          <a:xfrm>
            <a:off x="1" y="6658664"/>
            <a:ext cx="4028440" cy="350520"/>
          </a:xfrm>
          <a:prstGeom prst="rect">
            <a:avLst/>
          </a:prstGeom>
        </p:spPr>
        <p:txBody>
          <a:bodyPr vert="horz" lIns="92879" tIns="46440" rIns="92879" bIns="464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3" y="6658664"/>
            <a:ext cx="4028440" cy="350520"/>
          </a:xfrm>
          <a:prstGeom prst="rect">
            <a:avLst/>
          </a:prstGeom>
        </p:spPr>
        <p:txBody>
          <a:bodyPr vert="horz" lIns="92879" tIns="46440" rIns="92879" bIns="46440" rtlCol="0" anchor="b"/>
          <a:lstStyle>
            <a:lvl1pPr algn="r">
              <a:defRPr sz="1200"/>
            </a:lvl1pPr>
          </a:lstStyle>
          <a:p>
            <a:fld id="{608B887E-BD91-4FD5-9DF3-079C540EDE31}" type="slidenum">
              <a:rPr lang="en-US" smtClean="0"/>
              <a:t>‹#›</a:t>
            </a:fld>
            <a:endParaRPr lang="en-US" dirty="0"/>
          </a:p>
        </p:txBody>
      </p:sp>
    </p:spTree>
    <p:extLst>
      <p:ext uri="{BB962C8B-B14F-4D97-AF65-F5344CB8AC3E}">
        <p14:creationId xmlns:p14="http://schemas.microsoft.com/office/powerpoint/2010/main" val="100860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0520"/>
          </a:xfrm>
          <a:prstGeom prst="rect">
            <a:avLst/>
          </a:prstGeom>
        </p:spPr>
        <p:txBody>
          <a:bodyPr vert="horz" lIns="92879" tIns="46440" rIns="92879" bIns="46440" rtlCol="0"/>
          <a:lstStyle>
            <a:lvl1pPr algn="l">
              <a:defRPr sz="1200"/>
            </a:lvl1pPr>
          </a:lstStyle>
          <a:p>
            <a:endParaRPr lang="en-US" dirty="0"/>
          </a:p>
        </p:txBody>
      </p:sp>
      <p:sp>
        <p:nvSpPr>
          <p:cNvPr id="3" name="Date Placeholder 2"/>
          <p:cNvSpPr>
            <a:spLocks noGrp="1"/>
          </p:cNvSpPr>
          <p:nvPr>
            <p:ph type="dt" idx="1"/>
          </p:nvPr>
        </p:nvSpPr>
        <p:spPr>
          <a:xfrm>
            <a:off x="5265813" y="1"/>
            <a:ext cx="4028440" cy="350520"/>
          </a:xfrm>
          <a:prstGeom prst="rect">
            <a:avLst/>
          </a:prstGeom>
        </p:spPr>
        <p:txBody>
          <a:bodyPr vert="horz" lIns="92879" tIns="46440" rIns="92879" bIns="46440" rtlCol="0"/>
          <a:lstStyle>
            <a:lvl1pPr algn="r">
              <a:defRPr sz="1200"/>
            </a:lvl1pPr>
          </a:lstStyle>
          <a:p>
            <a:fld id="{16323950-E0C0-4EA8-B9F0-86023AF4DA56}" type="datetimeFigureOut">
              <a:rPr lang="en-US" smtClean="0"/>
              <a:t>4/7/20</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2879" tIns="46440" rIns="92879" bIns="46440"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2879" tIns="46440" rIns="92879" bIns="464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4"/>
            <a:ext cx="4028440" cy="350520"/>
          </a:xfrm>
          <a:prstGeom prst="rect">
            <a:avLst/>
          </a:prstGeom>
        </p:spPr>
        <p:txBody>
          <a:bodyPr vert="horz" lIns="92879" tIns="46440" rIns="92879" bIns="464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3" y="6658664"/>
            <a:ext cx="4028440" cy="350520"/>
          </a:xfrm>
          <a:prstGeom prst="rect">
            <a:avLst/>
          </a:prstGeom>
        </p:spPr>
        <p:txBody>
          <a:bodyPr vert="horz" lIns="92879" tIns="46440" rIns="92879" bIns="46440" rtlCol="0" anchor="b"/>
          <a:lstStyle>
            <a:lvl1pPr algn="r">
              <a:defRPr sz="1200"/>
            </a:lvl1pPr>
          </a:lstStyle>
          <a:p>
            <a:fld id="{461D7EA0-1D73-4751-9681-DA8A4CA2714B}" type="slidenum">
              <a:rPr lang="en-US" smtClean="0"/>
              <a:t>‹#›</a:t>
            </a:fld>
            <a:endParaRPr lang="en-US" dirty="0"/>
          </a:p>
        </p:txBody>
      </p:sp>
    </p:spTree>
    <p:extLst>
      <p:ext uri="{BB962C8B-B14F-4D97-AF65-F5344CB8AC3E}">
        <p14:creationId xmlns:p14="http://schemas.microsoft.com/office/powerpoint/2010/main" val="22019188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r>
              <a:rPr lang="en-US" dirty="0">
                <a:ea typeface="ＭＳ Ｐゴシック" pitchFamily="34" charset="-128"/>
              </a:rPr>
              <a:t>Hello everyone, my topic is </a:t>
            </a:r>
            <a:r>
              <a:rPr lang="en" sz="1200" dirty="0">
                <a:solidFill>
                  <a:schemeClr val="bg1"/>
                </a:solidFill>
              </a:rPr>
              <a:t>Agile For Large Scale Projects -– A Hybrid Approach</a:t>
            </a:r>
            <a:endParaRPr lang="en-US" dirty="0">
              <a:ea typeface="ＭＳ Ｐゴシック" pitchFamily="34" charset="-128"/>
            </a:endParaRPr>
          </a:p>
        </p:txBody>
      </p:sp>
      <p:sp>
        <p:nvSpPr>
          <p:cNvPr id="2" name="Slide Number Placeholder 1"/>
          <p:cNvSpPr>
            <a:spLocks noGrp="1"/>
          </p:cNvSpPr>
          <p:nvPr>
            <p:ph type="sldNum" sz="quarter" idx="10"/>
          </p:nvPr>
        </p:nvSpPr>
        <p:spPr/>
        <p:txBody>
          <a:bodyPr/>
          <a:lstStyle/>
          <a:p>
            <a:fld id="{461D7EA0-1D73-4751-9681-DA8A4CA2714B}" type="slidenum">
              <a:rPr lang="en-US" smtClean="0"/>
              <a:t>1</a:t>
            </a:fld>
            <a:endParaRPr lang="en-US" dirty="0"/>
          </a:p>
        </p:txBody>
      </p:sp>
    </p:spTree>
    <p:extLst>
      <p:ext uri="{BB962C8B-B14F-4D97-AF65-F5344CB8AC3E}">
        <p14:creationId xmlns:p14="http://schemas.microsoft.com/office/powerpoint/2010/main" val="181226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RUP’s nine disciplines consist of six engineering discipline and three supporting disciplines. The six disciplines are somewhat similar to waterfall model phases whereas the rest of the three are unique to RUP framework.</a:t>
            </a:r>
          </a:p>
          <a:p>
            <a:endParaRPr lang="en-US" sz="1200" kern="1200" dirty="0">
              <a:solidFill>
                <a:schemeClr val="tx1"/>
              </a:solidFill>
              <a:effectLst/>
              <a:latin typeface="+mn-lt"/>
              <a:ea typeface="+mn-ea"/>
              <a:cs typeface="+mn-cs"/>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10</a:t>
            </a:fld>
            <a:endParaRPr lang="en-US" altLang="en-US" dirty="0">
              <a:latin typeface="Arial" panose="020B0604020202020204" pitchFamily="34" charset="0"/>
            </a:endParaRPr>
          </a:p>
        </p:txBody>
      </p:sp>
    </p:spTree>
    <p:extLst>
      <p:ext uri="{BB962C8B-B14F-4D97-AF65-F5344CB8AC3E}">
        <p14:creationId xmlns:p14="http://schemas.microsoft.com/office/powerpoint/2010/main" val="179451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11</a:t>
            </a:fld>
            <a:endParaRPr lang="en-US" altLang="en-US" dirty="0">
              <a:latin typeface="Arial" panose="020B0604020202020204" pitchFamily="34" charset="0"/>
            </a:endParaRPr>
          </a:p>
        </p:txBody>
      </p:sp>
    </p:spTree>
    <p:extLst>
      <p:ext uri="{BB962C8B-B14F-4D97-AF65-F5344CB8AC3E}">
        <p14:creationId xmlns:p14="http://schemas.microsoft.com/office/powerpoint/2010/main" val="70113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Strength and weakness has been </a:t>
            </a:r>
            <a:r>
              <a:rPr lang="en-US" sz="1200" kern="1200" dirty="0" err="1">
                <a:solidFill>
                  <a:schemeClr val="tx1"/>
                </a:solidFill>
                <a:effectLst/>
                <a:latin typeface="+mn-lt"/>
                <a:ea typeface="+mn-ea"/>
                <a:cs typeface="+mn-cs"/>
              </a:rPr>
              <a:t>analysed</a:t>
            </a:r>
            <a:r>
              <a:rPr lang="en-US" sz="1200" kern="1200" dirty="0">
                <a:solidFill>
                  <a:schemeClr val="tx1"/>
                </a:solidFill>
                <a:effectLst/>
                <a:latin typeface="+mn-lt"/>
                <a:ea typeface="+mn-ea"/>
                <a:cs typeface="+mn-cs"/>
              </a:rPr>
              <a:t> in this paper and this slide shows the overview of strength and weaknesses in both methodologies.</a:t>
            </a:r>
          </a:p>
          <a:p>
            <a:r>
              <a:rPr lang="en-US" sz="1200" kern="1200" dirty="0">
                <a:solidFill>
                  <a:schemeClr val="tx1"/>
                </a:solidFill>
                <a:effectLst/>
                <a:latin typeface="+mn-lt"/>
                <a:ea typeface="+mn-ea"/>
                <a:cs typeface="+mn-cs"/>
              </a:rPr>
              <a:t>We can see that, there is a corresponding relationship between them. They are complementary between each other. So </a:t>
            </a:r>
          </a:p>
          <a:p>
            <a:r>
              <a:rPr lang="en-US" sz="1200" kern="1200" dirty="0">
                <a:solidFill>
                  <a:schemeClr val="tx1"/>
                </a:solidFill>
                <a:effectLst/>
                <a:latin typeface="+mn-lt"/>
                <a:ea typeface="+mn-ea"/>
                <a:cs typeface="+mn-cs"/>
              </a:rPr>
              <a:t>Based on this,  this paper proposed a novel approach to combine them together.</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12</a:t>
            </a:fld>
            <a:endParaRPr lang="en-US" altLang="en-US" dirty="0">
              <a:latin typeface="Arial" panose="020B0604020202020204" pitchFamily="34" charset="0"/>
            </a:endParaRPr>
          </a:p>
        </p:txBody>
      </p:sp>
    </p:spTree>
    <p:extLst>
      <p:ext uri="{BB962C8B-B14F-4D97-AF65-F5344CB8AC3E}">
        <p14:creationId xmlns:p14="http://schemas.microsoft.com/office/powerpoint/2010/main" val="242903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Agile method isn’t been successfully implemented on Large scale and complex projects. Agile is coming up as the most popular methodology throughout the organizations according to a survey. With advantage, it comes with certain shortcomings which led to design a hybrid methodology so that Agile can fit into the large scale organizations.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RUP is ideal for Phase management and controlling approach, as each phase ends with a well-defined decision.</a:t>
            </a:r>
          </a:p>
          <a:p>
            <a:r>
              <a:rPr lang="en-US" sz="1200" kern="1200" dirty="0">
                <a:solidFill>
                  <a:schemeClr val="tx1"/>
                </a:solidFill>
                <a:effectLst/>
                <a:latin typeface="+mn-lt"/>
                <a:ea typeface="+mn-ea"/>
                <a:cs typeface="+mn-cs"/>
              </a:rPr>
              <a:t>Comparatively, Scrum provides the necessary management framework through well-defined ceremonies, roles and</a:t>
            </a:r>
          </a:p>
          <a:p>
            <a:r>
              <a:rPr lang="en-US" sz="1200" kern="1200" dirty="0">
                <a:solidFill>
                  <a:schemeClr val="tx1"/>
                </a:solidFill>
                <a:effectLst/>
                <a:latin typeface="+mn-lt"/>
                <a:ea typeface="+mn-ea"/>
                <a:cs typeface="+mn-cs"/>
              </a:rPr>
              <a:t>artefacts. In this hybrid approach product backlog is referred as high level SRS (Software Requirement Specification).</a:t>
            </a:r>
          </a:p>
          <a:p>
            <a:r>
              <a:rPr lang="en-US" sz="1200" kern="1200" dirty="0">
                <a:solidFill>
                  <a:schemeClr val="tx1"/>
                </a:solidFill>
                <a:effectLst/>
                <a:latin typeface="+mn-lt"/>
                <a:ea typeface="+mn-ea"/>
                <a:cs typeface="+mn-cs"/>
              </a:rPr>
              <a:t>Adopting RUP; a basic system architecture design is produced after initial requirement review phase.</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the strength of Agile and RUP, a hybrid model is suggested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223847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proposed hybrid approach, nine RUP disciplines have been reduced to 7 disciplines after considering suitable mapping</a:t>
            </a:r>
          </a:p>
          <a:p>
            <a:r>
              <a:rPr lang="en-US" sz="1200" kern="1200" dirty="0">
                <a:solidFill>
                  <a:schemeClr val="tx1"/>
                </a:solidFill>
                <a:effectLst/>
                <a:latin typeface="+mn-lt"/>
                <a:ea typeface="+mn-ea"/>
                <a:cs typeface="+mn-cs"/>
              </a:rPr>
              <a:t>with scrum artefacts. The disciplines utilization in each phase may be different for iterations. The above figure (right) distributes phases on probability of peak utilization of these disciplines.</a:t>
            </a:r>
          </a:p>
          <a:p>
            <a:endParaRPr lang="en-US" dirty="0"/>
          </a:p>
        </p:txBody>
      </p:sp>
      <p:sp>
        <p:nvSpPr>
          <p:cNvPr id="4" name="Slide Number Placeholder 3"/>
          <p:cNvSpPr>
            <a:spLocks noGrp="1"/>
          </p:cNvSpPr>
          <p:nvPr>
            <p:ph type="sldNum" sz="quarter" idx="5"/>
          </p:nvPr>
        </p:nvSpPr>
        <p:spPr/>
        <p:txBody>
          <a:bodyPr/>
          <a:lstStyle/>
          <a:p>
            <a:fld id="{461D7EA0-1D73-4751-9681-DA8A4CA2714B}" type="slidenum">
              <a:rPr lang="en-US" smtClean="0"/>
              <a:t>14</a:t>
            </a:fld>
            <a:endParaRPr lang="en-US" dirty="0"/>
          </a:p>
        </p:txBody>
      </p:sp>
    </p:spTree>
    <p:extLst>
      <p:ext uri="{BB962C8B-B14F-4D97-AF65-F5344CB8AC3E}">
        <p14:creationId xmlns:p14="http://schemas.microsoft.com/office/powerpoint/2010/main" val="202273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Business rule Changes in requirement are redefined in iterations as module development progresses.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User changes are accommodated in long term maintenance period as agile methodology says. Agreement Documentation, deadlines, schedule and budgeting can’t be ignored but can be controlled by applying both methodologies.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High quality assurance of software is somehow compromised for agility but Iterative and incremental combined</a:t>
            </a:r>
          </a:p>
          <a:p>
            <a:r>
              <a:rPr lang="en-US" sz="1200" kern="1200" dirty="0">
                <a:solidFill>
                  <a:schemeClr val="tx1"/>
                </a:solidFill>
                <a:effectLst/>
                <a:latin typeface="+mn-lt"/>
                <a:ea typeface="+mn-ea"/>
                <a:cs typeface="+mn-cs"/>
              </a:rPr>
              <a:t>development still produced high quality software.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1D7EA0-1D73-4751-9681-DA8A4CA2714B}" type="slidenum">
              <a:rPr lang="en-US" smtClean="0"/>
              <a:t>15</a:t>
            </a:fld>
            <a:endParaRPr lang="en-US" dirty="0"/>
          </a:p>
        </p:txBody>
      </p:sp>
    </p:spTree>
    <p:extLst>
      <p:ext uri="{BB962C8B-B14F-4D97-AF65-F5344CB8AC3E}">
        <p14:creationId xmlns:p14="http://schemas.microsoft.com/office/powerpoint/2010/main" val="2428765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baseline="0" dirty="0"/>
              <a:t>Here are some my own opinions on this paper.</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2596729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aseline="0" dirty="0">
                <a:ea typeface="ＭＳ Ｐゴシック" panose="020B0600070205080204" pitchFamily="34" charset="-128"/>
              </a:rPr>
              <a:t>Both scrum and RUP have advantages and disadvantages, this paper proposed a hybrid approach to combine them together.</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17</a:t>
            </a:fld>
            <a:endParaRPr lang="en-US" altLang="en-US" dirty="0">
              <a:latin typeface="Arial" panose="020B0604020202020204" pitchFamily="34" charset="0"/>
            </a:endParaRPr>
          </a:p>
        </p:txBody>
      </p:sp>
    </p:spTree>
    <p:extLst>
      <p:ext uri="{BB962C8B-B14F-4D97-AF65-F5344CB8AC3E}">
        <p14:creationId xmlns:p14="http://schemas.microsoft.com/office/powerpoint/2010/main" val="717889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1D7EA0-1D73-4751-9681-DA8A4CA2714B}" type="slidenum">
              <a:rPr lang="en-US" smtClean="0"/>
              <a:t>18</a:t>
            </a:fld>
            <a:endParaRPr lang="en-US" dirty="0"/>
          </a:p>
        </p:txBody>
      </p:sp>
    </p:spTree>
    <p:extLst>
      <p:ext uri="{BB962C8B-B14F-4D97-AF65-F5344CB8AC3E}">
        <p14:creationId xmlns:p14="http://schemas.microsoft.com/office/powerpoint/2010/main" val="488929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please feel free to send me an email.</a:t>
            </a:r>
          </a:p>
        </p:txBody>
      </p:sp>
      <p:sp>
        <p:nvSpPr>
          <p:cNvPr id="4" name="Slide Number Placeholder 3"/>
          <p:cNvSpPr>
            <a:spLocks noGrp="1"/>
          </p:cNvSpPr>
          <p:nvPr>
            <p:ph type="sldNum" sz="quarter" idx="5"/>
          </p:nvPr>
        </p:nvSpPr>
        <p:spPr/>
        <p:txBody>
          <a:bodyPr/>
          <a:lstStyle/>
          <a:p>
            <a:fld id="{461D7EA0-1D73-4751-9681-DA8A4CA2714B}" type="slidenum">
              <a:rPr lang="en-US" smtClean="0"/>
              <a:t>19</a:t>
            </a:fld>
            <a:endParaRPr lang="en-US" dirty="0"/>
          </a:p>
        </p:txBody>
      </p:sp>
    </p:spTree>
    <p:extLst>
      <p:ext uri="{BB962C8B-B14F-4D97-AF65-F5344CB8AC3E}">
        <p14:creationId xmlns:p14="http://schemas.microsoft.com/office/powerpoint/2010/main" val="44490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split this presentation into five parts, background, comparison between scrum and RUP, hybrid approach, discussion and conclusion.</a:t>
            </a:r>
          </a:p>
        </p:txBody>
      </p:sp>
      <p:sp>
        <p:nvSpPr>
          <p:cNvPr id="4" name="Slide Number Placeholder 3"/>
          <p:cNvSpPr>
            <a:spLocks noGrp="1"/>
          </p:cNvSpPr>
          <p:nvPr>
            <p:ph type="sldNum" sz="quarter" idx="5"/>
          </p:nvPr>
        </p:nvSpPr>
        <p:spPr/>
        <p:txBody>
          <a:bodyPr/>
          <a:lstStyle/>
          <a:p>
            <a:fld id="{461D7EA0-1D73-4751-9681-DA8A4CA2714B}" type="slidenum">
              <a:rPr lang="en-US" smtClean="0"/>
              <a:t>2</a:t>
            </a:fld>
            <a:endParaRPr lang="en-US" dirty="0"/>
          </a:p>
        </p:txBody>
      </p:sp>
    </p:spTree>
    <p:extLst>
      <p:ext uri="{BB962C8B-B14F-4D97-AF65-F5344CB8AC3E}">
        <p14:creationId xmlns:p14="http://schemas.microsoft.com/office/powerpoint/2010/main" val="3610470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75" charset="-128"/>
              </a:defRPr>
            </a:lvl1pPr>
            <a:lvl2pPr marL="769336" indent="-295898" eaLnBrk="0" hangingPunct="0">
              <a:defRPr sz="2400">
                <a:solidFill>
                  <a:schemeClr val="tx1"/>
                </a:solidFill>
                <a:latin typeface="Arial" charset="0"/>
                <a:ea typeface="ＭＳ Ｐゴシック" pitchFamily="75" charset="-128"/>
              </a:defRPr>
            </a:lvl2pPr>
            <a:lvl3pPr marL="1183595" indent="-236719" eaLnBrk="0" hangingPunct="0">
              <a:defRPr sz="2400">
                <a:solidFill>
                  <a:schemeClr val="tx1"/>
                </a:solidFill>
                <a:latin typeface="Arial" charset="0"/>
                <a:ea typeface="ＭＳ Ｐゴシック" pitchFamily="75" charset="-128"/>
              </a:defRPr>
            </a:lvl3pPr>
            <a:lvl4pPr marL="1657033" indent="-236719" eaLnBrk="0" hangingPunct="0">
              <a:defRPr sz="2400">
                <a:solidFill>
                  <a:schemeClr val="tx1"/>
                </a:solidFill>
                <a:latin typeface="Arial" charset="0"/>
                <a:ea typeface="ＭＳ Ｐゴシック" pitchFamily="75" charset="-128"/>
              </a:defRPr>
            </a:lvl4pPr>
            <a:lvl5pPr marL="2130471" indent="-236719" eaLnBrk="0" hangingPunct="0">
              <a:defRPr sz="2400">
                <a:solidFill>
                  <a:schemeClr val="tx1"/>
                </a:solidFill>
                <a:latin typeface="Arial" charset="0"/>
                <a:ea typeface="ＭＳ Ｐゴシック" pitchFamily="75" charset="-128"/>
              </a:defRPr>
            </a:lvl5pPr>
            <a:lvl6pPr marL="2603909" indent="-236719" eaLnBrk="0" fontAlgn="base" hangingPunct="0">
              <a:spcBef>
                <a:spcPct val="0"/>
              </a:spcBef>
              <a:spcAft>
                <a:spcPct val="0"/>
              </a:spcAft>
              <a:defRPr sz="2400">
                <a:solidFill>
                  <a:schemeClr val="tx1"/>
                </a:solidFill>
                <a:latin typeface="Arial" charset="0"/>
                <a:ea typeface="ＭＳ Ｐゴシック" pitchFamily="75" charset="-128"/>
              </a:defRPr>
            </a:lvl6pPr>
            <a:lvl7pPr marL="3077346" indent="-236719" eaLnBrk="0" fontAlgn="base" hangingPunct="0">
              <a:spcBef>
                <a:spcPct val="0"/>
              </a:spcBef>
              <a:spcAft>
                <a:spcPct val="0"/>
              </a:spcAft>
              <a:defRPr sz="2400">
                <a:solidFill>
                  <a:schemeClr val="tx1"/>
                </a:solidFill>
                <a:latin typeface="Arial" charset="0"/>
                <a:ea typeface="ＭＳ Ｐゴシック" pitchFamily="75" charset="-128"/>
              </a:defRPr>
            </a:lvl7pPr>
            <a:lvl8pPr marL="3550785" indent="-236719" eaLnBrk="0" fontAlgn="base" hangingPunct="0">
              <a:spcBef>
                <a:spcPct val="0"/>
              </a:spcBef>
              <a:spcAft>
                <a:spcPct val="0"/>
              </a:spcAft>
              <a:defRPr sz="2400">
                <a:solidFill>
                  <a:schemeClr val="tx1"/>
                </a:solidFill>
                <a:latin typeface="Arial" charset="0"/>
                <a:ea typeface="ＭＳ Ｐゴシック" pitchFamily="75" charset="-128"/>
              </a:defRPr>
            </a:lvl8pPr>
            <a:lvl9pPr marL="4024223" indent="-236719" eaLnBrk="0" fontAlgn="base" hangingPunct="0">
              <a:spcBef>
                <a:spcPct val="0"/>
              </a:spcBef>
              <a:spcAft>
                <a:spcPct val="0"/>
              </a:spcAft>
              <a:defRPr sz="2400">
                <a:solidFill>
                  <a:schemeClr val="tx1"/>
                </a:solidFill>
                <a:latin typeface="Arial" charset="0"/>
                <a:ea typeface="ＭＳ Ｐゴシック" pitchFamily="75" charset="-128"/>
              </a:defRPr>
            </a:lvl9pPr>
          </a:lstStyle>
          <a:p>
            <a:fld id="{7C444E2B-2CD5-4C32-AF60-5C8945849180}" type="slidenum">
              <a:rPr lang="en-US" sz="1200">
                <a:solidFill>
                  <a:prstClr val="black"/>
                </a:solidFill>
              </a:rPr>
              <a:pPr/>
              <a:t>20</a:t>
            </a:fld>
            <a:endParaRPr lang="en-US" sz="1200" dirty="0">
              <a:solidFill>
                <a:prstClr val="black"/>
              </a:solidFill>
            </a:endParaRPr>
          </a:p>
        </p:txBody>
      </p:sp>
    </p:spTree>
    <p:extLst>
      <p:ext uri="{BB962C8B-B14F-4D97-AF65-F5344CB8AC3E}">
        <p14:creationId xmlns:p14="http://schemas.microsoft.com/office/powerpoint/2010/main" val="363879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pPr>
            <a:r>
              <a:rPr lang="en-US" sz="1100" dirty="0">
                <a:latin typeface="Times New Roman" panose="02020603050405020304" pitchFamily="18" charset="0"/>
                <a:cs typeface="Times New Roman" panose="02020603050405020304" pitchFamily="18" charset="0"/>
              </a:rPr>
              <a:t>First, let us talk about the definition and characterization of Scrum. </a:t>
            </a:r>
          </a:p>
          <a:p>
            <a:pPr marL="0" indent="0" algn="just">
              <a:buNone/>
            </a:pPr>
            <a:r>
              <a:rPr lang="en-US" sz="1100" dirty="0">
                <a:latin typeface="Times New Roman" panose="02020603050405020304" pitchFamily="18" charset="0"/>
                <a:cs typeface="Times New Roman" panose="02020603050405020304" pitchFamily="18" charset="0"/>
              </a:rPr>
              <a:t> </a:t>
            </a:r>
            <a:r>
              <a:rPr lang="en-US" sz="1100" baseline="0" dirty="0">
                <a:latin typeface="Times New Roman" panose="02020603050405020304" pitchFamily="18" charset="0"/>
                <a:cs typeface="Times New Roman" panose="02020603050405020304" pitchFamily="18" charset="0"/>
              </a:rPr>
              <a:t>---A “process framework” is a particular set of practices that must be followed in order for a process to be consistent with the framework. (For example, the Scrum process framework requires the use of development cycles called Sprints, the XP framework requires pair programming, and so forth.)</a:t>
            </a:r>
          </a:p>
          <a:p>
            <a:pPr marL="0" indent="0" algn="just">
              <a:buNone/>
            </a:pPr>
            <a:r>
              <a:rPr lang="en-US" sz="1100" baseline="0" dirty="0">
                <a:latin typeface="Times New Roman" panose="02020603050405020304" pitchFamily="18" charset="0"/>
                <a:cs typeface="Times New Roman" panose="02020603050405020304" pitchFamily="18" charset="0"/>
              </a:rPr>
              <a:t> ---“Lightweight” means that the overhead of the process is kept as small as possible, to maximize the amount of productive time available for getting useful work done.</a:t>
            </a:r>
            <a:endParaRPr lang="en-US" sz="1100" kern="1200" baseline="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3</a:t>
            </a:fld>
            <a:endParaRPr lang="en-US" altLang="en-US" dirty="0">
              <a:latin typeface="Arial" panose="020B0604020202020204" pitchFamily="34" charset="0"/>
            </a:endParaRPr>
          </a:p>
        </p:txBody>
      </p:sp>
    </p:spTree>
    <p:extLst>
      <p:ext uri="{BB962C8B-B14F-4D97-AF65-F5344CB8AC3E}">
        <p14:creationId xmlns:p14="http://schemas.microsoft.com/office/powerpoint/2010/main" val="404435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pPr>
            <a:r>
              <a:rPr lang="en-US" sz="1200" b="0" i="0" kern="1200" dirty="0">
                <a:solidFill>
                  <a:schemeClr val="tx1"/>
                </a:solidFill>
                <a:effectLst/>
                <a:latin typeface="+mn-lt"/>
                <a:ea typeface="+mn-ea"/>
                <a:cs typeface="+mn-cs"/>
              </a:rPr>
              <a:t>There are a few main points and benefits which separate Scrum from other methodologies</a:t>
            </a:r>
            <a:endParaRPr lang="en-US" sz="1200" kern="1200" dirty="0">
              <a:solidFill>
                <a:schemeClr val="tx1"/>
              </a:solidFill>
              <a:effectLst/>
              <a:latin typeface="+mn-lt"/>
              <a:ea typeface="+mn-ea"/>
              <a:cs typeface="+mn-cs"/>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4</a:t>
            </a:fld>
            <a:endParaRPr lang="en-US" altLang="en-US" dirty="0">
              <a:latin typeface="Arial" panose="020B0604020202020204" pitchFamily="34" charset="0"/>
            </a:endParaRPr>
          </a:p>
        </p:txBody>
      </p:sp>
    </p:spTree>
    <p:extLst>
      <p:ext uri="{BB962C8B-B14F-4D97-AF65-F5344CB8AC3E}">
        <p14:creationId xmlns:p14="http://schemas.microsoft.com/office/powerpoint/2010/main" val="365933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100" b="0" i="0" dirty="0">
                <a:latin typeface="Times New Roman" panose="02020603050405020304" pitchFamily="18" charset="0"/>
                <a:cs typeface="Times New Roman" panose="02020603050405020304" pitchFamily="18" charset="0"/>
              </a:rPr>
              <a:t>Then there is the popular architecture graph of  scrum process. A “Product Owner” creates a prioritized list called a “Product Backlog”. During ”Sprint Planning”, the team pulls a small chunk from the top of that list, a sprint backlog, and decides how to implement those pieces. The team has a certain amount of time – a “Sprint” (usually two to four weeks) to complete its work, but it meets each day to assess its progress (daily Scrum) Along the way, the “Scrum Master” keeps the team focused on its goal. At the end of the Sprint, the work should be potentially shippable, ready to hand to a customer, put on a store shelf, or show to a stakeholder. The Sprint ends with a “Sprint Review” and “Retrospective”. As the next Sprint begins, the team chooses another chunk of the Product Backlog and begins working again.</a:t>
            </a:r>
          </a:p>
          <a:p>
            <a:endParaRPr lang="en-US" altLang="en-US" sz="2800" dirty="0">
              <a:ea typeface="ＭＳ Ｐゴシック" panose="020B0600070205080204"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5</a:t>
            </a:fld>
            <a:endParaRPr lang="en-US" altLang="en-US" dirty="0">
              <a:latin typeface="Arial" panose="020B0604020202020204" pitchFamily="34" charset="0"/>
            </a:endParaRPr>
          </a:p>
        </p:txBody>
      </p:sp>
    </p:spTree>
    <p:extLst>
      <p:ext uri="{BB962C8B-B14F-4D97-AF65-F5344CB8AC3E}">
        <p14:creationId xmlns:p14="http://schemas.microsoft.com/office/powerpoint/2010/main" val="71788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pPr>
            <a:r>
              <a:rPr lang="en-US" sz="1100" dirty="0">
                <a:latin typeface="Times New Roman" panose="02020603050405020304" pitchFamily="18" charset="0"/>
                <a:cs typeface="Times New Roman" panose="02020603050405020304" pitchFamily="18" charset="0"/>
              </a:rPr>
              <a:t>In this slide, I will introduce the RUP. Before we talked about rational unified process, let me introduce the unified process at first.</a:t>
            </a:r>
          </a:p>
          <a:p>
            <a:pPr marL="0" indent="0" algn="just">
              <a:buNone/>
            </a:pPr>
            <a:r>
              <a:rPr lang="en-US" sz="1100" dirty="0">
                <a:latin typeface="Times New Roman" panose="02020603050405020304" pitchFamily="18" charset="0"/>
                <a:cs typeface="Times New Roman" panose="02020603050405020304" pitchFamily="18" charset="0"/>
              </a:rPr>
              <a:t>The Unified Process is a iterative and incremental software development process framework for building object-oriented system.</a:t>
            </a:r>
          </a:p>
          <a:p>
            <a:pPr marL="0" indent="0" algn="just">
              <a:buNone/>
            </a:pPr>
            <a:r>
              <a:rPr lang="en-US" sz="1100" dirty="0">
                <a:latin typeface="Times New Roman" panose="02020603050405020304" pitchFamily="18" charset="0"/>
                <a:cs typeface="Times New Roman" panose="02020603050405020304" pitchFamily="18" charset="0"/>
              </a:rPr>
              <a:t>For RUP, it is a refinement of the unified process. The goal is to ensure the production of high quality software that meets the needs of its end-users, within a predictable schedule and budget.</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160585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pPr>
            <a:r>
              <a:rPr lang="en-US" sz="1200" b="0" i="0" kern="1200" dirty="0">
                <a:solidFill>
                  <a:schemeClr val="tx1"/>
                </a:solidFill>
                <a:effectLst/>
                <a:latin typeface="+mn-lt"/>
                <a:ea typeface="+mn-ea"/>
                <a:cs typeface="+mn-cs"/>
              </a:rPr>
              <a:t>The </a:t>
            </a:r>
            <a:r>
              <a:rPr lang="en-US" sz="1100" dirty="0">
                <a:effectLst/>
              </a:rPr>
              <a:t>Rational Unified Process</a:t>
            </a:r>
            <a:r>
              <a:rPr lang="en-US" sz="1200" b="0" i="0" kern="1200" dirty="0">
                <a:solidFill>
                  <a:schemeClr val="tx1"/>
                </a:solidFill>
                <a:effectLst/>
                <a:latin typeface="+mn-lt"/>
                <a:ea typeface="+mn-ea"/>
                <a:cs typeface="+mn-cs"/>
              </a:rPr>
              <a:t> is structured around six fundamental </a:t>
            </a:r>
            <a:r>
              <a:rPr lang="en-US" sz="1100" dirty="0">
                <a:effectLst/>
              </a:rPr>
              <a:t>best practices</a:t>
            </a:r>
            <a:r>
              <a:rPr lang="en-US" sz="1200" b="0" i="0" kern="1200" dirty="0">
                <a:solidFill>
                  <a:schemeClr val="tx1"/>
                </a:solidFill>
                <a:effectLst/>
                <a:latin typeface="+mn-lt"/>
                <a:ea typeface="+mn-ea"/>
                <a:cs typeface="+mn-cs"/>
              </a:rPr>
              <a:t>, which are so-named due to their common use throughout the industry</a:t>
            </a:r>
            <a:endParaRPr lang="en-US" sz="1100" kern="1200" baseline="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7</a:t>
            </a:fld>
            <a:endParaRPr lang="en-US" altLang="en-US" dirty="0">
              <a:latin typeface="Arial" panose="020B0604020202020204" pitchFamily="34" charset="0"/>
            </a:endParaRPr>
          </a:p>
        </p:txBody>
      </p:sp>
    </p:spTree>
    <p:extLst>
      <p:ext uri="{BB962C8B-B14F-4D97-AF65-F5344CB8AC3E}">
        <p14:creationId xmlns:p14="http://schemas.microsoft.com/office/powerpoint/2010/main" val="419840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RUP model is represented in two dimensions, x-axis and y-axis as shown in Figure. The x-axis is the time and it shows how the process is moving forward through 4 phases.</a:t>
            </a:r>
          </a:p>
          <a:p>
            <a:r>
              <a:rPr lang="en-US" sz="1200" kern="1200" dirty="0">
                <a:solidFill>
                  <a:schemeClr val="tx1"/>
                </a:solidFill>
                <a:effectLst/>
                <a:latin typeface="+mn-lt"/>
                <a:ea typeface="+mn-ea"/>
                <a:cs typeface="+mn-cs"/>
              </a:rPr>
              <a:t>The y-axis contains the 9 disciplines. These disciplines are executed throughout the 4 phases iteratively.</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8</a:t>
            </a:fld>
            <a:endParaRPr lang="en-US" altLang="en-US" dirty="0">
              <a:latin typeface="Arial" panose="020B0604020202020204" pitchFamily="34" charset="0"/>
            </a:endParaRPr>
          </a:p>
        </p:txBody>
      </p:sp>
    </p:spTree>
    <p:extLst>
      <p:ext uri="{BB962C8B-B14F-4D97-AF65-F5344CB8AC3E}">
        <p14:creationId xmlns:p14="http://schemas.microsoft.com/office/powerpoint/2010/main" val="17528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a:solidFill>
                <a:schemeClr val="tx1"/>
              </a:solidFill>
              <a:effectLst/>
              <a:latin typeface="+mn-lt"/>
              <a:ea typeface="+mn-ea"/>
              <a:cs typeface="+mn-cs"/>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1BA9596-308F-4C82-A29F-99663B7277B2}" type="slidenum">
              <a:rPr lang="en-US" altLang="en-US">
                <a:latin typeface="Arial" panose="020B0604020202020204" pitchFamily="34" charset="0"/>
              </a:rPr>
              <a:pPr>
                <a:spcBef>
                  <a:spcPct val="0"/>
                </a:spcBef>
              </a:pPr>
              <a:t>9</a:t>
            </a:fld>
            <a:endParaRPr lang="en-US" altLang="en-US" dirty="0">
              <a:latin typeface="Arial" panose="020B0604020202020204" pitchFamily="34" charset="0"/>
            </a:endParaRPr>
          </a:p>
        </p:txBody>
      </p:sp>
    </p:spTree>
    <p:extLst>
      <p:ext uri="{BB962C8B-B14F-4D97-AF65-F5344CB8AC3E}">
        <p14:creationId xmlns:p14="http://schemas.microsoft.com/office/powerpoint/2010/main" val="220380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Tree>
    <p:extLst>
      <p:ext uri="{BB962C8B-B14F-4D97-AF65-F5344CB8AC3E}">
        <p14:creationId xmlns:p14="http://schemas.microsoft.com/office/powerpoint/2010/main" val="152337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7315200" y="6299200"/>
            <a:ext cx="1447800" cy="457200"/>
          </a:xfrm>
          <a:prstGeom prst="rect">
            <a:avLst/>
          </a:prstGeom>
        </p:spPr>
        <p:txBody>
          <a:bodyPr lIns="91435" tIns="45718" rIns="91435" bIns="45718"/>
          <a:lstStyle>
            <a:lvl1pPr>
              <a:defRPr/>
            </a:lvl1pPr>
          </a:lstStyle>
          <a:p>
            <a:pPr defTabSz="914353" eaLnBrk="0" fontAlgn="base" hangingPunct="0">
              <a:spcBef>
                <a:spcPct val="0"/>
              </a:spcBef>
              <a:spcAft>
                <a:spcPct val="0"/>
              </a:spcAft>
              <a:defRPr/>
            </a:pPr>
            <a:endParaRPr lang="en-US" sz="2400" dirty="0">
              <a:solidFill>
                <a:srgbClr val="000000"/>
              </a:solidFill>
              <a:latin typeface="Arial" charset="0"/>
            </a:endParaRPr>
          </a:p>
        </p:txBody>
      </p:sp>
      <p:sp>
        <p:nvSpPr>
          <p:cNvPr id="5" name="Footer Placeholder 4"/>
          <p:cNvSpPr>
            <a:spLocks noGrp="1" noChangeArrowheads="1"/>
          </p:cNvSpPr>
          <p:nvPr>
            <p:ph type="ftr" sz="quarter" idx="11"/>
          </p:nvPr>
        </p:nvSpPr>
        <p:spPr>
          <a:xfrm>
            <a:off x="749300" y="6299200"/>
            <a:ext cx="6223000" cy="558800"/>
          </a:xfrm>
          <a:prstGeom prst="rect">
            <a:avLst/>
          </a:prstGeom>
        </p:spPr>
        <p:txBody>
          <a:bodyPr lIns="91435" tIns="45718" rIns="91435" bIns="45718"/>
          <a:lstStyle>
            <a:lvl1pPr>
              <a:defRPr/>
            </a:lvl1pPr>
          </a:lstStyle>
          <a:p>
            <a:pPr defTabSz="914353" eaLnBrk="0" fontAlgn="base" hangingPunct="0">
              <a:spcBef>
                <a:spcPct val="0"/>
              </a:spcBef>
              <a:spcAft>
                <a:spcPct val="0"/>
              </a:spcAft>
              <a:defRPr/>
            </a:pPr>
            <a:endParaRPr lang="en-US" sz="2400" dirty="0">
              <a:solidFill>
                <a:srgbClr val="000000"/>
              </a:solidFill>
              <a:latin typeface="Arial" charset="0"/>
            </a:endParaRPr>
          </a:p>
        </p:txBody>
      </p:sp>
      <p:sp>
        <p:nvSpPr>
          <p:cNvPr id="6" name="Slide Number Placeholder 5"/>
          <p:cNvSpPr>
            <a:spLocks noGrp="1" noChangeArrowheads="1"/>
          </p:cNvSpPr>
          <p:nvPr>
            <p:ph type="sldNum" sz="quarter" idx="12"/>
          </p:nvPr>
        </p:nvSpPr>
        <p:spPr>
          <a:xfrm>
            <a:off x="7924801" y="6299200"/>
            <a:ext cx="838200" cy="457200"/>
          </a:xfrm>
          <a:prstGeom prst="rect">
            <a:avLst/>
          </a:prstGeom>
        </p:spPr>
        <p:txBody>
          <a:bodyPr vert="horz" wrap="square" lIns="91435" tIns="45718" rIns="91435" bIns="45718" numCol="1" anchor="t" anchorCtr="0" compatLnSpc="1">
            <a:prstTxWarp prst="textNoShape">
              <a:avLst/>
            </a:prstTxWarp>
          </a:bodyPr>
          <a:lstStyle>
            <a:lvl1pPr>
              <a:defRPr/>
            </a:lvl1pPr>
          </a:lstStyle>
          <a:p>
            <a:pPr defTabSz="914353" eaLnBrk="0" fontAlgn="base" hangingPunct="0">
              <a:spcBef>
                <a:spcPct val="0"/>
              </a:spcBef>
              <a:spcAft>
                <a:spcPct val="0"/>
              </a:spcAft>
              <a:defRPr/>
            </a:pPr>
            <a:fld id="{D78E8BBD-610D-4CE9-9AA3-46FA9954E137}" type="slidenum">
              <a:rPr lang="en-US" sz="2400">
                <a:solidFill>
                  <a:srgbClr val="000000"/>
                </a:solidFill>
                <a:latin typeface="Arial" charset="0"/>
              </a:rPr>
              <a:pPr defTabSz="914353" eaLnBrk="0" fontAlgn="base" hangingPunct="0">
                <a:spcBef>
                  <a:spcPct val="0"/>
                </a:spcBef>
                <a:spcAft>
                  <a:spcPct val="0"/>
                </a:spcAft>
                <a:defRPr/>
              </a:pPr>
              <a:t>‹#›</a:t>
            </a:fld>
            <a:endParaRPr lang="en-US" sz="2400" dirty="0">
              <a:solidFill>
                <a:srgbClr val="000000"/>
              </a:solidFill>
              <a:latin typeface="Arial" charset="0"/>
            </a:endParaRPr>
          </a:p>
        </p:txBody>
      </p:sp>
    </p:spTree>
    <p:extLst>
      <p:ext uri="{BB962C8B-B14F-4D97-AF65-F5344CB8AC3E}">
        <p14:creationId xmlns:p14="http://schemas.microsoft.com/office/powerpoint/2010/main" val="210234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1" y="914400"/>
            <a:ext cx="20955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914400"/>
            <a:ext cx="61341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7315200" y="6299200"/>
            <a:ext cx="1447800" cy="457200"/>
          </a:xfrm>
          <a:prstGeom prst="rect">
            <a:avLst/>
          </a:prstGeom>
        </p:spPr>
        <p:txBody>
          <a:bodyPr lIns="91435" tIns="45718" rIns="91435" bIns="45718"/>
          <a:lstStyle>
            <a:lvl1pPr>
              <a:defRPr/>
            </a:lvl1pPr>
          </a:lstStyle>
          <a:p>
            <a:pPr defTabSz="914353" eaLnBrk="0" fontAlgn="base" hangingPunct="0">
              <a:spcBef>
                <a:spcPct val="0"/>
              </a:spcBef>
              <a:spcAft>
                <a:spcPct val="0"/>
              </a:spcAft>
              <a:defRPr/>
            </a:pPr>
            <a:endParaRPr lang="en-US" sz="2400" dirty="0">
              <a:solidFill>
                <a:srgbClr val="000000"/>
              </a:solidFill>
              <a:latin typeface="Arial" charset="0"/>
            </a:endParaRPr>
          </a:p>
        </p:txBody>
      </p:sp>
      <p:sp>
        <p:nvSpPr>
          <p:cNvPr id="5" name="Footer Placeholder 4"/>
          <p:cNvSpPr>
            <a:spLocks noGrp="1" noChangeArrowheads="1"/>
          </p:cNvSpPr>
          <p:nvPr>
            <p:ph type="ftr" sz="quarter" idx="11"/>
          </p:nvPr>
        </p:nvSpPr>
        <p:spPr>
          <a:xfrm>
            <a:off x="749300" y="6299200"/>
            <a:ext cx="6223000" cy="558800"/>
          </a:xfrm>
          <a:prstGeom prst="rect">
            <a:avLst/>
          </a:prstGeom>
        </p:spPr>
        <p:txBody>
          <a:bodyPr lIns="91435" tIns="45718" rIns="91435" bIns="45718"/>
          <a:lstStyle>
            <a:lvl1pPr>
              <a:defRPr/>
            </a:lvl1pPr>
          </a:lstStyle>
          <a:p>
            <a:pPr defTabSz="914353" eaLnBrk="0" fontAlgn="base" hangingPunct="0">
              <a:spcBef>
                <a:spcPct val="0"/>
              </a:spcBef>
              <a:spcAft>
                <a:spcPct val="0"/>
              </a:spcAft>
              <a:defRPr/>
            </a:pPr>
            <a:endParaRPr lang="en-US" sz="2400" dirty="0">
              <a:solidFill>
                <a:srgbClr val="000000"/>
              </a:solidFill>
              <a:latin typeface="Arial" charset="0"/>
            </a:endParaRPr>
          </a:p>
        </p:txBody>
      </p:sp>
      <p:sp>
        <p:nvSpPr>
          <p:cNvPr id="6" name="Slide Number Placeholder 5"/>
          <p:cNvSpPr>
            <a:spLocks noGrp="1" noChangeArrowheads="1"/>
          </p:cNvSpPr>
          <p:nvPr>
            <p:ph type="sldNum" sz="quarter" idx="12"/>
          </p:nvPr>
        </p:nvSpPr>
        <p:spPr>
          <a:xfrm>
            <a:off x="7924801" y="6299200"/>
            <a:ext cx="838200" cy="457200"/>
          </a:xfrm>
          <a:prstGeom prst="rect">
            <a:avLst/>
          </a:prstGeom>
        </p:spPr>
        <p:txBody>
          <a:bodyPr vert="horz" wrap="square" lIns="91435" tIns="45718" rIns="91435" bIns="45718" numCol="1" anchor="t" anchorCtr="0" compatLnSpc="1">
            <a:prstTxWarp prst="textNoShape">
              <a:avLst/>
            </a:prstTxWarp>
          </a:bodyPr>
          <a:lstStyle>
            <a:lvl1pPr>
              <a:defRPr/>
            </a:lvl1pPr>
          </a:lstStyle>
          <a:p>
            <a:pPr defTabSz="914353" eaLnBrk="0" fontAlgn="base" hangingPunct="0">
              <a:spcBef>
                <a:spcPct val="0"/>
              </a:spcBef>
              <a:spcAft>
                <a:spcPct val="0"/>
              </a:spcAft>
              <a:defRPr/>
            </a:pPr>
            <a:fld id="{2272869C-C32E-4166-ADE3-589DF85F0AD7}" type="slidenum">
              <a:rPr lang="en-US" sz="2400">
                <a:solidFill>
                  <a:srgbClr val="000000"/>
                </a:solidFill>
                <a:latin typeface="Arial" charset="0"/>
              </a:rPr>
              <a:pPr defTabSz="914353" eaLnBrk="0" fontAlgn="base" hangingPunct="0">
                <a:spcBef>
                  <a:spcPct val="0"/>
                </a:spcBef>
                <a:spcAft>
                  <a:spcPct val="0"/>
                </a:spcAft>
                <a:defRPr/>
              </a:pPr>
              <a:t>‹#›</a:t>
            </a:fld>
            <a:endParaRPr lang="en-US" sz="2400" dirty="0">
              <a:solidFill>
                <a:srgbClr val="000000"/>
              </a:solidFill>
              <a:latin typeface="Arial" charset="0"/>
            </a:endParaRPr>
          </a:p>
        </p:txBody>
      </p:sp>
    </p:spTree>
    <p:extLst>
      <p:ext uri="{BB962C8B-B14F-4D97-AF65-F5344CB8AC3E}">
        <p14:creationId xmlns:p14="http://schemas.microsoft.com/office/powerpoint/2010/main" val="266818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4959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526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152" y="914400"/>
            <a:ext cx="8637563" cy="838200"/>
          </a:xfrm>
        </p:spPr>
        <p:txBody>
          <a:bodyPr/>
          <a:lstStyle/>
          <a:p>
            <a:r>
              <a:rPr lang="en-US" dirty="0"/>
              <a:t>Click to edit Master title style</a:t>
            </a:r>
          </a:p>
        </p:txBody>
      </p:sp>
      <p:sp>
        <p:nvSpPr>
          <p:cNvPr id="3" name="Content Placeholder 2"/>
          <p:cNvSpPr>
            <a:spLocks noGrp="1"/>
          </p:cNvSpPr>
          <p:nvPr>
            <p:ph idx="1"/>
          </p:nvPr>
        </p:nvSpPr>
        <p:spPr>
          <a:xfrm>
            <a:off x="267286" y="1758462"/>
            <a:ext cx="8623496" cy="49236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16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8940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Tree>
    <p:extLst>
      <p:ext uri="{BB962C8B-B14F-4D97-AF65-F5344CB8AC3E}">
        <p14:creationId xmlns:p14="http://schemas.microsoft.com/office/powerpoint/2010/main" val="136971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9812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50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50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1955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35276"/>
            <a:ext cx="4040188" cy="326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21955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835276"/>
            <a:ext cx="4041775" cy="3260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404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6183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49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01700"/>
            <a:ext cx="3008313" cy="11557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89000"/>
            <a:ext cx="5111750" cy="5237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057401"/>
            <a:ext cx="3008313" cy="40687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Click to edit Master text styles</a:t>
            </a:r>
          </a:p>
        </p:txBody>
      </p:sp>
    </p:spTree>
    <p:extLst>
      <p:ext uri="{BB962C8B-B14F-4D97-AF65-F5344CB8AC3E}">
        <p14:creationId xmlns:p14="http://schemas.microsoft.com/office/powerpoint/2010/main" val="378561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77900"/>
            <a:ext cx="5486400" cy="3749675"/>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7315200" y="6299200"/>
            <a:ext cx="1447800" cy="457200"/>
          </a:xfrm>
          <a:prstGeom prst="rect">
            <a:avLst/>
          </a:prstGeom>
        </p:spPr>
        <p:txBody>
          <a:bodyPr lIns="91435" tIns="45718" rIns="91435" bIns="45718"/>
          <a:lstStyle>
            <a:lvl1pPr>
              <a:defRPr/>
            </a:lvl1pPr>
          </a:lstStyle>
          <a:p>
            <a:pPr defTabSz="914353" eaLnBrk="0" fontAlgn="base" hangingPunct="0">
              <a:spcBef>
                <a:spcPct val="0"/>
              </a:spcBef>
              <a:spcAft>
                <a:spcPct val="0"/>
              </a:spcAft>
              <a:defRPr/>
            </a:pPr>
            <a:endParaRPr lang="en-US" sz="2400" dirty="0">
              <a:solidFill>
                <a:srgbClr val="000000"/>
              </a:solidFill>
              <a:latin typeface="Arial" charset="0"/>
            </a:endParaRPr>
          </a:p>
        </p:txBody>
      </p:sp>
      <p:sp>
        <p:nvSpPr>
          <p:cNvPr id="6" name="Footer Placeholder 5"/>
          <p:cNvSpPr>
            <a:spLocks noGrp="1" noChangeArrowheads="1"/>
          </p:cNvSpPr>
          <p:nvPr>
            <p:ph type="ftr" sz="quarter" idx="11"/>
          </p:nvPr>
        </p:nvSpPr>
        <p:spPr>
          <a:xfrm>
            <a:off x="749300" y="6299200"/>
            <a:ext cx="6223000" cy="558800"/>
          </a:xfrm>
          <a:prstGeom prst="rect">
            <a:avLst/>
          </a:prstGeom>
        </p:spPr>
        <p:txBody>
          <a:bodyPr lIns="91435" tIns="45718" rIns="91435" bIns="45718"/>
          <a:lstStyle>
            <a:lvl1pPr>
              <a:defRPr/>
            </a:lvl1pPr>
          </a:lstStyle>
          <a:p>
            <a:pPr defTabSz="914353" eaLnBrk="0" fontAlgn="base" hangingPunct="0">
              <a:spcBef>
                <a:spcPct val="0"/>
              </a:spcBef>
              <a:spcAft>
                <a:spcPct val="0"/>
              </a:spcAft>
              <a:defRPr/>
            </a:pPr>
            <a:endParaRPr lang="en-US" sz="2400" dirty="0">
              <a:solidFill>
                <a:srgbClr val="000000"/>
              </a:solidFill>
              <a:latin typeface="Arial" charset="0"/>
            </a:endParaRPr>
          </a:p>
        </p:txBody>
      </p:sp>
      <p:sp>
        <p:nvSpPr>
          <p:cNvPr id="7" name="Slide Number Placeholder 6"/>
          <p:cNvSpPr>
            <a:spLocks noGrp="1" noChangeArrowheads="1"/>
          </p:cNvSpPr>
          <p:nvPr>
            <p:ph type="sldNum" sz="quarter" idx="12"/>
          </p:nvPr>
        </p:nvSpPr>
        <p:spPr>
          <a:xfrm>
            <a:off x="7924801" y="6299200"/>
            <a:ext cx="838200" cy="457200"/>
          </a:xfrm>
          <a:prstGeom prst="rect">
            <a:avLst/>
          </a:prstGeom>
        </p:spPr>
        <p:txBody>
          <a:bodyPr vert="horz" wrap="square" lIns="91435" tIns="45718" rIns="91435" bIns="45718" numCol="1" anchor="t" anchorCtr="0" compatLnSpc="1">
            <a:prstTxWarp prst="textNoShape">
              <a:avLst/>
            </a:prstTxWarp>
          </a:bodyPr>
          <a:lstStyle>
            <a:lvl1pPr>
              <a:defRPr/>
            </a:lvl1pPr>
          </a:lstStyle>
          <a:p>
            <a:pPr defTabSz="914353" eaLnBrk="0" fontAlgn="base" hangingPunct="0">
              <a:spcBef>
                <a:spcPct val="0"/>
              </a:spcBef>
              <a:spcAft>
                <a:spcPct val="0"/>
              </a:spcAft>
              <a:defRPr/>
            </a:pPr>
            <a:fld id="{73B83B10-BCCD-4CF3-88F6-53813163D90B}" type="slidenum">
              <a:rPr lang="en-US" sz="2400">
                <a:solidFill>
                  <a:srgbClr val="000000"/>
                </a:solidFill>
                <a:latin typeface="Arial" charset="0"/>
              </a:rPr>
              <a:pPr defTabSz="914353" eaLnBrk="0" fontAlgn="base" hangingPunct="0">
                <a:spcBef>
                  <a:spcPct val="0"/>
                </a:spcBef>
                <a:spcAft>
                  <a:spcPct val="0"/>
                </a:spcAft>
                <a:defRPr/>
              </a:pPr>
              <a:t>‹#›</a:t>
            </a:fld>
            <a:endParaRPr lang="en-US" sz="2400" dirty="0">
              <a:solidFill>
                <a:srgbClr val="000000"/>
              </a:solidFill>
              <a:latin typeface="Arial" charset="0"/>
            </a:endParaRPr>
          </a:p>
        </p:txBody>
      </p:sp>
    </p:spTree>
    <p:extLst>
      <p:ext uri="{BB962C8B-B14F-4D97-AF65-F5344CB8AC3E}">
        <p14:creationId xmlns:p14="http://schemas.microsoft.com/office/powerpoint/2010/main" val="133408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werpoint-C sub.jpg"/>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3176"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176" y="7620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749300" y="1981200"/>
            <a:ext cx="792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1"/>
          <p:cNvSpPr>
            <a:spLocks noGrp="1"/>
          </p:cNvSpPr>
          <p:nvPr>
            <p:ph type="sldNum" sz="quarter" idx="4"/>
          </p:nvPr>
        </p:nvSpPr>
        <p:spPr>
          <a:xfrm>
            <a:off x="6553200" y="6248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19081-CFA7-4B1F-854E-9500C43AFD75}" type="slidenum">
              <a:rPr lang="en-US" smtClean="0"/>
              <a:t>‹#›</a:t>
            </a:fld>
            <a:endParaRPr lang="en-US" dirty="0"/>
          </a:p>
        </p:txBody>
      </p:sp>
    </p:spTree>
    <p:extLst>
      <p:ext uri="{BB962C8B-B14F-4D97-AF65-F5344CB8AC3E}">
        <p14:creationId xmlns:p14="http://schemas.microsoft.com/office/powerpoint/2010/main" val="2965403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3600" b="1" baseline="0">
          <a:solidFill>
            <a:srgbClr val="948151"/>
          </a:solidFill>
          <a:latin typeface="Calibri" panose="020F0502020204030204" pitchFamily="34" charset="0"/>
          <a:ea typeface="+mj-ea"/>
          <a:cs typeface="+mj-cs"/>
        </a:defRPr>
      </a:lvl1pPr>
      <a:lvl2pPr algn="l" rtl="0" eaLnBrk="0" fontAlgn="base" hangingPunct="0">
        <a:spcBef>
          <a:spcPct val="0"/>
        </a:spcBef>
        <a:spcAft>
          <a:spcPct val="0"/>
        </a:spcAft>
        <a:defRPr sz="3600" b="1">
          <a:solidFill>
            <a:srgbClr val="948151"/>
          </a:solidFill>
          <a:latin typeface="Georgi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600" b="1">
          <a:solidFill>
            <a:srgbClr val="948151"/>
          </a:solidFill>
          <a:latin typeface="Georgi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600" b="1">
          <a:solidFill>
            <a:srgbClr val="948151"/>
          </a:solidFill>
          <a:latin typeface="Georgi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600" b="1">
          <a:solidFill>
            <a:srgbClr val="948151"/>
          </a:solidFill>
          <a:latin typeface="Georgia" pitchFamily="-108" charset="0"/>
          <a:ea typeface="ＭＳ Ｐゴシック" pitchFamily="-108" charset="-128"/>
          <a:cs typeface="ＭＳ Ｐゴシック" pitchFamily="-108" charset="-128"/>
        </a:defRPr>
      </a:lvl5pPr>
      <a:lvl6pPr marL="457177" algn="l" rtl="0" fontAlgn="base">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6pPr>
      <a:lvl7pPr marL="914353" algn="l" rtl="0" fontAlgn="base">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7pPr>
      <a:lvl8pPr marL="1371530" algn="l" rtl="0" fontAlgn="base">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8pPr>
      <a:lvl9pPr marL="1828706" algn="l" rtl="0" fontAlgn="base">
        <a:spcBef>
          <a:spcPct val="0"/>
        </a:spcBef>
        <a:spcAft>
          <a:spcPct val="0"/>
        </a:spcAft>
        <a:defRPr sz="4400">
          <a:solidFill>
            <a:srgbClr val="003E7E"/>
          </a:solidFill>
          <a:latin typeface="Georgia" pitchFamily="-108" charset="0"/>
          <a:ea typeface="ＭＳ Ｐゴシック" pitchFamily="-108" charset="-128"/>
          <a:cs typeface="ＭＳ Ｐゴシック" pitchFamily="-108" charset="-128"/>
        </a:defRPr>
      </a:lvl9pPr>
    </p:titleStyle>
    <p:bodyStyle>
      <a:lvl1pPr marL="342882" indent="-342882" algn="l" rtl="0" eaLnBrk="0" fontAlgn="base" hangingPunct="0">
        <a:spcBef>
          <a:spcPct val="20000"/>
        </a:spcBef>
        <a:spcAft>
          <a:spcPts val="600"/>
        </a:spcAft>
        <a:buClr>
          <a:srgbClr val="000000"/>
        </a:buClr>
        <a:buChar char="•"/>
        <a:defRPr sz="3200">
          <a:solidFill>
            <a:srgbClr val="002B5E"/>
          </a:solidFill>
          <a:latin typeface="+mn-lt"/>
          <a:ea typeface="+mn-ea"/>
          <a:cs typeface="+mn-cs"/>
        </a:defRPr>
      </a:lvl1pPr>
      <a:lvl2pPr marL="742912" indent="-285736" algn="l" rtl="0" eaLnBrk="0" fontAlgn="base" hangingPunct="0">
        <a:spcBef>
          <a:spcPct val="20000"/>
        </a:spcBef>
        <a:spcAft>
          <a:spcPts val="1200"/>
        </a:spcAft>
        <a:buClr>
          <a:srgbClr val="000000"/>
        </a:buClr>
        <a:buChar char="–"/>
        <a:defRPr sz="2800">
          <a:solidFill>
            <a:srgbClr val="002B5E"/>
          </a:solidFill>
          <a:latin typeface="+mn-lt"/>
          <a:ea typeface="+mn-ea"/>
        </a:defRPr>
      </a:lvl2pPr>
      <a:lvl3pPr marL="1142942" indent="-228588" algn="l" rtl="0" eaLnBrk="0" fontAlgn="base" hangingPunct="0">
        <a:spcBef>
          <a:spcPct val="20000"/>
        </a:spcBef>
        <a:spcAft>
          <a:spcPts val="1200"/>
        </a:spcAft>
        <a:buClr>
          <a:srgbClr val="000000"/>
        </a:buClr>
        <a:buChar char="•"/>
        <a:defRPr sz="2400">
          <a:solidFill>
            <a:srgbClr val="002B5E"/>
          </a:solidFill>
          <a:latin typeface="+mn-lt"/>
          <a:ea typeface="+mn-ea"/>
        </a:defRPr>
      </a:lvl3pPr>
      <a:lvl4pPr marL="1600118" indent="-228588" algn="l" rtl="0" eaLnBrk="0" fontAlgn="base" hangingPunct="0">
        <a:spcBef>
          <a:spcPct val="20000"/>
        </a:spcBef>
        <a:spcAft>
          <a:spcPts val="1200"/>
        </a:spcAft>
        <a:buClr>
          <a:srgbClr val="000000"/>
        </a:buClr>
        <a:buChar char="–"/>
        <a:defRPr sz="2000">
          <a:solidFill>
            <a:srgbClr val="002B5E"/>
          </a:solidFill>
          <a:latin typeface="+mn-lt"/>
          <a:ea typeface="+mn-ea"/>
        </a:defRPr>
      </a:lvl4pPr>
      <a:lvl5pPr marL="2057295" indent="-228588" algn="l" rtl="0" eaLnBrk="0" fontAlgn="base" hangingPunct="0">
        <a:spcBef>
          <a:spcPct val="20000"/>
        </a:spcBef>
        <a:spcAft>
          <a:spcPts val="1200"/>
        </a:spcAft>
        <a:buClr>
          <a:srgbClr val="000000"/>
        </a:buClr>
        <a:buChar char="»"/>
        <a:defRPr sz="2000">
          <a:solidFill>
            <a:srgbClr val="002B5E"/>
          </a:solidFill>
          <a:latin typeface="+mn-lt"/>
          <a:ea typeface="+mn-ea"/>
        </a:defRPr>
      </a:lvl5pPr>
      <a:lvl6pPr marL="2514471" indent="-228588" algn="l" rtl="0" fontAlgn="base">
        <a:spcBef>
          <a:spcPct val="20000"/>
        </a:spcBef>
        <a:spcAft>
          <a:spcPct val="0"/>
        </a:spcAft>
        <a:buChar char="»"/>
        <a:defRPr sz="2000">
          <a:solidFill>
            <a:srgbClr val="003E7E"/>
          </a:solidFill>
          <a:latin typeface="+mn-lt"/>
          <a:ea typeface="+mn-ea"/>
        </a:defRPr>
      </a:lvl6pPr>
      <a:lvl7pPr marL="2971648" indent="-228588" algn="l" rtl="0" fontAlgn="base">
        <a:spcBef>
          <a:spcPct val="20000"/>
        </a:spcBef>
        <a:spcAft>
          <a:spcPct val="0"/>
        </a:spcAft>
        <a:buChar char="»"/>
        <a:defRPr sz="2000">
          <a:solidFill>
            <a:srgbClr val="003E7E"/>
          </a:solidFill>
          <a:latin typeface="+mn-lt"/>
          <a:ea typeface="+mn-ea"/>
        </a:defRPr>
      </a:lvl7pPr>
      <a:lvl8pPr marL="3428825" indent="-228588" algn="l" rtl="0" fontAlgn="base">
        <a:spcBef>
          <a:spcPct val="20000"/>
        </a:spcBef>
        <a:spcAft>
          <a:spcPct val="0"/>
        </a:spcAft>
        <a:buChar char="»"/>
        <a:defRPr sz="2000">
          <a:solidFill>
            <a:srgbClr val="003E7E"/>
          </a:solidFill>
          <a:latin typeface="+mn-lt"/>
          <a:ea typeface="+mn-ea"/>
        </a:defRPr>
      </a:lvl8pPr>
      <a:lvl9pPr marL="3886001" indent="-228588" algn="l" rtl="0" fontAlgn="base">
        <a:spcBef>
          <a:spcPct val="20000"/>
        </a:spcBef>
        <a:spcAft>
          <a:spcPct val="0"/>
        </a:spcAft>
        <a:buChar char="»"/>
        <a:defRPr sz="2000">
          <a:solidFill>
            <a:srgbClr val="003E7E"/>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title-slid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 name="Rectangle 2"/>
          <p:cNvSpPr txBox="1">
            <a:spLocks noChangeArrowheads="1"/>
          </p:cNvSpPr>
          <p:nvPr/>
        </p:nvSpPr>
        <p:spPr bwMode="auto">
          <a:xfrm>
            <a:off x="152400" y="2546439"/>
            <a:ext cx="8035925" cy="2693987"/>
          </a:xfrm>
          <a:prstGeom prst="rect">
            <a:avLst/>
          </a:prstGeom>
          <a:noFill/>
          <a:ln w="9525">
            <a:noFill/>
            <a:miter lim="800000"/>
            <a:headEnd/>
            <a:tailEnd/>
          </a:ln>
        </p:spPr>
        <p:txBody>
          <a:bodyPr anchor="b"/>
          <a:lstStyle/>
          <a:p>
            <a:r>
              <a:rPr lang="en" sz="3600" dirty="0">
                <a:solidFill>
                  <a:schemeClr val="bg1"/>
                </a:solidFill>
              </a:rPr>
              <a:t>Agile For Large Scale Projects </a:t>
            </a:r>
            <a:br>
              <a:rPr lang="en" sz="3600" dirty="0">
                <a:solidFill>
                  <a:schemeClr val="bg1"/>
                </a:solidFill>
              </a:rPr>
            </a:br>
            <a:r>
              <a:rPr lang="en" sz="3600" dirty="0">
                <a:solidFill>
                  <a:schemeClr val="bg1"/>
                </a:solidFill>
              </a:rPr>
              <a:t>-– A Hybrid Approach</a:t>
            </a:r>
            <a:br>
              <a:rPr lang="en-US" sz="5400" dirty="0"/>
            </a:br>
            <a:br>
              <a:rPr lang="en-US" sz="5400" dirty="0"/>
            </a:br>
            <a:endParaRPr lang="en-US" sz="2000" b="1" dirty="0">
              <a:solidFill>
                <a:srgbClr val="FFFFFF"/>
              </a:solidFill>
              <a:latin typeface="Calibri" panose="020F0502020204030204" pitchFamily="34" charset="0"/>
              <a:cs typeface="Arial"/>
            </a:endParaRPr>
          </a:p>
          <a:p>
            <a:pPr eaLnBrk="1" fontAlgn="auto" hangingPunct="1">
              <a:spcBef>
                <a:spcPts val="0"/>
              </a:spcBef>
              <a:spcAft>
                <a:spcPts val="0"/>
              </a:spcAft>
            </a:pPr>
            <a:endParaRPr lang="en-US" sz="3600" b="1" dirty="0">
              <a:solidFill>
                <a:srgbClr val="FFFFFF"/>
              </a:solidFill>
              <a:latin typeface="Calibri" panose="020F0502020204030204" pitchFamily="34" charset="0"/>
              <a:cs typeface="Arial"/>
            </a:endParaRPr>
          </a:p>
        </p:txBody>
      </p:sp>
      <p:sp>
        <p:nvSpPr>
          <p:cNvPr id="13" name="Rectangle 3"/>
          <p:cNvSpPr txBox="1">
            <a:spLocks noChangeArrowheads="1"/>
          </p:cNvSpPr>
          <p:nvPr/>
        </p:nvSpPr>
        <p:spPr bwMode="auto">
          <a:xfrm>
            <a:off x="361315" y="4311561"/>
            <a:ext cx="5791200" cy="1312202"/>
          </a:xfrm>
          <a:prstGeom prst="rect">
            <a:avLst/>
          </a:prstGeom>
          <a:noFill/>
          <a:ln w="9525">
            <a:noFill/>
            <a:miter lim="800000"/>
            <a:headEnd/>
            <a:tailEnd/>
          </a:ln>
        </p:spPr>
        <p:txBody>
          <a:bodyPr/>
          <a:lstStyle/>
          <a:p>
            <a:pPr eaLnBrk="1" fontAlgn="auto" hangingPunct="1">
              <a:spcBef>
                <a:spcPct val="20000"/>
              </a:spcBef>
              <a:spcAft>
                <a:spcPts val="0"/>
              </a:spcAft>
              <a:buClr>
                <a:srgbClr val="000000"/>
              </a:buClr>
            </a:pPr>
            <a:r>
              <a:rPr lang="en-US" sz="1800" dirty="0">
                <a:solidFill>
                  <a:srgbClr val="FFFFFF"/>
                </a:solidFill>
                <a:latin typeface="Calibri" panose="020F0502020204030204" pitchFamily="34" charset="0"/>
                <a:cs typeface="Arial"/>
              </a:rPr>
              <a:t>CS 2310 Seminar</a:t>
            </a:r>
          </a:p>
          <a:p>
            <a:pPr eaLnBrk="1" fontAlgn="auto" hangingPunct="1">
              <a:spcBef>
                <a:spcPct val="20000"/>
              </a:spcBef>
              <a:spcAft>
                <a:spcPts val="0"/>
              </a:spcAft>
              <a:buClr>
                <a:srgbClr val="000000"/>
              </a:buClr>
            </a:pPr>
            <a:r>
              <a:rPr lang="en-US" sz="1800" dirty="0">
                <a:solidFill>
                  <a:srgbClr val="FFFFFF"/>
                </a:solidFill>
                <a:latin typeface="Calibri" panose="020F0502020204030204" pitchFamily="34" charset="0"/>
                <a:cs typeface="Arial"/>
              </a:rPr>
              <a:t>Weizheng Xu</a:t>
            </a:r>
            <a:br>
              <a:rPr lang="en-US" sz="1800" dirty="0">
                <a:solidFill>
                  <a:srgbClr val="FFFFFF"/>
                </a:solidFill>
                <a:latin typeface="Calibri" panose="020F0502020204030204" pitchFamily="34" charset="0"/>
                <a:cs typeface="Arial"/>
              </a:rPr>
            </a:br>
            <a:endParaRPr lang="en-US" sz="1800" dirty="0">
              <a:solidFill>
                <a:srgbClr val="FFFFFF"/>
              </a:solidFill>
              <a:latin typeface="Calibri" panose="020F0502020204030204" pitchFamily="34" charset="0"/>
              <a:cs typeface="Arial"/>
            </a:endParaRPr>
          </a:p>
        </p:txBody>
      </p:sp>
    </p:spTree>
    <p:extLst>
      <p:ext uri="{BB962C8B-B14F-4D97-AF65-F5344CB8AC3E}">
        <p14:creationId xmlns:p14="http://schemas.microsoft.com/office/powerpoint/2010/main" val="115530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152" y="914400"/>
            <a:ext cx="8904848" cy="838200"/>
          </a:xfrm>
        </p:spPr>
        <p:txBody>
          <a:bodyPr/>
          <a:lstStyle/>
          <a:p>
            <a:r>
              <a:rPr lang="en-US" sz="4800" dirty="0">
                <a:solidFill>
                  <a:srgbClr val="CDB87D"/>
                </a:solidFill>
              </a:rPr>
              <a:t>Six Engineering Disciplines of RUP</a:t>
            </a:r>
          </a:p>
        </p:txBody>
      </p:sp>
      <p:graphicFrame>
        <p:nvGraphicFramePr>
          <p:cNvPr id="4" name="Diagram 3">
            <a:extLst>
              <a:ext uri="{FF2B5EF4-FFF2-40B4-BE49-F238E27FC236}">
                <a16:creationId xmlns:a16="http://schemas.microsoft.com/office/drawing/2014/main" id="{A36FE889-A793-B34E-ACB1-7FBE2E0873A1}"/>
              </a:ext>
            </a:extLst>
          </p:cNvPr>
          <p:cNvGraphicFramePr/>
          <p:nvPr>
            <p:extLst>
              <p:ext uri="{D42A27DB-BD31-4B8C-83A1-F6EECF244321}">
                <p14:modId xmlns:p14="http://schemas.microsoft.com/office/powerpoint/2010/main" val="4230610592"/>
              </p:ext>
            </p:extLst>
          </p:nvPr>
        </p:nvGraphicFramePr>
        <p:xfrm>
          <a:off x="432325"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34B2C3A-440D-0344-927C-913D8A9C7880}"/>
              </a:ext>
            </a:extLst>
          </p:cNvPr>
          <p:cNvPicPr>
            <a:picLocks noChangeAspect="1"/>
          </p:cNvPicPr>
          <p:nvPr/>
        </p:nvPicPr>
        <p:blipFill>
          <a:blip r:embed="rId8"/>
          <a:stretch>
            <a:fillRect/>
          </a:stretch>
        </p:blipFill>
        <p:spPr>
          <a:xfrm>
            <a:off x="6741161" y="1752600"/>
            <a:ext cx="2402839" cy="1712259"/>
          </a:xfrm>
          <a:prstGeom prst="rect">
            <a:avLst/>
          </a:prstGeom>
        </p:spPr>
      </p:pic>
    </p:spTree>
    <p:extLst>
      <p:ext uri="{BB962C8B-B14F-4D97-AF65-F5344CB8AC3E}">
        <p14:creationId xmlns:p14="http://schemas.microsoft.com/office/powerpoint/2010/main" val="396756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82445"/>
            <a:ext cx="9362048" cy="838200"/>
          </a:xfrm>
        </p:spPr>
        <p:txBody>
          <a:bodyPr/>
          <a:lstStyle/>
          <a:p>
            <a:r>
              <a:rPr lang="en-US" sz="4800" dirty="0">
                <a:solidFill>
                  <a:srgbClr val="CDB87D"/>
                </a:solidFill>
              </a:rPr>
              <a:t>Three Supporting Disciplines of RUP</a:t>
            </a:r>
          </a:p>
        </p:txBody>
      </p:sp>
      <p:graphicFrame>
        <p:nvGraphicFramePr>
          <p:cNvPr id="4" name="Diagram 3">
            <a:extLst>
              <a:ext uri="{FF2B5EF4-FFF2-40B4-BE49-F238E27FC236}">
                <a16:creationId xmlns:a16="http://schemas.microsoft.com/office/drawing/2014/main" id="{A36FE889-A793-B34E-ACB1-7FBE2E0873A1}"/>
              </a:ext>
            </a:extLst>
          </p:cNvPr>
          <p:cNvGraphicFramePr/>
          <p:nvPr>
            <p:extLst>
              <p:ext uri="{D42A27DB-BD31-4B8C-83A1-F6EECF244321}">
                <p14:modId xmlns:p14="http://schemas.microsoft.com/office/powerpoint/2010/main" val="402343186"/>
              </p:ext>
            </p:extLst>
          </p:nvPr>
        </p:nvGraphicFramePr>
        <p:xfrm>
          <a:off x="432325"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29CAEE7-2DAC-3C45-8AB6-991E6331A2F0}"/>
              </a:ext>
            </a:extLst>
          </p:cNvPr>
          <p:cNvPicPr>
            <a:picLocks noChangeAspect="1"/>
          </p:cNvPicPr>
          <p:nvPr/>
        </p:nvPicPr>
        <p:blipFill>
          <a:blip r:embed="rId8"/>
          <a:stretch>
            <a:fillRect/>
          </a:stretch>
        </p:blipFill>
        <p:spPr>
          <a:xfrm>
            <a:off x="6741161" y="1716741"/>
            <a:ext cx="2402839" cy="1712259"/>
          </a:xfrm>
          <a:prstGeom prst="rect">
            <a:avLst/>
          </a:prstGeom>
        </p:spPr>
      </p:pic>
    </p:spTree>
    <p:extLst>
      <p:ext uri="{BB962C8B-B14F-4D97-AF65-F5344CB8AC3E}">
        <p14:creationId xmlns:p14="http://schemas.microsoft.com/office/powerpoint/2010/main" val="201193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CDB87D"/>
                </a:solidFill>
              </a:rPr>
              <a:t>Compare Scrum &amp; RUP</a:t>
            </a:r>
          </a:p>
        </p:txBody>
      </p:sp>
      <p:sp>
        <p:nvSpPr>
          <p:cNvPr id="4" name="TextBox 3">
            <a:extLst>
              <a:ext uri="{FF2B5EF4-FFF2-40B4-BE49-F238E27FC236}">
                <a16:creationId xmlns:a16="http://schemas.microsoft.com/office/drawing/2014/main" id="{BBF0B282-9DF9-2E4D-AA91-FB46C32620E4}"/>
              </a:ext>
            </a:extLst>
          </p:cNvPr>
          <p:cNvSpPr txBox="1"/>
          <p:nvPr/>
        </p:nvSpPr>
        <p:spPr>
          <a:xfrm>
            <a:off x="239152" y="1905000"/>
            <a:ext cx="1055097" cy="400110"/>
          </a:xfrm>
          <a:prstGeom prst="rect">
            <a:avLst/>
          </a:prstGeom>
          <a:noFill/>
        </p:spPr>
        <p:txBody>
          <a:bodyPr wrap="none" rtlCol="0">
            <a:spAutoFit/>
          </a:bodyPr>
          <a:lstStyle/>
          <a:p>
            <a:r>
              <a:rPr lang="en-US" sz="2000" b="1" dirty="0"/>
              <a:t>Scrum</a:t>
            </a:r>
          </a:p>
        </p:txBody>
      </p:sp>
      <p:sp>
        <p:nvSpPr>
          <p:cNvPr id="6" name="TextBox 5">
            <a:extLst>
              <a:ext uri="{FF2B5EF4-FFF2-40B4-BE49-F238E27FC236}">
                <a16:creationId xmlns:a16="http://schemas.microsoft.com/office/drawing/2014/main" id="{F9DE97A4-D569-6946-8D5F-783E58C6FD76}"/>
              </a:ext>
            </a:extLst>
          </p:cNvPr>
          <p:cNvSpPr txBox="1"/>
          <p:nvPr/>
        </p:nvSpPr>
        <p:spPr>
          <a:xfrm>
            <a:off x="297929" y="4705291"/>
            <a:ext cx="782587" cy="400110"/>
          </a:xfrm>
          <a:prstGeom prst="rect">
            <a:avLst/>
          </a:prstGeom>
          <a:noFill/>
        </p:spPr>
        <p:txBody>
          <a:bodyPr wrap="none" rtlCol="0">
            <a:spAutoFit/>
          </a:bodyPr>
          <a:lstStyle/>
          <a:p>
            <a:r>
              <a:rPr lang="en-US" sz="2000" b="1" dirty="0"/>
              <a:t>RUP</a:t>
            </a:r>
          </a:p>
        </p:txBody>
      </p:sp>
      <p:sp>
        <p:nvSpPr>
          <p:cNvPr id="5" name="TextBox 4">
            <a:extLst>
              <a:ext uri="{FF2B5EF4-FFF2-40B4-BE49-F238E27FC236}">
                <a16:creationId xmlns:a16="http://schemas.microsoft.com/office/drawing/2014/main" id="{B63C7F4F-1F30-C54B-840F-A6574C0387B3}"/>
              </a:ext>
            </a:extLst>
          </p:cNvPr>
          <p:cNvSpPr txBox="1"/>
          <p:nvPr/>
        </p:nvSpPr>
        <p:spPr>
          <a:xfrm>
            <a:off x="1676184" y="1776626"/>
            <a:ext cx="7228664" cy="2631490"/>
          </a:xfrm>
          <a:prstGeom prst="rect">
            <a:avLst/>
          </a:prstGeom>
          <a:noFill/>
        </p:spPr>
        <p:txBody>
          <a:bodyPr wrap="square" rtlCol="0">
            <a:spAutoFit/>
          </a:bodyPr>
          <a:lstStyle/>
          <a:p>
            <a:r>
              <a:rPr lang="en-US" sz="1500" b="1" dirty="0"/>
              <a:t>Advantages:</a:t>
            </a:r>
          </a:p>
          <a:p>
            <a:pPr marL="342900" indent="-342900">
              <a:buAutoNum type="arabicParenBoth"/>
            </a:pPr>
            <a:r>
              <a:rPr lang="en-US" sz="1500" dirty="0"/>
              <a:t>Adaption to changing business changing requirement</a:t>
            </a:r>
          </a:p>
          <a:p>
            <a:pPr marL="342900" indent="-342900">
              <a:buAutoNum type="arabicParenBoth"/>
            </a:pPr>
            <a:r>
              <a:rPr lang="en-US" sz="1500" dirty="0"/>
              <a:t>More manageable</a:t>
            </a:r>
          </a:p>
          <a:p>
            <a:pPr marL="342900" indent="-342900">
              <a:buAutoNum type="arabicParenBoth"/>
            </a:pPr>
            <a:r>
              <a:rPr lang="en-US" sz="1500" dirty="0"/>
              <a:t>High customer satisfaction</a:t>
            </a:r>
          </a:p>
          <a:p>
            <a:pPr marL="342900" indent="-342900">
              <a:buFontTx/>
              <a:buAutoNum type="arabicParenBoth"/>
            </a:pPr>
            <a:r>
              <a:rPr lang="en-US" sz="1500" dirty="0"/>
              <a:t>Light development lifecycle and light documentation</a:t>
            </a:r>
          </a:p>
          <a:p>
            <a:endParaRPr lang="en-US" sz="1500" dirty="0"/>
          </a:p>
          <a:p>
            <a:r>
              <a:rPr lang="en-US" sz="1500" b="1" dirty="0"/>
              <a:t>Disadvantages:</a:t>
            </a:r>
          </a:p>
          <a:p>
            <a:r>
              <a:rPr lang="en-US" sz="1500" dirty="0"/>
              <a:t>(1) Not successful for large scale and complex projects</a:t>
            </a:r>
          </a:p>
          <a:p>
            <a:r>
              <a:rPr lang="en-US" sz="1500" dirty="0"/>
              <a:t>(2) Document reduction</a:t>
            </a:r>
          </a:p>
          <a:p>
            <a:r>
              <a:rPr lang="en-US" sz="1500" dirty="0"/>
              <a:t>(3) Not suitable for stable projects</a:t>
            </a:r>
          </a:p>
          <a:p>
            <a:r>
              <a:rPr lang="en-US" sz="1500" dirty="0"/>
              <a:t>(4) Highly dependent on motivated team members</a:t>
            </a:r>
          </a:p>
        </p:txBody>
      </p:sp>
      <p:sp>
        <p:nvSpPr>
          <p:cNvPr id="9" name="TextBox 8">
            <a:extLst>
              <a:ext uri="{FF2B5EF4-FFF2-40B4-BE49-F238E27FC236}">
                <a16:creationId xmlns:a16="http://schemas.microsoft.com/office/drawing/2014/main" id="{4C4E467B-2FE2-9442-A7B4-B97626199379}"/>
              </a:ext>
            </a:extLst>
          </p:cNvPr>
          <p:cNvSpPr txBox="1"/>
          <p:nvPr/>
        </p:nvSpPr>
        <p:spPr>
          <a:xfrm>
            <a:off x="1676184" y="4638948"/>
            <a:ext cx="5389617" cy="2169825"/>
          </a:xfrm>
          <a:prstGeom prst="rect">
            <a:avLst/>
          </a:prstGeom>
          <a:noFill/>
        </p:spPr>
        <p:txBody>
          <a:bodyPr wrap="none" rtlCol="0">
            <a:spAutoFit/>
          </a:bodyPr>
          <a:lstStyle/>
          <a:p>
            <a:r>
              <a:rPr lang="en-US" sz="1500" b="1" dirty="0"/>
              <a:t>Advantages:</a:t>
            </a:r>
          </a:p>
          <a:p>
            <a:pPr marL="342900" indent="-342900">
              <a:buAutoNum type="arabicParenBoth"/>
            </a:pPr>
            <a:r>
              <a:rPr lang="en-US" sz="1500" dirty="0"/>
              <a:t>Low risk involve and high percentage of success</a:t>
            </a:r>
          </a:p>
          <a:p>
            <a:pPr marL="342900" indent="-342900">
              <a:buAutoNum type="arabicParenBoth"/>
            </a:pPr>
            <a:r>
              <a:rPr lang="en-US" sz="1500" dirty="0"/>
              <a:t>Straightforward, well defined and structured </a:t>
            </a:r>
          </a:p>
          <a:p>
            <a:pPr marL="342900" indent="-342900">
              <a:buAutoNum type="arabicParenBoth"/>
            </a:pPr>
            <a:r>
              <a:rPr lang="en-US" sz="1500" dirty="0"/>
              <a:t>Stability and predictability</a:t>
            </a:r>
          </a:p>
          <a:p>
            <a:endParaRPr lang="en-US" sz="1500" dirty="0"/>
          </a:p>
          <a:p>
            <a:r>
              <a:rPr lang="en-US" sz="1500" b="1" dirty="0"/>
              <a:t>Disadvantages:</a:t>
            </a:r>
          </a:p>
          <a:p>
            <a:r>
              <a:rPr lang="en-US" sz="1500" dirty="0"/>
              <a:t>(1) Lack of ability to adopt change in requirements</a:t>
            </a:r>
          </a:p>
          <a:p>
            <a:r>
              <a:rPr lang="en-US" sz="1500" dirty="0"/>
              <a:t>(2) Has tendency to carry out an over budget product</a:t>
            </a:r>
          </a:p>
          <a:p>
            <a:r>
              <a:rPr lang="en-US" sz="1500" dirty="0"/>
              <a:t>(3) Not necessarily meeting the requirement of the customers</a:t>
            </a:r>
          </a:p>
        </p:txBody>
      </p:sp>
      <p:sp>
        <p:nvSpPr>
          <p:cNvPr id="7" name="Smiley Face 6">
            <a:extLst>
              <a:ext uri="{FF2B5EF4-FFF2-40B4-BE49-F238E27FC236}">
                <a16:creationId xmlns:a16="http://schemas.microsoft.com/office/drawing/2014/main" id="{94CC4B38-F9B6-0D4B-9A7D-3C6A32F47CDB}"/>
              </a:ext>
            </a:extLst>
          </p:cNvPr>
          <p:cNvSpPr/>
          <p:nvPr/>
        </p:nvSpPr>
        <p:spPr bwMode="auto">
          <a:xfrm>
            <a:off x="6941099" y="2710842"/>
            <a:ext cx="1620999" cy="1436316"/>
          </a:xfrm>
          <a:prstGeom prst="smileyFace">
            <a:avLst/>
          </a:prstGeom>
          <a:solidFill>
            <a:srgbClr val="FFFF00"/>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spc="50" normalizeH="0" baseline="0">
              <a:ln w="0"/>
              <a:solidFill>
                <a:schemeClr val="bg2"/>
              </a:solidFill>
              <a:effectLst>
                <a:innerShdw blurRad="63500" dist="50800" dir="13500000">
                  <a:srgbClr val="000000">
                    <a:alpha val="50000"/>
                  </a:srgbClr>
                </a:innerShdw>
              </a:effectLst>
              <a:latin typeface="Arial" pitchFamily="-108" charset="0"/>
              <a:ea typeface="ＭＳ Ｐゴシック" pitchFamily="-108" charset="-128"/>
              <a:cs typeface="ＭＳ Ｐゴシック" pitchFamily="-108" charset="-128"/>
            </a:endParaRPr>
          </a:p>
        </p:txBody>
      </p:sp>
      <p:sp>
        <p:nvSpPr>
          <p:cNvPr id="10" name="TextBox 9">
            <a:extLst>
              <a:ext uri="{FF2B5EF4-FFF2-40B4-BE49-F238E27FC236}">
                <a16:creationId xmlns:a16="http://schemas.microsoft.com/office/drawing/2014/main" id="{2623574E-0BA6-2C4D-9679-BB2DD976CE10}"/>
              </a:ext>
            </a:extLst>
          </p:cNvPr>
          <p:cNvSpPr txBox="1"/>
          <p:nvPr/>
        </p:nvSpPr>
        <p:spPr>
          <a:xfrm>
            <a:off x="6731595" y="4432142"/>
            <a:ext cx="2289409" cy="369332"/>
          </a:xfrm>
          <a:prstGeom prst="rect">
            <a:avLst/>
          </a:prstGeom>
          <a:noFill/>
        </p:spPr>
        <p:txBody>
          <a:bodyPr wrap="none" rtlCol="0">
            <a:spAutoFit/>
          </a:bodyPr>
          <a:lstStyle/>
          <a:p>
            <a:r>
              <a:rPr lang="en-US" dirty="0">
                <a:effectLst>
                  <a:outerShdw blurRad="50800" dist="38100" dir="2700000" algn="tl" rotWithShape="0">
                    <a:prstClr val="black">
                      <a:alpha val="40000"/>
                    </a:prstClr>
                  </a:outerShdw>
                </a:effectLst>
                <a:highlight>
                  <a:srgbClr val="FFFF00"/>
                </a:highlight>
              </a:rPr>
              <a:t>Complementary</a:t>
            </a:r>
            <a:r>
              <a:rPr lang="zh-CN" altLang="en-US" dirty="0">
                <a:effectLst>
                  <a:outerShdw blurRad="50800" dist="38100" dir="2700000" algn="tl" rotWithShape="0">
                    <a:prstClr val="black">
                      <a:alpha val="40000"/>
                    </a:prstClr>
                  </a:outerShdw>
                </a:effectLst>
              </a:rPr>
              <a:t>！！</a:t>
            </a:r>
            <a:endParaRPr lang="en-US" dirty="0">
              <a:effectLst>
                <a:outerShdw blurRad="50800" dist="38100" dir="2700000" algn="tl" rotWithShape="0">
                  <a:prstClr val="black">
                    <a:alpha val="40000"/>
                  </a:prstClr>
                </a:outerShdw>
              </a:effectLst>
            </a:endParaRPr>
          </a:p>
        </p:txBody>
      </p:sp>
      <p:sp>
        <p:nvSpPr>
          <p:cNvPr id="12" name="Down Arrow 11">
            <a:extLst>
              <a:ext uri="{FF2B5EF4-FFF2-40B4-BE49-F238E27FC236}">
                <a16:creationId xmlns:a16="http://schemas.microsoft.com/office/drawing/2014/main" id="{B06AB08E-D2CB-944A-A596-F8B776181EA6}"/>
              </a:ext>
            </a:extLst>
          </p:cNvPr>
          <p:cNvSpPr/>
          <p:nvPr/>
        </p:nvSpPr>
        <p:spPr bwMode="auto">
          <a:xfrm>
            <a:off x="7604463" y="4905346"/>
            <a:ext cx="353300" cy="81851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normalizeH="0" baseline="0">
              <a:ln w="0"/>
              <a:solidFill>
                <a:schemeClr val="accent1"/>
              </a:solidFill>
              <a:effectLst>
                <a:outerShdw blurRad="38100" dist="25400" dir="5400000" algn="ctr" rotWithShape="0">
                  <a:srgbClr val="6E747A">
                    <a:alpha val="43000"/>
                  </a:srgbClr>
                </a:outerShdw>
              </a:effectLst>
              <a:latin typeface="Arial" pitchFamily="-108" charset="0"/>
              <a:ea typeface="ＭＳ Ｐゴシック" pitchFamily="-108" charset="-128"/>
              <a:cs typeface="ＭＳ Ｐゴシック" pitchFamily="-108" charset="-128"/>
            </a:endParaRPr>
          </a:p>
        </p:txBody>
      </p:sp>
      <p:sp>
        <p:nvSpPr>
          <p:cNvPr id="13" name="TextBox 12">
            <a:extLst>
              <a:ext uri="{FF2B5EF4-FFF2-40B4-BE49-F238E27FC236}">
                <a16:creationId xmlns:a16="http://schemas.microsoft.com/office/drawing/2014/main" id="{BF5EE144-4FEA-9842-BB93-1B787EBE93F5}"/>
              </a:ext>
            </a:extLst>
          </p:cNvPr>
          <p:cNvSpPr txBox="1"/>
          <p:nvPr/>
        </p:nvSpPr>
        <p:spPr>
          <a:xfrm>
            <a:off x="6262249" y="5830214"/>
            <a:ext cx="2978701" cy="369332"/>
          </a:xfrm>
          <a:prstGeom prst="rect">
            <a:avLst/>
          </a:prstGeom>
          <a:noFill/>
        </p:spPr>
        <p:txBody>
          <a:bodyPr wrap="none" rtlCol="0">
            <a:spAutoFit/>
          </a:bodyPr>
          <a:lstStyle/>
          <a:p>
            <a:r>
              <a:rPr lang="en-US" dirty="0">
                <a:effectLst>
                  <a:outerShdw blurRad="50800" dist="38100" dir="2700000" algn="tl" rotWithShape="0">
                    <a:prstClr val="black">
                      <a:alpha val="40000"/>
                    </a:prstClr>
                  </a:outerShdw>
                </a:effectLst>
                <a:highlight>
                  <a:srgbClr val="FFFF00"/>
                </a:highlight>
              </a:rPr>
              <a:t>Hybrid</a:t>
            </a:r>
            <a:r>
              <a:rPr lang="zh-CN" altLang="en-US" dirty="0">
                <a:effectLst>
                  <a:outerShdw blurRad="50800" dist="38100" dir="2700000" algn="tl" rotWithShape="0">
                    <a:prstClr val="black">
                      <a:alpha val="40000"/>
                    </a:prstClr>
                  </a:outerShdw>
                </a:effectLst>
                <a:highlight>
                  <a:srgbClr val="FFFF00"/>
                </a:highlight>
              </a:rPr>
              <a:t> </a:t>
            </a:r>
            <a:r>
              <a:rPr lang="en-US" altLang="zh-CN" dirty="0">
                <a:effectLst>
                  <a:outerShdw blurRad="50800" dist="38100" dir="2700000" algn="tl" rotWithShape="0">
                    <a:prstClr val="black">
                      <a:alpha val="40000"/>
                    </a:prstClr>
                  </a:outerShdw>
                </a:effectLst>
                <a:highlight>
                  <a:srgbClr val="FFFF00"/>
                </a:highlight>
              </a:rPr>
              <a:t>Approach</a:t>
            </a:r>
            <a:r>
              <a:rPr lang="zh-CN" altLang="en-US" dirty="0">
                <a:effectLst>
                  <a:outerShdw blurRad="50800" dist="38100" dir="2700000" algn="tl" rotWithShape="0">
                    <a:prstClr val="black">
                      <a:alpha val="40000"/>
                    </a:prstClr>
                  </a:outerShdw>
                </a:effectLst>
                <a:highlight>
                  <a:srgbClr val="FFFF00"/>
                </a:highlight>
              </a:rPr>
              <a:t> </a:t>
            </a:r>
            <a:r>
              <a:rPr lang="en-US" altLang="zh-CN" dirty="0">
                <a:effectLst>
                  <a:outerShdw blurRad="50800" dist="38100" dir="2700000" algn="tl" rotWithShape="0">
                    <a:prstClr val="black">
                      <a:alpha val="40000"/>
                    </a:prstClr>
                  </a:outerShdw>
                </a:effectLst>
                <a:highlight>
                  <a:srgbClr val="FFFF00"/>
                </a:highlight>
              </a:rPr>
              <a:t>Proposed</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7612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Hybrid Process for a large scale project</a:t>
            </a:r>
          </a:p>
        </p:txBody>
      </p:sp>
      <p:pic>
        <p:nvPicPr>
          <p:cNvPr id="2" name="Picture 1">
            <a:extLst>
              <a:ext uri="{FF2B5EF4-FFF2-40B4-BE49-F238E27FC236}">
                <a16:creationId xmlns:a16="http://schemas.microsoft.com/office/drawing/2014/main" id="{E935A045-5368-394D-93C9-07E5AD8FC7AE}"/>
              </a:ext>
            </a:extLst>
          </p:cNvPr>
          <p:cNvPicPr>
            <a:picLocks noChangeAspect="1"/>
          </p:cNvPicPr>
          <p:nvPr/>
        </p:nvPicPr>
        <p:blipFill>
          <a:blip r:embed="rId3"/>
          <a:stretch>
            <a:fillRect/>
          </a:stretch>
        </p:blipFill>
        <p:spPr>
          <a:xfrm>
            <a:off x="-14067" y="1752600"/>
            <a:ext cx="9144000" cy="4992130"/>
          </a:xfrm>
          <a:prstGeom prst="rect">
            <a:avLst/>
          </a:prstGeom>
        </p:spPr>
      </p:pic>
    </p:spTree>
    <p:extLst>
      <p:ext uri="{BB962C8B-B14F-4D97-AF65-F5344CB8AC3E}">
        <p14:creationId xmlns:p14="http://schemas.microsoft.com/office/powerpoint/2010/main" val="402928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10B8-8D36-7540-B0A2-12FB4091F5BE}"/>
              </a:ext>
            </a:extLst>
          </p:cNvPr>
          <p:cNvSpPr>
            <a:spLocks noGrp="1"/>
          </p:cNvSpPr>
          <p:nvPr>
            <p:ph type="title"/>
          </p:nvPr>
        </p:nvSpPr>
        <p:spPr/>
        <p:txBody>
          <a:bodyPr/>
          <a:lstStyle/>
          <a:p>
            <a:r>
              <a:rPr lang="en-US" dirty="0"/>
              <a:t>Hybrid Approach</a:t>
            </a:r>
          </a:p>
        </p:txBody>
      </p:sp>
      <p:pic>
        <p:nvPicPr>
          <p:cNvPr id="5" name="Picture 4">
            <a:extLst>
              <a:ext uri="{FF2B5EF4-FFF2-40B4-BE49-F238E27FC236}">
                <a16:creationId xmlns:a16="http://schemas.microsoft.com/office/drawing/2014/main" id="{EC8C6801-03F5-C04E-B92D-9437EC065CBF}"/>
              </a:ext>
            </a:extLst>
          </p:cNvPr>
          <p:cNvPicPr>
            <a:picLocks noChangeAspect="1"/>
          </p:cNvPicPr>
          <p:nvPr/>
        </p:nvPicPr>
        <p:blipFill>
          <a:blip r:embed="rId3"/>
          <a:stretch>
            <a:fillRect/>
          </a:stretch>
        </p:blipFill>
        <p:spPr>
          <a:xfrm>
            <a:off x="4931974" y="1894661"/>
            <a:ext cx="3515210" cy="2789398"/>
          </a:xfrm>
          <a:prstGeom prst="rect">
            <a:avLst/>
          </a:prstGeom>
        </p:spPr>
      </p:pic>
      <p:pic>
        <p:nvPicPr>
          <p:cNvPr id="7" name="Picture 6">
            <a:extLst>
              <a:ext uri="{FF2B5EF4-FFF2-40B4-BE49-F238E27FC236}">
                <a16:creationId xmlns:a16="http://schemas.microsoft.com/office/drawing/2014/main" id="{161F3378-3694-9D49-865F-5E43CDF6CCFE}"/>
              </a:ext>
            </a:extLst>
          </p:cNvPr>
          <p:cNvPicPr>
            <a:picLocks noChangeAspect="1"/>
          </p:cNvPicPr>
          <p:nvPr/>
        </p:nvPicPr>
        <p:blipFill>
          <a:blip r:embed="rId4"/>
          <a:stretch>
            <a:fillRect/>
          </a:stretch>
        </p:blipFill>
        <p:spPr>
          <a:xfrm>
            <a:off x="239152" y="1752600"/>
            <a:ext cx="4113760" cy="2931459"/>
          </a:xfrm>
          <a:prstGeom prst="rect">
            <a:avLst/>
          </a:prstGeom>
        </p:spPr>
      </p:pic>
      <p:sp>
        <p:nvSpPr>
          <p:cNvPr id="8" name="TextBox 7">
            <a:extLst>
              <a:ext uri="{FF2B5EF4-FFF2-40B4-BE49-F238E27FC236}">
                <a16:creationId xmlns:a16="http://schemas.microsoft.com/office/drawing/2014/main" id="{BBE5E47C-F1B7-B043-A44E-42E01D488C7D}"/>
              </a:ext>
            </a:extLst>
          </p:cNvPr>
          <p:cNvSpPr txBox="1"/>
          <p:nvPr/>
        </p:nvSpPr>
        <p:spPr>
          <a:xfrm>
            <a:off x="1371600" y="4732315"/>
            <a:ext cx="4113760" cy="400110"/>
          </a:xfrm>
          <a:prstGeom prst="rect">
            <a:avLst/>
          </a:prstGeom>
          <a:noFill/>
        </p:spPr>
        <p:txBody>
          <a:bodyPr wrap="square" rtlCol="0">
            <a:spAutoFit/>
          </a:bodyPr>
          <a:lstStyle/>
          <a:p>
            <a:r>
              <a:rPr lang="en-US" sz="2000" b="1" dirty="0">
                <a:solidFill>
                  <a:srgbClr val="FF0000"/>
                </a:solidFill>
              </a:rPr>
              <a:t>9</a:t>
            </a:r>
            <a:r>
              <a:rPr lang="en-US" sz="2000" b="1" dirty="0"/>
              <a:t> disciplines  for RUP</a:t>
            </a:r>
          </a:p>
        </p:txBody>
      </p:sp>
      <p:sp>
        <p:nvSpPr>
          <p:cNvPr id="9" name="TextBox 8">
            <a:extLst>
              <a:ext uri="{FF2B5EF4-FFF2-40B4-BE49-F238E27FC236}">
                <a16:creationId xmlns:a16="http://schemas.microsoft.com/office/drawing/2014/main" id="{81E68418-9AB5-664F-8A4E-04A99D9CDB8E}"/>
              </a:ext>
            </a:extLst>
          </p:cNvPr>
          <p:cNvSpPr txBox="1"/>
          <p:nvPr/>
        </p:nvSpPr>
        <p:spPr>
          <a:xfrm>
            <a:off x="5142345" y="4742128"/>
            <a:ext cx="3798047" cy="400110"/>
          </a:xfrm>
          <a:prstGeom prst="rect">
            <a:avLst/>
          </a:prstGeom>
          <a:noFill/>
        </p:spPr>
        <p:txBody>
          <a:bodyPr wrap="square" rtlCol="0">
            <a:spAutoFit/>
          </a:bodyPr>
          <a:lstStyle/>
          <a:p>
            <a:r>
              <a:rPr lang="en-US" sz="2000" b="1" dirty="0">
                <a:solidFill>
                  <a:srgbClr val="FF0000"/>
                </a:solidFill>
              </a:rPr>
              <a:t>7</a:t>
            </a:r>
            <a:r>
              <a:rPr lang="en-US" sz="2000" b="1" dirty="0"/>
              <a:t> disciplines for hybrid</a:t>
            </a:r>
          </a:p>
        </p:txBody>
      </p:sp>
      <p:sp>
        <p:nvSpPr>
          <p:cNvPr id="10" name="Curved Up Arrow 9">
            <a:extLst>
              <a:ext uri="{FF2B5EF4-FFF2-40B4-BE49-F238E27FC236}">
                <a16:creationId xmlns:a16="http://schemas.microsoft.com/office/drawing/2014/main" id="{77BCF795-62E9-E348-8C39-43520AD8CDEC}"/>
              </a:ext>
            </a:extLst>
          </p:cNvPr>
          <p:cNvSpPr/>
          <p:nvPr/>
        </p:nvSpPr>
        <p:spPr bwMode="auto">
          <a:xfrm>
            <a:off x="3200400" y="5337000"/>
            <a:ext cx="2743200" cy="457200"/>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 name="TextBox 10">
            <a:extLst>
              <a:ext uri="{FF2B5EF4-FFF2-40B4-BE49-F238E27FC236}">
                <a16:creationId xmlns:a16="http://schemas.microsoft.com/office/drawing/2014/main" id="{7BA6B02E-6D24-2C4E-B849-BA1B1C212420}"/>
              </a:ext>
            </a:extLst>
          </p:cNvPr>
          <p:cNvSpPr txBox="1"/>
          <p:nvPr/>
        </p:nvSpPr>
        <p:spPr>
          <a:xfrm>
            <a:off x="1696953" y="5912187"/>
            <a:ext cx="6470041" cy="400110"/>
          </a:xfrm>
          <a:prstGeom prst="rect">
            <a:avLst/>
          </a:prstGeom>
          <a:noFill/>
        </p:spPr>
        <p:txBody>
          <a:bodyPr wrap="none" rtlCol="0">
            <a:spAutoFit/>
          </a:bodyPr>
          <a:lstStyle/>
          <a:p>
            <a:r>
              <a:rPr lang="en-US" sz="2000" b="1" dirty="0"/>
              <a:t>Reduced project management and environment</a:t>
            </a:r>
          </a:p>
        </p:txBody>
      </p:sp>
    </p:spTree>
    <p:extLst>
      <p:ext uri="{BB962C8B-B14F-4D97-AF65-F5344CB8AC3E}">
        <p14:creationId xmlns:p14="http://schemas.microsoft.com/office/powerpoint/2010/main" val="111513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10B8-8D36-7540-B0A2-12FB4091F5BE}"/>
              </a:ext>
            </a:extLst>
          </p:cNvPr>
          <p:cNvSpPr>
            <a:spLocks noGrp="1"/>
          </p:cNvSpPr>
          <p:nvPr>
            <p:ph type="title"/>
          </p:nvPr>
        </p:nvSpPr>
        <p:spPr/>
        <p:txBody>
          <a:bodyPr/>
          <a:lstStyle/>
          <a:p>
            <a:r>
              <a:rPr lang="en-US" dirty="0"/>
              <a:t>What can be solved by Hybrid Approach?</a:t>
            </a:r>
          </a:p>
        </p:txBody>
      </p:sp>
      <p:sp>
        <p:nvSpPr>
          <p:cNvPr id="3" name="Content Placeholder 2">
            <a:extLst>
              <a:ext uri="{FF2B5EF4-FFF2-40B4-BE49-F238E27FC236}">
                <a16:creationId xmlns:a16="http://schemas.microsoft.com/office/drawing/2014/main" id="{9DC1CFB7-DC82-714E-B6C7-0A226BF8F089}"/>
              </a:ext>
            </a:extLst>
          </p:cNvPr>
          <p:cNvSpPr>
            <a:spLocks noGrp="1"/>
          </p:cNvSpPr>
          <p:nvPr>
            <p:ph idx="1"/>
          </p:nvPr>
        </p:nvSpPr>
        <p:spPr>
          <a:xfrm>
            <a:off x="343486" y="2286000"/>
            <a:ext cx="8800514" cy="4923692"/>
          </a:xfrm>
        </p:spPr>
        <p:txBody>
          <a:bodyPr/>
          <a:lstStyle/>
          <a:p>
            <a:r>
              <a:rPr lang="en-US" sz="2400" dirty="0"/>
              <a:t>Changes in requirements.</a:t>
            </a:r>
          </a:p>
          <a:p>
            <a:r>
              <a:rPr lang="en-US" sz="2400" dirty="0"/>
              <a:t>Not able to meet deadlines.</a:t>
            </a:r>
          </a:p>
          <a:p>
            <a:r>
              <a:rPr lang="en-US" sz="2400" dirty="0"/>
              <a:t>Quality. </a:t>
            </a:r>
          </a:p>
          <a:p>
            <a:r>
              <a:rPr lang="en-US" sz="2400" dirty="0"/>
              <a:t>Distributed software development.</a:t>
            </a:r>
          </a:p>
          <a:p>
            <a:endParaRPr lang="en-US" dirty="0"/>
          </a:p>
        </p:txBody>
      </p:sp>
    </p:spTree>
    <p:extLst>
      <p:ext uri="{BB962C8B-B14F-4D97-AF65-F5344CB8AC3E}">
        <p14:creationId xmlns:p14="http://schemas.microsoft.com/office/powerpoint/2010/main" val="385277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CDB87D"/>
                </a:solidFill>
              </a:rPr>
              <a:t>Own Critiques</a:t>
            </a:r>
            <a:r>
              <a:rPr lang="zh-CN" altLang="en-US" sz="4800" dirty="0">
                <a:solidFill>
                  <a:srgbClr val="CDB87D"/>
                </a:solidFill>
              </a:rPr>
              <a:t> </a:t>
            </a:r>
            <a:r>
              <a:rPr lang="en-US" altLang="zh-CN" sz="4800" dirty="0">
                <a:solidFill>
                  <a:srgbClr val="CDB87D"/>
                </a:solidFill>
              </a:rPr>
              <a:t>about this Paper</a:t>
            </a:r>
            <a:endParaRPr lang="en-US" sz="4800" dirty="0">
              <a:solidFill>
                <a:srgbClr val="CDB87D"/>
              </a:solidFill>
            </a:endParaRPr>
          </a:p>
        </p:txBody>
      </p:sp>
      <p:sp>
        <p:nvSpPr>
          <p:cNvPr id="8" name="Content Placeholder 2"/>
          <p:cNvSpPr>
            <a:spLocks noGrp="1"/>
          </p:cNvSpPr>
          <p:nvPr>
            <p:ph idx="1"/>
          </p:nvPr>
        </p:nvSpPr>
        <p:spPr>
          <a:xfrm>
            <a:off x="266700" y="2286000"/>
            <a:ext cx="8610600" cy="5029200"/>
          </a:xfrm>
        </p:spPr>
        <p:txBody>
          <a:bodyPr/>
          <a:lstStyle/>
          <a:p>
            <a:pPr algn="just"/>
            <a:r>
              <a:rPr lang="en-US" sz="2000" dirty="0"/>
              <a:t>The author does not mention any organizations implementing this approach, so challenges or issues on implementing this approach are not discussed.</a:t>
            </a:r>
          </a:p>
          <a:p>
            <a:pPr algn="just"/>
            <a:r>
              <a:rPr lang="en-US" sz="2000" dirty="0"/>
              <a:t>It would be better to give some case studies where projects with longer duration as well as for large-scale projects to validate this framework.</a:t>
            </a:r>
          </a:p>
          <a:p>
            <a:pPr algn="just"/>
            <a:r>
              <a:rPr lang="en-US" sz="2000" dirty="0"/>
              <a:t>It is good that it takes advantage of the strengths and compresses weakness of different  frameworks to find a comparatively optimal approach.</a:t>
            </a:r>
          </a:p>
          <a:p>
            <a:pPr marL="0" indent="0">
              <a:buNone/>
            </a:pPr>
            <a:endParaRPr lang="en-US" sz="2000" dirty="0"/>
          </a:p>
          <a:p>
            <a:pPr marL="457176" lvl="1" indent="0">
              <a:spcBef>
                <a:spcPts val="600"/>
              </a:spcBef>
              <a:spcAft>
                <a:spcPts val="600"/>
              </a:spcAft>
              <a:buNone/>
            </a:pPr>
            <a:r>
              <a:rPr lang="en-US" sz="2000" dirty="0"/>
              <a:t>    </a:t>
            </a:r>
          </a:p>
          <a:p>
            <a:pPr marL="457176" lvl="1" indent="0">
              <a:spcBef>
                <a:spcPts val="600"/>
              </a:spcBef>
              <a:spcAft>
                <a:spcPts val="600"/>
              </a:spcAft>
              <a:buNone/>
            </a:pPr>
            <a:r>
              <a:rPr lang="en-US" sz="2000" dirty="0"/>
              <a:t>    </a:t>
            </a:r>
            <a:endParaRPr lang="en-US" sz="2400" dirty="0"/>
          </a:p>
          <a:p>
            <a:pPr marL="0" indent="0">
              <a:buNone/>
            </a:pPr>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411901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CDB87D"/>
                </a:solidFill>
              </a:rPr>
              <a:t>Conclusion</a:t>
            </a:r>
          </a:p>
        </p:txBody>
      </p:sp>
      <p:sp>
        <p:nvSpPr>
          <p:cNvPr id="8" name="Content Placeholder 2"/>
          <p:cNvSpPr>
            <a:spLocks noGrp="1"/>
          </p:cNvSpPr>
          <p:nvPr>
            <p:ph idx="1"/>
          </p:nvPr>
        </p:nvSpPr>
        <p:spPr>
          <a:xfrm>
            <a:off x="304800" y="1905000"/>
            <a:ext cx="8686799" cy="4724400"/>
          </a:xfrm>
        </p:spPr>
        <p:txBody>
          <a:bodyPr/>
          <a:lstStyle/>
          <a:p>
            <a:pPr algn="just"/>
            <a:r>
              <a:rPr lang="en-US" sz="2000" dirty="0"/>
              <a:t>Scrum is recommended in small to medium scale organizations. The goal of </a:t>
            </a:r>
            <a:r>
              <a:rPr lang="en-US" sz="2000" b="1" dirty="0"/>
              <a:t>hybrid approach </a:t>
            </a:r>
            <a:r>
              <a:rPr lang="en-US" sz="2000" dirty="0"/>
              <a:t>is to suggest a software development model for </a:t>
            </a:r>
            <a:r>
              <a:rPr lang="en-US" sz="2000" b="1" dirty="0"/>
              <a:t>large</a:t>
            </a:r>
            <a:r>
              <a:rPr lang="en-US" sz="2000" dirty="0"/>
              <a:t> scale project that should meet both deadlines and customer needs.</a:t>
            </a:r>
          </a:p>
          <a:p>
            <a:pPr algn="just"/>
            <a:r>
              <a:rPr lang="en-US" sz="2000" dirty="0"/>
              <a:t>Core idea of hybrid approach, combine the strength of two methods (Scrum and RUP) while suppressing their weaknesses.</a:t>
            </a:r>
            <a:endParaRPr lang="en-US" sz="2400" dirty="0"/>
          </a:p>
          <a:p>
            <a:pPr>
              <a:spcBef>
                <a:spcPts val="1200"/>
              </a:spcBef>
              <a:spcAft>
                <a:spcPts val="1200"/>
              </a:spcAft>
            </a:pPr>
            <a:r>
              <a:rPr lang="en-US" sz="2000" dirty="0"/>
              <a:t>It gives freedom of tailoring mentioned artefacts and roles according to project need</a:t>
            </a:r>
            <a:r>
              <a:rPr lang="en-US" sz="2400" dirty="0"/>
              <a:t>. </a:t>
            </a:r>
          </a:p>
          <a:p>
            <a:pPr>
              <a:spcBef>
                <a:spcPts val="1200"/>
              </a:spcBef>
              <a:spcAft>
                <a:spcPts val="1200"/>
              </a:spcAft>
            </a:pPr>
            <a:endParaRPr lang="en-US" sz="2800" dirty="0"/>
          </a:p>
        </p:txBody>
      </p:sp>
    </p:spTree>
    <p:extLst>
      <p:ext uri="{BB962C8B-B14F-4D97-AF65-F5344CB8AC3E}">
        <p14:creationId xmlns:p14="http://schemas.microsoft.com/office/powerpoint/2010/main" val="44928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346F33-2A97-6548-A45E-4A21227ADE02}"/>
              </a:ext>
            </a:extLst>
          </p:cNvPr>
          <p:cNvSpPr>
            <a:spLocks noGrp="1"/>
          </p:cNvSpPr>
          <p:nvPr>
            <p:ph idx="1"/>
          </p:nvPr>
        </p:nvSpPr>
        <p:spPr>
          <a:xfrm>
            <a:off x="272884" y="1934308"/>
            <a:ext cx="8623496" cy="4923692"/>
          </a:xfrm>
        </p:spPr>
        <p:txBody>
          <a:bodyPr/>
          <a:lstStyle/>
          <a:p>
            <a:pPr algn="just"/>
            <a:r>
              <a:rPr lang="en-US" sz="2000" dirty="0"/>
              <a:t>[1] M. Tanveer,  “Agile For Large Scale Projects – A Hybrid Approach,” in National Software Engineering Conference (NSEC 2015). IEEE, 2015.</a:t>
            </a:r>
          </a:p>
          <a:p>
            <a:pPr algn="just"/>
            <a:r>
              <a:rPr lang="en-US" sz="2000" dirty="0"/>
              <a:t>[2] P. </a:t>
            </a:r>
            <a:r>
              <a:rPr lang="en-US" sz="2000" dirty="0" err="1"/>
              <a:t>Kruchten</a:t>
            </a:r>
            <a:r>
              <a:rPr lang="en-US" sz="2000" dirty="0"/>
              <a:t>, “The Rational Unified Process--An Introduction,” chapter Jan, 2000.</a:t>
            </a:r>
          </a:p>
          <a:p>
            <a:pPr algn="just"/>
            <a:r>
              <a:rPr lang="en-US" sz="2000" dirty="0"/>
              <a:t>[3] P. </a:t>
            </a:r>
            <a:r>
              <a:rPr lang="en-US" sz="2000" dirty="0" err="1"/>
              <a:t>Kruchten</a:t>
            </a:r>
            <a:r>
              <a:rPr lang="en-US" sz="2000" dirty="0"/>
              <a:t>. The Rational Unified Process: An Introduction The Rational Unified Process. USA: Addison-Wesley Professional, Pearson Education Inc., 1999.</a:t>
            </a:r>
          </a:p>
          <a:p>
            <a:pPr algn="just"/>
            <a:r>
              <a:rPr lang="en-US" sz="2000" dirty="0"/>
              <a:t>[4] Rational, The Software Development Company, “Rational Unified Process Best Practices for Software Development Teams,” Rational Software White Paper, 2001.</a:t>
            </a:r>
          </a:p>
        </p:txBody>
      </p:sp>
      <p:sp>
        <p:nvSpPr>
          <p:cNvPr id="4" name="Title 2">
            <a:extLst>
              <a:ext uri="{FF2B5EF4-FFF2-40B4-BE49-F238E27FC236}">
                <a16:creationId xmlns:a16="http://schemas.microsoft.com/office/drawing/2014/main" id="{164B0ED9-3603-F846-92A9-B146CA63BB91}"/>
              </a:ext>
            </a:extLst>
          </p:cNvPr>
          <p:cNvSpPr>
            <a:spLocks noGrp="1"/>
          </p:cNvSpPr>
          <p:nvPr>
            <p:ph type="title"/>
          </p:nvPr>
        </p:nvSpPr>
        <p:spPr/>
        <p:txBody>
          <a:bodyPr/>
          <a:lstStyle/>
          <a:p>
            <a:r>
              <a:rPr lang="en-US" sz="4800" dirty="0">
                <a:solidFill>
                  <a:srgbClr val="CDB87D"/>
                </a:solidFill>
              </a:rPr>
              <a:t>Reference</a:t>
            </a:r>
          </a:p>
        </p:txBody>
      </p:sp>
    </p:spTree>
    <p:extLst>
      <p:ext uri="{BB962C8B-B14F-4D97-AF65-F5344CB8AC3E}">
        <p14:creationId xmlns:p14="http://schemas.microsoft.com/office/powerpoint/2010/main" val="1386800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004F34-9A77-9B47-9262-CD85060008AB}"/>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800" dirty="0"/>
              <a:t>Question?</a:t>
            </a:r>
          </a:p>
        </p:txBody>
      </p:sp>
    </p:spTree>
    <p:extLst>
      <p:ext uri="{BB962C8B-B14F-4D97-AF65-F5344CB8AC3E}">
        <p14:creationId xmlns:p14="http://schemas.microsoft.com/office/powerpoint/2010/main" val="56211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42E-F2D8-9942-B5F7-1B9FE9ABC085}"/>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A755B40A-8079-824B-B7FE-4103093E0D43}"/>
              </a:ext>
            </a:extLst>
          </p:cNvPr>
          <p:cNvSpPr>
            <a:spLocks noGrp="1"/>
          </p:cNvSpPr>
          <p:nvPr>
            <p:ph idx="1"/>
          </p:nvPr>
        </p:nvSpPr>
        <p:spPr>
          <a:xfrm>
            <a:off x="260252" y="1941682"/>
            <a:ext cx="8623496" cy="4923692"/>
          </a:xfrm>
        </p:spPr>
        <p:txBody>
          <a:bodyPr/>
          <a:lstStyle/>
          <a:p>
            <a:pPr marL="457200" lvl="0" indent="-311150">
              <a:spcBef>
                <a:spcPts val="0"/>
              </a:spcBef>
              <a:spcAft>
                <a:spcPts val="0"/>
              </a:spcAft>
              <a:buSzPts val="1300"/>
              <a:buChar char="●"/>
            </a:pPr>
            <a:r>
              <a:rPr lang="en-US" dirty="0"/>
              <a:t>Background</a:t>
            </a:r>
          </a:p>
          <a:p>
            <a:pPr lvl="1">
              <a:spcBef>
                <a:spcPts val="0"/>
              </a:spcBef>
            </a:pPr>
            <a:r>
              <a:rPr lang="en-US" dirty="0"/>
              <a:t>Scrum</a:t>
            </a:r>
          </a:p>
          <a:p>
            <a:pPr lvl="1">
              <a:spcBef>
                <a:spcPts val="0"/>
              </a:spcBef>
            </a:pPr>
            <a:r>
              <a:rPr lang="en-US" dirty="0"/>
              <a:t>RUP</a:t>
            </a:r>
          </a:p>
          <a:p>
            <a:pPr marL="457200" lvl="0" indent="-311150">
              <a:spcBef>
                <a:spcPts val="0"/>
              </a:spcBef>
              <a:spcAft>
                <a:spcPts val="0"/>
              </a:spcAft>
              <a:buSzPts val="1300"/>
              <a:buChar char="●"/>
            </a:pPr>
            <a:r>
              <a:rPr lang="en-US" dirty="0"/>
              <a:t>Comparison between Scrum and RUP</a:t>
            </a:r>
          </a:p>
          <a:p>
            <a:pPr marL="457200" lvl="0" indent="-311150">
              <a:spcBef>
                <a:spcPts val="0"/>
              </a:spcBef>
              <a:spcAft>
                <a:spcPts val="0"/>
              </a:spcAft>
              <a:buSzPts val="1300"/>
              <a:buChar char="●"/>
            </a:pPr>
            <a:r>
              <a:rPr lang="en-US" dirty="0"/>
              <a:t>Hybrid Approach</a:t>
            </a:r>
          </a:p>
          <a:p>
            <a:pPr marL="457200" lvl="0" indent="-311150">
              <a:spcBef>
                <a:spcPts val="0"/>
              </a:spcBef>
              <a:spcAft>
                <a:spcPts val="0"/>
              </a:spcAft>
              <a:buSzPts val="1300"/>
              <a:buChar char="●"/>
            </a:pPr>
            <a:r>
              <a:rPr lang="en-US" dirty="0"/>
              <a:t>Discussion and Conclusion</a:t>
            </a:r>
          </a:p>
          <a:p>
            <a:pPr marL="457200" lvl="0" indent="-311150">
              <a:spcBef>
                <a:spcPts val="0"/>
              </a:spcBef>
              <a:spcAft>
                <a:spcPts val="0"/>
              </a:spcAft>
              <a:buSzPts val="1300"/>
              <a:buChar char="●"/>
            </a:pPr>
            <a:r>
              <a:rPr lang="en-US" dirty="0"/>
              <a:t>Reference</a:t>
            </a:r>
          </a:p>
          <a:p>
            <a:endParaRPr lang="en-US" dirty="0"/>
          </a:p>
        </p:txBody>
      </p:sp>
    </p:spTree>
    <p:extLst>
      <p:ext uri="{BB962C8B-B14F-4D97-AF65-F5344CB8AC3E}">
        <p14:creationId xmlns:p14="http://schemas.microsoft.com/office/powerpoint/2010/main" val="4023065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title-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txBox="1">
            <a:spLocks noChangeArrowheads="1"/>
          </p:cNvSpPr>
          <p:nvPr/>
        </p:nvSpPr>
        <p:spPr bwMode="auto">
          <a:xfrm>
            <a:off x="1282700" y="2887693"/>
            <a:ext cx="5562600" cy="65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pitchFamily="75" charset="-128"/>
              </a:defRPr>
            </a:lvl1pPr>
            <a:lvl2pPr marL="742950" indent="-285750" eaLnBrk="0" hangingPunct="0">
              <a:defRPr sz="2400">
                <a:solidFill>
                  <a:schemeClr val="tx1"/>
                </a:solidFill>
                <a:latin typeface="Arial" charset="0"/>
                <a:ea typeface="ＭＳ Ｐゴシック" pitchFamily="75" charset="-128"/>
              </a:defRPr>
            </a:lvl2pPr>
            <a:lvl3pPr marL="1143000" indent="-228600" eaLnBrk="0" hangingPunct="0">
              <a:defRPr sz="2400">
                <a:solidFill>
                  <a:schemeClr val="tx1"/>
                </a:solidFill>
                <a:latin typeface="Arial" charset="0"/>
                <a:ea typeface="ＭＳ Ｐゴシック" pitchFamily="75" charset="-128"/>
              </a:defRPr>
            </a:lvl3pPr>
            <a:lvl4pPr marL="1600200" indent="-228600" eaLnBrk="0" hangingPunct="0">
              <a:defRPr sz="2400">
                <a:solidFill>
                  <a:schemeClr val="tx1"/>
                </a:solidFill>
                <a:latin typeface="Arial" charset="0"/>
                <a:ea typeface="ＭＳ Ｐゴシック" pitchFamily="75" charset="-128"/>
              </a:defRPr>
            </a:lvl4pPr>
            <a:lvl5pPr marL="2057400" indent="-228600" eaLnBrk="0" hangingPunct="0">
              <a:defRPr sz="2400">
                <a:solidFill>
                  <a:schemeClr val="tx1"/>
                </a:solidFill>
                <a:latin typeface="Arial" charset="0"/>
                <a:ea typeface="ＭＳ Ｐゴシック" pitchFamily="75"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75"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75"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75"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75" charset="-128"/>
              </a:defRPr>
            </a:lvl9pPr>
          </a:lstStyle>
          <a:p>
            <a:pPr eaLnBrk="1" hangingPunct="1"/>
            <a:r>
              <a:rPr lang="en-US" sz="4800" b="1" i="1" dirty="0">
                <a:solidFill>
                  <a:srgbClr val="FFFFFF"/>
                </a:solidFill>
                <a:latin typeface="Calibri" pitchFamily="34" charset="0"/>
              </a:rPr>
              <a:t>Thank you!</a:t>
            </a:r>
          </a:p>
        </p:txBody>
      </p:sp>
      <p:sp>
        <p:nvSpPr>
          <p:cNvPr id="13317" name="Rectangle 3"/>
          <p:cNvSpPr txBox="1">
            <a:spLocks noChangeArrowheads="1"/>
          </p:cNvSpPr>
          <p:nvPr/>
        </p:nvSpPr>
        <p:spPr bwMode="auto">
          <a:xfrm>
            <a:off x="355600" y="4203700"/>
            <a:ext cx="54864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75" charset="-128"/>
              </a:defRPr>
            </a:lvl1pPr>
            <a:lvl2pPr marL="742950" indent="-285750" eaLnBrk="0" hangingPunct="0">
              <a:defRPr sz="2400">
                <a:solidFill>
                  <a:schemeClr val="tx1"/>
                </a:solidFill>
                <a:latin typeface="Arial" charset="0"/>
                <a:ea typeface="ＭＳ Ｐゴシック" pitchFamily="75" charset="-128"/>
              </a:defRPr>
            </a:lvl2pPr>
            <a:lvl3pPr marL="1143000" indent="-228600" eaLnBrk="0" hangingPunct="0">
              <a:defRPr sz="2400">
                <a:solidFill>
                  <a:schemeClr val="tx1"/>
                </a:solidFill>
                <a:latin typeface="Arial" charset="0"/>
                <a:ea typeface="ＭＳ Ｐゴシック" pitchFamily="75" charset="-128"/>
              </a:defRPr>
            </a:lvl3pPr>
            <a:lvl4pPr marL="1600200" indent="-228600" eaLnBrk="0" hangingPunct="0">
              <a:defRPr sz="2400">
                <a:solidFill>
                  <a:schemeClr val="tx1"/>
                </a:solidFill>
                <a:latin typeface="Arial" charset="0"/>
                <a:ea typeface="ＭＳ Ｐゴシック" pitchFamily="75" charset="-128"/>
              </a:defRPr>
            </a:lvl4pPr>
            <a:lvl5pPr marL="2057400" indent="-228600" eaLnBrk="0" hangingPunct="0">
              <a:defRPr sz="2400">
                <a:solidFill>
                  <a:schemeClr val="tx1"/>
                </a:solidFill>
                <a:latin typeface="Arial" charset="0"/>
                <a:ea typeface="ＭＳ Ｐゴシック" pitchFamily="75"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75"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75"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75"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75" charset="-128"/>
              </a:defRPr>
            </a:lvl9pPr>
          </a:lstStyle>
          <a:p>
            <a:pPr eaLnBrk="1" hangingPunct="1">
              <a:spcBef>
                <a:spcPct val="20000"/>
              </a:spcBef>
              <a:buClr>
                <a:srgbClr val="000000"/>
              </a:buClr>
            </a:pPr>
            <a:endParaRPr lang="en-US" sz="1600" dirty="0">
              <a:solidFill>
                <a:srgbClr val="CCCC90"/>
              </a:solidFill>
              <a:latin typeface="Georgia" pitchFamily="18" charset="0"/>
            </a:endParaRPr>
          </a:p>
        </p:txBody>
      </p:sp>
    </p:spTree>
    <p:extLst>
      <p:ext uri="{BB962C8B-B14F-4D97-AF65-F5344CB8AC3E}">
        <p14:creationId xmlns:p14="http://schemas.microsoft.com/office/powerpoint/2010/main" val="42727805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CDB87D"/>
                </a:solidFill>
              </a:rPr>
              <a:t>What is Scrum?</a:t>
            </a:r>
          </a:p>
        </p:txBody>
      </p:sp>
      <p:sp>
        <p:nvSpPr>
          <p:cNvPr id="8" name="Content Placeholder 2"/>
          <p:cNvSpPr>
            <a:spLocks noGrp="1"/>
          </p:cNvSpPr>
          <p:nvPr>
            <p:ph idx="1"/>
          </p:nvPr>
        </p:nvSpPr>
        <p:spPr>
          <a:xfrm>
            <a:off x="381000" y="2133600"/>
            <a:ext cx="8534400" cy="4495800"/>
          </a:xfrm>
        </p:spPr>
        <p:txBody>
          <a:bodyPr/>
          <a:lstStyle/>
          <a:p>
            <a:pPr algn="just">
              <a:buFont typeface="Wingdings" pitchFamily="2" charset="2"/>
              <a:buChar char="Ø"/>
            </a:pPr>
            <a:r>
              <a:rPr lang="en-US" sz="2000" dirty="0"/>
              <a:t>A subset of Agile. </a:t>
            </a:r>
          </a:p>
          <a:p>
            <a:pPr algn="just">
              <a:buFont typeface="Wingdings" pitchFamily="2" charset="2"/>
              <a:buChar char="Ø"/>
            </a:pPr>
            <a:r>
              <a:rPr lang="en-US" sz="2000" dirty="0"/>
              <a:t>A lightweight process framework for agile development, and the most widely-used one.</a:t>
            </a:r>
          </a:p>
          <a:p>
            <a:pPr algn="just">
              <a:buFont typeface="Wingdings" pitchFamily="2" charset="2"/>
              <a:buChar char="Ø"/>
            </a:pPr>
            <a:r>
              <a:rPr lang="en-US" sz="2000" dirty="0"/>
              <a:t>It is used to manage complex software development, using iterative and incremental practices. </a:t>
            </a:r>
          </a:p>
          <a:p>
            <a:pPr algn="just">
              <a:buFont typeface="Wingdings" pitchFamily="2" charset="2"/>
              <a:buChar char="Ø"/>
            </a:pPr>
            <a:r>
              <a:rPr lang="en-US" sz="2000" dirty="0"/>
              <a:t>Scrum processes enable organizations to adjust smoothly to rapidly-changing requirements, and produce a product that meets evolving business goals. </a:t>
            </a:r>
          </a:p>
          <a:p>
            <a:pPr algn="just">
              <a:buFont typeface="Wingdings" pitchFamily="2" charset="2"/>
              <a:buChar char="Ø"/>
            </a:pPr>
            <a:r>
              <a:rPr lang="en-US" sz="2000" dirty="0"/>
              <a:t>It is always not considered successful in the large organization, instead, it is recommended process in small to medium scale organizations.</a:t>
            </a:r>
          </a:p>
          <a:p>
            <a:pPr marL="0" indent="0">
              <a:buNone/>
            </a:pPr>
            <a:endParaRPr lang="en-US" sz="2400" dirty="0"/>
          </a:p>
          <a:p>
            <a:pPr marL="0" indent="0" algn="just">
              <a:buNone/>
            </a:pPr>
            <a:endParaRPr lang="en-US" sz="1800" dirty="0"/>
          </a:p>
          <a:p>
            <a:pPr>
              <a:buFont typeface="Wingdings" pitchFamily="2" charset="2"/>
              <a:buChar char="Ø"/>
            </a:pPr>
            <a:endParaRPr lang="en-US" sz="2400" dirty="0"/>
          </a:p>
          <a:p>
            <a:pPr marL="0" indent="0">
              <a:buNone/>
            </a:pPr>
            <a:endParaRPr lang="en-US" sz="2800" dirty="0"/>
          </a:p>
          <a:p>
            <a:pPr marL="0" indent="0">
              <a:spcBef>
                <a:spcPts val="0"/>
              </a:spcBef>
              <a:spcAft>
                <a:spcPts val="0"/>
              </a:spcAft>
              <a:buNone/>
            </a:pPr>
            <a:endParaRPr lang="en-US" sz="2800" dirty="0"/>
          </a:p>
        </p:txBody>
      </p:sp>
    </p:spTree>
    <p:extLst>
      <p:ext uri="{BB962C8B-B14F-4D97-AF65-F5344CB8AC3E}">
        <p14:creationId xmlns:p14="http://schemas.microsoft.com/office/powerpoint/2010/main" val="3084834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CDB87D"/>
                </a:solidFill>
              </a:rPr>
              <a:t>Why Scrum?</a:t>
            </a:r>
          </a:p>
        </p:txBody>
      </p:sp>
      <p:sp>
        <p:nvSpPr>
          <p:cNvPr id="8" name="Content Placeholder 2"/>
          <p:cNvSpPr>
            <a:spLocks noGrp="1"/>
          </p:cNvSpPr>
          <p:nvPr>
            <p:ph idx="1"/>
          </p:nvPr>
        </p:nvSpPr>
        <p:spPr>
          <a:xfrm>
            <a:off x="381000" y="2133600"/>
            <a:ext cx="8534400" cy="4495800"/>
          </a:xfrm>
        </p:spPr>
        <p:txBody>
          <a:bodyPr/>
          <a:lstStyle/>
          <a:p>
            <a:pPr algn="just">
              <a:buFont typeface="Wingdings" pitchFamily="2" charset="2"/>
              <a:buChar char="Ø"/>
            </a:pPr>
            <a:r>
              <a:rPr lang="en-US" sz="2000" dirty="0"/>
              <a:t>The methodology itself has clearly defined rules, roles and work processes. </a:t>
            </a:r>
          </a:p>
          <a:p>
            <a:pPr algn="just">
              <a:buFont typeface="Wingdings" pitchFamily="2" charset="2"/>
              <a:buChar char="Ø"/>
            </a:pPr>
            <a:r>
              <a:rPr lang="en-US" sz="2000" dirty="0"/>
              <a:t>The projects are divided and realized in iterations called “Sprints”.</a:t>
            </a:r>
          </a:p>
          <a:p>
            <a:pPr algn="just">
              <a:buFont typeface="Wingdings" pitchFamily="2" charset="2"/>
              <a:buChar char="Ø"/>
            </a:pPr>
            <a:r>
              <a:rPr lang="en-US" sz="2000" dirty="0"/>
              <a:t>It puts an emphasis on communication. </a:t>
            </a:r>
          </a:p>
          <a:p>
            <a:pPr algn="just">
              <a:buFont typeface="Wingdings" pitchFamily="2" charset="2"/>
              <a:buChar char="Ø"/>
            </a:pPr>
            <a:r>
              <a:rPr lang="en-US" sz="2000" dirty="0"/>
              <a:t>At the end of every Sprint there is an assessment whether the product is acceptable and has met the expectations of the client.</a:t>
            </a:r>
          </a:p>
          <a:p>
            <a:pPr>
              <a:buFont typeface="Wingdings" pitchFamily="2" charset="2"/>
              <a:buChar char="Ø"/>
            </a:pPr>
            <a:endParaRPr lang="en-US" sz="2400" dirty="0"/>
          </a:p>
          <a:p>
            <a:pPr marL="0" indent="0">
              <a:buNone/>
            </a:pPr>
            <a:endParaRPr lang="en-US" sz="2800" dirty="0"/>
          </a:p>
          <a:p>
            <a:pPr marL="0" indent="0">
              <a:spcBef>
                <a:spcPts val="0"/>
              </a:spcBef>
              <a:spcAft>
                <a:spcPts val="0"/>
              </a:spcAft>
              <a:buNone/>
            </a:pPr>
            <a:endParaRPr lang="en-US" sz="2800" dirty="0"/>
          </a:p>
        </p:txBody>
      </p:sp>
    </p:spTree>
    <p:extLst>
      <p:ext uri="{BB962C8B-B14F-4D97-AF65-F5344CB8AC3E}">
        <p14:creationId xmlns:p14="http://schemas.microsoft.com/office/powerpoint/2010/main" val="241678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CDB87D"/>
                </a:solidFill>
              </a:rPr>
              <a:t>Architecture of Scrum Process</a:t>
            </a:r>
          </a:p>
        </p:txBody>
      </p:sp>
      <p:sp>
        <p:nvSpPr>
          <p:cNvPr id="8" name="Content Placeholder 2"/>
          <p:cNvSpPr>
            <a:spLocks noGrp="1"/>
          </p:cNvSpPr>
          <p:nvPr>
            <p:ph idx="1"/>
          </p:nvPr>
        </p:nvSpPr>
        <p:spPr>
          <a:xfrm>
            <a:off x="457200" y="2209800"/>
            <a:ext cx="8416565" cy="4114800"/>
          </a:xfrm>
        </p:spPr>
        <p:txBody>
          <a:bodyPr/>
          <a:lstStyle/>
          <a:p>
            <a:pPr marL="0" indent="0">
              <a:spcBef>
                <a:spcPts val="1200"/>
              </a:spcBef>
              <a:spcAft>
                <a:spcPts val="1200"/>
              </a:spcAft>
              <a:buNone/>
            </a:pPr>
            <a:endParaRPr lang="en-US" dirty="0"/>
          </a:p>
          <a:p>
            <a:pPr marL="0" indent="0">
              <a:spcBef>
                <a:spcPts val="1200"/>
              </a:spcBef>
              <a:spcAft>
                <a:spcPts val="1200"/>
              </a:spcAft>
              <a:buNone/>
            </a:pPr>
            <a:endParaRPr lang="en-US" dirty="0"/>
          </a:p>
        </p:txBody>
      </p:sp>
      <p:pic>
        <p:nvPicPr>
          <p:cNvPr id="5" name="Picture 4">
            <a:extLst>
              <a:ext uri="{FF2B5EF4-FFF2-40B4-BE49-F238E27FC236}">
                <a16:creationId xmlns:a16="http://schemas.microsoft.com/office/drawing/2014/main" id="{E71589BD-E77A-6645-8B74-D33B29578564}"/>
              </a:ext>
            </a:extLst>
          </p:cNvPr>
          <p:cNvPicPr>
            <a:picLocks noChangeAspect="1"/>
          </p:cNvPicPr>
          <p:nvPr/>
        </p:nvPicPr>
        <p:blipFill>
          <a:blip r:embed="rId3"/>
          <a:stretch>
            <a:fillRect/>
          </a:stretch>
        </p:blipFill>
        <p:spPr>
          <a:xfrm>
            <a:off x="1250786" y="2057401"/>
            <a:ext cx="6829391" cy="3962400"/>
          </a:xfrm>
          <a:prstGeom prst="rect">
            <a:avLst/>
          </a:prstGeom>
        </p:spPr>
      </p:pic>
    </p:spTree>
    <p:extLst>
      <p:ext uri="{BB962C8B-B14F-4D97-AF65-F5344CB8AC3E}">
        <p14:creationId xmlns:p14="http://schemas.microsoft.com/office/powerpoint/2010/main" val="409238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CDB87D"/>
                </a:solidFill>
              </a:rPr>
              <a:t>What is RUP?</a:t>
            </a:r>
          </a:p>
        </p:txBody>
      </p:sp>
      <p:sp>
        <p:nvSpPr>
          <p:cNvPr id="8" name="Content Placeholder 2"/>
          <p:cNvSpPr>
            <a:spLocks noGrp="1"/>
          </p:cNvSpPr>
          <p:nvPr>
            <p:ph idx="1"/>
          </p:nvPr>
        </p:nvSpPr>
        <p:spPr>
          <a:xfrm>
            <a:off x="381000" y="2133600"/>
            <a:ext cx="8534400" cy="4495800"/>
          </a:xfrm>
        </p:spPr>
        <p:txBody>
          <a:bodyPr/>
          <a:lstStyle/>
          <a:p>
            <a:pPr algn="just">
              <a:buFont typeface="Wingdings" pitchFamily="2" charset="2"/>
              <a:buChar char="Ø"/>
            </a:pPr>
            <a:r>
              <a:rPr lang="en-US" sz="2000" dirty="0"/>
              <a:t>Stands for Rational Unified Process Framework. </a:t>
            </a:r>
          </a:p>
          <a:p>
            <a:pPr algn="just">
              <a:buFont typeface="Wingdings" pitchFamily="2" charset="2"/>
              <a:buChar char="Ø"/>
            </a:pPr>
            <a:r>
              <a:rPr lang="en-US" sz="2000" dirty="0"/>
              <a:t>Needs to be configured/tailored.</a:t>
            </a:r>
          </a:p>
          <a:p>
            <a:pPr algn="just">
              <a:buFont typeface="Wingdings" pitchFamily="2" charset="2"/>
              <a:buChar char="Ø"/>
            </a:pPr>
            <a:r>
              <a:rPr lang="en-US" sz="2000" dirty="0"/>
              <a:t>Contains phases, iterations and workflows.</a:t>
            </a:r>
          </a:p>
          <a:p>
            <a:pPr algn="just">
              <a:buFont typeface="Wingdings" pitchFamily="2" charset="2"/>
              <a:buChar char="Ø"/>
            </a:pPr>
            <a:r>
              <a:rPr lang="en-US" sz="2000" dirty="0"/>
              <a:t>It is a guide to effectively use the Unified Modeling Language.</a:t>
            </a:r>
          </a:p>
          <a:p>
            <a:pPr algn="just">
              <a:buFont typeface="Wingdings" pitchFamily="2" charset="2"/>
              <a:buChar char="Ø"/>
            </a:pPr>
            <a:r>
              <a:rPr lang="en-US" sz="2000" dirty="0"/>
              <a:t>Its goal is to delivery a high quality product that the customer actually wants.</a:t>
            </a:r>
          </a:p>
          <a:p>
            <a:pPr marL="0" indent="0">
              <a:buNone/>
            </a:pPr>
            <a:endParaRPr lang="en-US" sz="2400" dirty="0"/>
          </a:p>
          <a:p>
            <a:pPr marL="0" indent="0" algn="just">
              <a:buNone/>
            </a:pPr>
            <a:endParaRPr lang="en-US" sz="1800" dirty="0"/>
          </a:p>
          <a:p>
            <a:pPr>
              <a:buFont typeface="Wingdings" pitchFamily="2" charset="2"/>
              <a:buChar char="Ø"/>
            </a:pPr>
            <a:endParaRPr lang="en-US" sz="2400" dirty="0"/>
          </a:p>
          <a:p>
            <a:pPr marL="0" indent="0">
              <a:buNone/>
            </a:pPr>
            <a:endParaRPr lang="en-US" sz="2800" dirty="0"/>
          </a:p>
          <a:p>
            <a:pPr marL="0" indent="0">
              <a:spcBef>
                <a:spcPts val="0"/>
              </a:spcBef>
              <a:spcAft>
                <a:spcPts val="0"/>
              </a:spcAft>
              <a:buNone/>
            </a:pPr>
            <a:endParaRPr lang="en-US" sz="2800" dirty="0"/>
          </a:p>
        </p:txBody>
      </p:sp>
    </p:spTree>
    <p:extLst>
      <p:ext uri="{BB962C8B-B14F-4D97-AF65-F5344CB8AC3E}">
        <p14:creationId xmlns:p14="http://schemas.microsoft.com/office/powerpoint/2010/main" val="2418926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CDB87D"/>
                </a:solidFill>
              </a:rPr>
              <a:t>The RUP Best Practices</a:t>
            </a:r>
          </a:p>
        </p:txBody>
      </p:sp>
      <p:sp>
        <p:nvSpPr>
          <p:cNvPr id="8" name="Content Placeholder 2"/>
          <p:cNvSpPr>
            <a:spLocks noGrp="1"/>
          </p:cNvSpPr>
          <p:nvPr>
            <p:ph idx="1"/>
          </p:nvPr>
        </p:nvSpPr>
        <p:spPr>
          <a:xfrm>
            <a:off x="381000" y="2133600"/>
            <a:ext cx="8534400" cy="4495800"/>
          </a:xfrm>
        </p:spPr>
        <p:txBody>
          <a:bodyPr/>
          <a:lstStyle/>
          <a:p>
            <a:pPr marL="0" indent="0" algn="just">
              <a:buNone/>
            </a:pPr>
            <a:r>
              <a:rPr lang="en-US" sz="2000" dirty="0"/>
              <a:t>The RUP captures many of modern software development's best practices in a form suitable for a wide range of projects and organizations:</a:t>
            </a:r>
          </a:p>
          <a:p>
            <a:pPr algn="just">
              <a:buFont typeface="Wingdings" pitchFamily="2" charset="2"/>
              <a:buChar char="Ø"/>
            </a:pPr>
            <a:r>
              <a:rPr lang="en-US" sz="2000" dirty="0"/>
              <a:t>Develop software iteratively.</a:t>
            </a:r>
          </a:p>
          <a:p>
            <a:pPr algn="just">
              <a:buFont typeface="Wingdings" pitchFamily="2" charset="2"/>
              <a:buChar char="Ø"/>
            </a:pPr>
            <a:r>
              <a:rPr lang="en-US" sz="2000" dirty="0"/>
              <a:t>Manage requirements.</a:t>
            </a:r>
          </a:p>
          <a:p>
            <a:pPr algn="just">
              <a:buFont typeface="Wingdings" pitchFamily="2" charset="2"/>
              <a:buChar char="Ø"/>
            </a:pPr>
            <a:r>
              <a:rPr lang="en-US" sz="2000" dirty="0"/>
              <a:t>Use component-based architectures.</a:t>
            </a:r>
          </a:p>
          <a:p>
            <a:pPr algn="just">
              <a:buFont typeface="Wingdings" pitchFamily="2" charset="2"/>
              <a:buChar char="Ø"/>
            </a:pPr>
            <a:r>
              <a:rPr lang="en-US" sz="2000" dirty="0"/>
              <a:t>Visually model software.</a:t>
            </a:r>
          </a:p>
          <a:p>
            <a:pPr algn="just">
              <a:buFont typeface="Wingdings" pitchFamily="2" charset="2"/>
              <a:buChar char="Ø"/>
            </a:pPr>
            <a:r>
              <a:rPr lang="en-US" sz="2000" dirty="0"/>
              <a:t>Continuously verify software quality.</a:t>
            </a:r>
          </a:p>
          <a:p>
            <a:pPr algn="just">
              <a:buFont typeface="Wingdings" pitchFamily="2" charset="2"/>
              <a:buChar char="Ø"/>
            </a:pPr>
            <a:r>
              <a:rPr lang="en-US" sz="2000" dirty="0"/>
              <a:t>Control changes to software.</a:t>
            </a:r>
          </a:p>
          <a:p>
            <a:pPr marL="0" indent="0">
              <a:buNone/>
            </a:pPr>
            <a:endParaRPr lang="en-US" sz="2400" dirty="0"/>
          </a:p>
          <a:p>
            <a:pPr marL="0" indent="0" algn="just">
              <a:buNone/>
            </a:pPr>
            <a:endParaRPr lang="en-US" sz="1800" dirty="0"/>
          </a:p>
          <a:p>
            <a:pPr>
              <a:buFont typeface="Wingdings" pitchFamily="2" charset="2"/>
              <a:buChar char="Ø"/>
            </a:pPr>
            <a:endParaRPr lang="en-US" sz="2400" dirty="0"/>
          </a:p>
          <a:p>
            <a:pPr marL="0" indent="0">
              <a:buNone/>
            </a:pPr>
            <a:endParaRPr lang="en-US" sz="2800" dirty="0"/>
          </a:p>
          <a:p>
            <a:pPr marL="0" indent="0">
              <a:spcBef>
                <a:spcPts val="0"/>
              </a:spcBef>
              <a:spcAft>
                <a:spcPts val="0"/>
              </a:spcAft>
              <a:buNone/>
            </a:pPr>
            <a:endParaRPr lang="en-US" sz="2800" dirty="0"/>
          </a:p>
        </p:txBody>
      </p:sp>
    </p:spTree>
    <p:extLst>
      <p:ext uri="{BB962C8B-B14F-4D97-AF65-F5344CB8AC3E}">
        <p14:creationId xmlns:p14="http://schemas.microsoft.com/office/powerpoint/2010/main" val="290514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CDB87D"/>
                </a:solidFill>
              </a:rPr>
              <a:t>Architecture of RUP Process</a:t>
            </a:r>
          </a:p>
        </p:txBody>
      </p:sp>
      <p:pic>
        <p:nvPicPr>
          <p:cNvPr id="8" name="Picture 7">
            <a:extLst>
              <a:ext uri="{FF2B5EF4-FFF2-40B4-BE49-F238E27FC236}">
                <a16:creationId xmlns:a16="http://schemas.microsoft.com/office/drawing/2014/main" id="{21166BEC-AAF3-D247-9046-8557F84A776B}"/>
              </a:ext>
            </a:extLst>
          </p:cNvPr>
          <p:cNvPicPr>
            <a:picLocks noChangeAspect="1"/>
          </p:cNvPicPr>
          <p:nvPr/>
        </p:nvPicPr>
        <p:blipFill>
          <a:blip r:embed="rId3"/>
          <a:stretch>
            <a:fillRect/>
          </a:stretch>
        </p:blipFill>
        <p:spPr>
          <a:xfrm>
            <a:off x="1346200" y="1716741"/>
            <a:ext cx="6451600" cy="4597400"/>
          </a:xfrm>
          <a:prstGeom prst="rect">
            <a:avLst/>
          </a:prstGeom>
        </p:spPr>
      </p:pic>
    </p:spTree>
    <p:extLst>
      <p:ext uri="{BB962C8B-B14F-4D97-AF65-F5344CB8AC3E}">
        <p14:creationId xmlns:p14="http://schemas.microsoft.com/office/powerpoint/2010/main" val="168498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a:solidFill>
                  <a:srgbClr val="CDB87D"/>
                </a:solidFill>
              </a:rPr>
              <a:t>The Four Phases of RUP</a:t>
            </a:r>
          </a:p>
        </p:txBody>
      </p:sp>
      <p:pic>
        <p:nvPicPr>
          <p:cNvPr id="8" name="Picture 7">
            <a:extLst>
              <a:ext uri="{FF2B5EF4-FFF2-40B4-BE49-F238E27FC236}">
                <a16:creationId xmlns:a16="http://schemas.microsoft.com/office/drawing/2014/main" id="{21166BEC-AAF3-D247-9046-8557F84A776B}"/>
              </a:ext>
            </a:extLst>
          </p:cNvPr>
          <p:cNvPicPr>
            <a:picLocks noChangeAspect="1"/>
          </p:cNvPicPr>
          <p:nvPr/>
        </p:nvPicPr>
        <p:blipFill>
          <a:blip r:embed="rId3"/>
          <a:stretch>
            <a:fillRect/>
          </a:stretch>
        </p:blipFill>
        <p:spPr>
          <a:xfrm>
            <a:off x="6741161" y="1752600"/>
            <a:ext cx="2402839" cy="1712259"/>
          </a:xfrm>
          <a:prstGeom prst="rect">
            <a:avLst/>
          </a:prstGeom>
        </p:spPr>
      </p:pic>
      <p:graphicFrame>
        <p:nvGraphicFramePr>
          <p:cNvPr id="5" name="Diagram 4">
            <a:extLst>
              <a:ext uri="{FF2B5EF4-FFF2-40B4-BE49-F238E27FC236}">
                <a16:creationId xmlns:a16="http://schemas.microsoft.com/office/drawing/2014/main" id="{5281030D-DF7C-694E-A8C8-DF6F4A232CDE}"/>
              </a:ext>
            </a:extLst>
          </p:cNvPr>
          <p:cNvGraphicFramePr/>
          <p:nvPr>
            <p:extLst>
              <p:ext uri="{D42A27DB-BD31-4B8C-83A1-F6EECF244321}">
                <p14:modId xmlns:p14="http://schemas.microsoft.com/office/powerpoint/2010/main" val="2240080628"/>
              </p:ext>
            </p:extLst>
          </p:nvPr>
        </p:nvGraphicFramePr>
        <p:xfrm>
          <a:off x="380999" y="2096729"/>
          <a:ext cx="6360162"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3CEF4BF8-C281-B64B-BE65-B5711496862D}"/>
              </a:ext>
            </a:extLst>
          </p:cNvPr>
          <p:cNvPicPr>
            <a:picLocks noChangeAspect="1"/>
          </p:cNvPicPr>
          <p:nvPr/>
        </p:nvPicPr>
        <p:blipFill>
          <a:blip r:embed="rId9"/>
          <a:stretch>
            <a:fillRect/>
          </a:stretch>
        </p:blipFill>
        <p:spPr>
          <a:xfrm>
            <a:off x="3048000" y="5371171"/>
            <a:ext cx="6096000" cy="1486829"/>
          </a:xfrm>
          <a:prstGeom prst="rect">
            <a:avLst/>
          </a:prstGeom>
        </p:spPr>
      </p:pic>
    </p:spTree>
    <p:extLst>
      <p:ext uri="{BB962C8B-B14F-4D97-AF65-F5344CB8AC3E}">
        <p14:creationId xmlns:p14="http://schemas.microsoft.com/office/powerpoint/2010/main" val="4246950616"/>
      </p:ext>
    </p:extLst>
  </p:cSld>
  <p:clrMapOvr>
    <a:masterClrMapping/>
  </p:clrMapOvr>
</p:sld>
</file>

<file path=ppt/theme/theme1.xml><?xml version="1.0" encoding="utf-8"?>
<a:theme xmlns:a="http://schemas.openxmlformats.org/drawingml/2006/main" name="1_Blank Presentation">
  <a:themeElements>
    <a:clrScheme name="Pitt Colors">
      <a:dk1>
        <a:srgbClr val="1C2957"/>
      </a:dk1>
      <a:lt1>
        <a:srgbClr val="FFFFFF"/>
      </a:lt1>
      <a:dk2>
        <a:srgbClr val="1C2957"/>
      </a:dk2>
      <a:lt2>
        <a:srgbClr val="CDB87D"/>
      </a:lt2>
      <a:accent1>
        <a:srgbClr val="93A5E4"/>
      </a:accent1>
      <a:accent2>
        <a:srgbClr val="807042"/>
      </a:accent2>
      <a:accent3>
        <a:srgbClr val="B3A16D"/>
      </a:accent3>
      <a:accent4>
        <a:srgbClr val="8A551F"/>
      </a:accent4>
      <a:accent5>
        <a:srgbClr val="411F8A"/>
      </a:accent5>
      <a:accent6>
        <a:srgbClr val="1C2957"/>
      </a:accent6>
      <a:hlink>
        <a:srgbClr val="00B0F0"/>
      </a:hlink>
      <a:folHlink>
        <a:srgbClr val="7030A0"/>
      </a:folHlink>
    </a:clrScheme>
    <a:fontScheme name="Blank Presentation">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17668</TotalTime>
  <Words>1703</Words>
  <Application>Microsoft Macintosh PowerPoint</Application>
  <PresentationFormat>On-screen Show (4:3)</PresentationFormat>
  <Paragraphs>192</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Times New Roman</vt:lpstr>
      <vt:lpstr>Wingdings</vt:lpstr>
      <vt:lpstr>1_Blank Presentation</vt:lpstr>
      <vt:lpstr>PowerPoint Presentation</vt:lpstr>
      <vt:lpstr>Contents</vt:lpstr>
      <vt:lpstr>What is Scrum?</vt:lpstr>
      <vt:lpstr>Why Scrum?</vt:lpstr>
      <vt:lpstr>Architecture of Scrum Process</vt:lpstr>
      <vt:lpstr>What is RUP?</vt:lpstr>
      <vt:lpstr>The RUP Best Practices</vt:lpstr>
      <vt:lpstr>Architecture of RUP Process</vt:lpstr>
      <vt:lpstr>The Four Phases of RUP</vt:lpstr>
      <vt:lpstr>Six Engineering Disciplines of RUP</vt:lpstr>
      <vt:lpstr>Three Supporting Disciplines of RUP</vt:lpstr>
      <vt:lpstr>Compare Scrum &amp; RUP</vt:lpstr>
      <vt:lpstr>Hybrid Process for a large scale project</vt:lpstr>
      <vt:lpstr>Hybrid Approach</vt:lpstr>
      <vt:lpstr>What can be solved by Hybrid Approach?</vt:lpstr>
      <vt:lpstr>Own Critiques about this Paper</vt:lpstr>
      <vt:lpstr>Conclusion</vt:lpstr>
      <vt:lpstr>Reference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Kubis</dc:creator>
  <cp:lastModifiedBy>Xu, Weizheng</cp:lastModifiedBy>
  <cp:revision>545</cp:revision>
  <cp:lastPrinted>2017-03-27T14:30:06Z</cp:lastPrinted>
  <dcterms:created xsi:type="dcterms:W3CDTF">2014-03-20T18:46:28Z</dcterms:created>
  <dcterms:modified xsi:type="dcterms:W3CDTF">2020-04-08T01:32:44Z</dcterms:modified>
</cp:coreProperties>
</file>