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75F1D-90A6-574A-AF38-75E5D310DF5D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74057-9ADE-A846-B1A8-DBC8AAEA4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7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74057-9ADE-A846-B1A8-DBC8AAEA41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7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418EB-C828-3D45-9E17-0C8F8D2DF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1B441-3348-ED41-9839-EA6149F6B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8FBFC-DC20-0340-BC41-3D19E95F7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AE0E5-334A-A24F-AF7F-E61712BB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439AF-7813-514C-B99C-A2CF2974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3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1B9F-BA5A-D34C-BF8E-9FC0B192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25282C-C6FF-1D4E-A17F-26C337B9C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01D4F-FC1E-1C41-90C8-FA5D8F55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374D3-D0F6-A845-BEBD-E355A311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CCA05-6787-BA4E-AD31-7F2EA92B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5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ACFA8-5725-164C-B156-934B40C92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86282-7513-6840-B1A4-FF5D6F0BC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DFCB7-5C61-714F-97F6-B8AE1BD7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86602-E8A5-D94D-BBA8-F16E11786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3DCA6-B4B5-7746-91C8-83E1EC9F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3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0278-EFDD-1B4B-AE99-483ED460F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9058C-86C1-9742-9BEE-28A3C5CEE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3EC-288C-134A-B982-0E95D159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5105F-8CA7-3D4F-B7EF-5137ED30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9B471-B2D0-4344-8159-BCACDD3B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6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3FEE-1547-9749-A7AE-0B24B46F7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30E9-ECBE-0346-84A1-FB2C4EFC7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AE318-C90C-434F-8102-FCF8A381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B085B-1893-1E4D-99D5-CD4907CB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DDA99-8CD7-9F4A-B45D-56C2B524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2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DB192-C5B7-E141-9823-824208CC8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98931-1FA6-4B45-AD47-8CBD0A41C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67EA6-949F-E145-A6D8-B6F4381B1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6845C-41B9-C243-85AA-8EE5ADF3A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9AF56-A163-ED41-9B60-E9DEABF4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BC14C-72FB-D44B-B10A-67CBF9AB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3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B6D3-E3BF-C047-8A24-85537ED3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BFC67-FAD1-FE45-9269-E56460E1B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C322D-2280-2148-AE3E-BA750AA19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72E729-2D34-0C43-84FC-DFF389B51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905B8-21E5-0141-B7D4-4001722F2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A3D014-1422-874D-9554-7B368E1C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B28E8-D75C-7B42-B443-2953C524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FA8F7-CEC4-B64F-BD85-19E121FFF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5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1148-C23D-DB47-B6CD-F38B7473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0513A4-A883-0348-A8FA-1671A002C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6FBAA-8A31-9D4F-85B5-096C948E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62E4D-2236-BE4B-A062-240CEC62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6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C269D-1533-FC4A-8BC5-95742A7D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A6E9B-5B21-3A4C-A686-3AA722B4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226A9-3DBF-484E-A30B-EDDA4265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A8A9-1938-9B40-B5DE-52938735B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789ED-66D5-AD46-BF3D-A2D98DB86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828FE-B942-6448-AAA5-D3B48EA5A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E72C1-440D-BE4E-BCA0-BEFBB54B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D09FD-0EE3-B44D-A054-59D92A45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65949-7CFB-6A44-AC14-CEA18CCD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2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5171-4D06-FF40-91CD-9F05DCDC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65B46F-732F-8749-B50B-8D1AB7D03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693E0-5C90-7441-8B8F-54127A5A5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3EFC9-3E4F-9E47-9145-C69F7837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47028-2D15-6B49-9556-1BDA281D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12DFC-2968-1D4E-89C9-73B126C0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4BDB51-B17E-2B4B-9ABE-E63DAD7A2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B9545-85F9-DC41-83AB-3AFC3BEFF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25957-2D71-6C46-BBBF-D3DD4013A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76CA-05AD-934E-8877-4EE2DE63A4EB}" type="datetimeFigureOut">
              <a:rPr lang="en-US" smtClean="0"/>
              <a:t>3/22/20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C46C2-4D32-0341-896A-5DF1E46D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1EA07-B64D-3946-A26E-0C3F659AD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87806-548D-CA43-B8F0-38BD9FFE5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3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7896-6CBB-DF4F-A60D-409AD1BBA3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Milestone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BEE1B-F694-DB42-97C4-89572E96FF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-Pratik Musale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3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93CC-0252-6745-A91C-8D855891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37FB0-48C5-914B-8B0C-074D361F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  <a:p>
            <a:pPr lvl="1"/>
            <a:r>
              <a:rPr lang="en-US" dirty="0"/>
              <a:t>Creating an android application that continuously monitors a patient for Parkinson's attack or symptoms.</a:t>
            </a:r>
          </a:p>
          <a:p>
            <a:r>
              <a:rPr lang="en-US" dirty="0"/>
              <a:t>Method:</a:t>
            </a:r>
          </a:p>
          <a:p>
            <a:pPr lvl="1"/>
            <a:r>
              <a:rPr lang="en-US" dirty="0"/>
              <a:t>The application will take the use of inbuilt sensor for motion in the android phone.</a:t>
            </a:r>
          </a:p>
          <a:p>
            <a:pPr lvl="1"/>
            <a:r>
              <a:rPr lang="en-US" dirty="0"/>
              <a:t>The data analysis will be done on the webserver using python. (This is a tentative plan on where the analysis will be done and what </a:t>
            </a:r>
            <a:r>
              <a:rPr lang="en-US"/>
              <a:t>language will be used)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0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Smart Phone">
            <a:extLst>
              <a:ext uri="{FF2B5EF4-FFF2-40B4-BE49-F238E27FC236}">
                <a16:creationId xmlns:a16="http://schemas.microsoft.com/office/drawing/2014/main" id="{070156DF-5907-C444-AACA-DEBD88FC2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8664" y="1130644"/>
            <a:ext cx="914400" cy="914400"/>
          </a:xfrm>
          <a:prstGeom prst="rect">
            <a:avLst/>
          </a:prstGeom>
        </p:spPr>
      </p:pic>
      <p:pic>
        <p:nvPicPr>
          <p:cNvPr id="8" name="Graphic 7" descr="Watch">
            <a:extLst>
              <a:ext uri="{FF2B5EF4-FFF2-40B4-BE49-F238E27FC236}">
                <a16:creationId xmlns:a16="http://schemas.microsoft.com/office/drawing/2014/main" id="{670C4B16-1F92-B349-B367-8B17A815AC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83043" y="1130644"/>
            <a:ext cx="914400" cy="914400"/>
          </a:xfrm>
          <a:prstGeom prst="rect">
            <a:avLst/>
          </a:prstGeom>
        </p:spPr>
      </p:pic>
      <p:pic>
        <p:nvPicPr>
          <p:cNvPr id="10" name="Graphic 9" descr="Database">
            <a:extLst>
              <a:ext uri="{FF2B5EF4-FFF2-40B4-BE49-F238E27FC236}">
                <a16:creationId xmlns:a16="http://schemas.microsoft.com/office/drawing/2014/main" id="{258E0FD9-0C91-5C45-9C94-BA3F8C986E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92065" y="1130644"/>
            <a:ext cx="914400" cy="914400"/>
          </a:xfrm>
          <a:prstGeom prst="rect">
            <a:avLst/>
          </a:prstGeom>
        </p:spPr>
      </p:pic>
      <p:pic>
        <p:nvPicPr>
          <p:cNvPr id="12" name="Graphic 11" descr="Syncing cloud">
            <a:extLst>
              <a:ext uri="{FF2B5EF4-FFF2-40B4-BE49-F238E27FC236}">
                <a16:creationId xmlns:a16="http://schemas.microsoft.com/office/drawing/2014/main" id="{0D33BD31-2014-9944-B184-9A3B7316FB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83892" y="4182762"/>
            <a:ext cx="914400" cy="9144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C65985-9028-494B-AA57-A1954E775492}"/>
              </a:ext>
            </a:extLst>
          </p:cNvPr>
          <p:cNvCxnSpPr>
            <a:stCxn id="8" idx="2"/>
            <a:endCxn id="12" idx="1"/>
          </p:cNvCxnSpPr>
          <p:nvPr/>
        </p:nvCxnSpPr>
        <p:spPr>
          <a:xfrm>
            <a:off x="1740243" y="2045044"/>
            <a:ext cx="3243649" cy="259491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EE7183-1DFE-CE4A-B690-F607B07BD4C3}"/>
              </a:ext>
            </a:extLst>
          </p:cNvPr>
          <p:cNvCxnSpPr>
            <a:stCxn id="12" idx="3"/>
            <a:endCxn id="10" idx="2"/>
          </p:cNvCxnSpPr>
          <p:nvPr/>
        </p:nvCxnSpPr>
        <p:spPr>
          <a:xfrm flipV="1">
            <a:off x="5898292" y="2045044"/>
            <a:ext cx="3150973" cy="259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8169E5B-5B17-8C4C-9938-D0427B7A4CCA}"/>
              </a:ext>
            </a:extLst>
          </p:cNvPr>
          <p:cNvCxnSpPr>
            <a:stCxn id="12" idx="0"/>
            <a:endCxn id="8" idx="3"/>
          </p:cNvCxnSpPr>
          <p:nvPr/>
        </p:nvCxnSpPr>
        <p:spPr>
          <a:xfrm flipH="1" flipV="1">
            <a:off x="2197443" y="1587844"/>
            <a:ext cx="3243649" cy="259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BBB3F02-82FC-1642-A1A1-A3DB79569637}"/>
              </a:ext>
            </a:extLst>
          </p:cNvPr>
          <p:cNvCxnSpPr>
            <a:stCxn id="10" idx="1"/>
            <a:endCxn id="12" idx="0"/>
          </p:cNvCxnSpPr>
          <p:nvPr/>
        </p:nvCxnSpPr>
        <p:spPr>
          <a:xfrm flipH="1">
            <a:off x="5441092" y="1587844"/>
            <a:ext cx="3150973" cy="259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45D14E2-EEF6-B144-A301-4BF3DD4A7F30}"/>
              </a:ext>
            </a:extLst>
          </p:cNvPr>
          <p:cNvSpPr txBox="1"/>
          <p:nvPr/>
        </p:nvSpPr>
        <p:spPr>
          <a:xfrm rot="2323493">
            <a:off x="1523241" y="3030996"/>
            <a:ext cx="2536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Sending Raw Sensor Data: Accelerometer, Gyroscope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89C5B7-83CE-4349-AD67-65350BDB6C0C}"/>
              </a:ext>
            </a:extLst>
          </p:cNvPr>
          <p:cNvSpPr txBox="1"/>
          <p:nvPr/>
        </p:nvSpPr>
        <p:spPr>
          <a:xfrm rot="19156515">
            <a:off x="6756213" y="3184265"/>
            <a:ext cx="2536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Saving Data on Cloud Server and Running the script: Data filtering and Data Analysis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58234F-1F2B-604A-B477-147341E0330F}"/>
              </a:ext>
            </a:extLst>
          </p:cNvPr>
          <p:cNvSpPr txBox="1"/>
          <p:nvPr/>
        </p:nvSpPr>
        <p:spPr>
          <a:xfrm rot="2334440">
            <a:off x="2600634" y="2385334"/>
            <a:ext cx="2536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Displaying it to User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BBAC68-3BEB-BF48-ADC2-F8EA29FEE5FA}"/>
              </a:ext>
            </a:extLst>
          </p:cNvPr>
          <p:cNvSpPr txBox="1"/>
          <p:nvPr/>
        </p:nvSpPr>
        <p:spPr>
          <a:xfrm rot="19148015">
            <a:off x="5495153" y="2047604"/>
            <a:ext cx="2536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Sending the message if person has Parkinson's disease or not </a:t>
            </a:r>
          </a:p>
        </p:txBody>
      </p:sp>
    </p:spTree>
    <p:extLst>
      <p:ext uri="{BB962C8B-B14F-4D97-AF65-F5344CB8AC3E}">
        <p14:creationId xmlns:p14="http://schemas.microsoft.com/office/powerpoint/2010/main" val="130855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2FC6-A8BC-374C-90D3-94C47E41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5DB78-E994-AC47-8789-5283F19E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Device: Nokia 4.2</a:t>
            </a:r>
          </a:p>
          <a:p>
            <a:pPr lvl="1"/>
            <a:r>
              <a:rPr lang="en-US" dirty="0"/>
              <a:t>OS: Android</a:t>
            </a:r>
          </a:p>
          <a:p>
            <a:pPr lvl="1"/>
            <a:r>
              <a:rPr lang="en-US" dirty="0"/>
              <a:t>Sensor: Accelerometer and Gyroscope</a:t>
            </a:r>
          </a:p>
          <a:p>
            <a:r>
              <a:rPr lang="en-US" dirty="0"/>
              <a:t>Device: </a:t>
            </a:r>
            <a:r>
              <a:rPr lang="en-US" dirty="0" err="1"/>
              <a:t>WebServer</a:t>
            </a:r>
            <a:r>
              <a:rPr lang="en-US" dirty="0"/>
              <a:t> on Mac</a:t>
            </a:r>
          </a:p>
          <a:p>
            <a:pPr lvl="1"/>
            <a:r>
              <a:rPr lang="en-US" dirty="0"/>
              <a:t>OS: Apache with Python3 for running Scripts (Tentative Plan)</a:t>
            </a:r>
          </a:p>
        </p:txBody>
      </p:sp>
    </p:spTree>
    <p:extLst>
      <p:ext uri="{BB962C8B-B14F-4D97-AF65-F5344CB8AC3E}">
        <p14:creationId xmlns:p14="http://schemas.microsoft.com/office/powerpoint/2010/main" val="232934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150</Words>
  <Application>Microsoft Macintosh PowerPoint</Application>
  <PresentationFormat>Widescreen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Milestone 1</vt:lpstr>
      <vt:lpstr>Description</vt:lpstr>
      <vt:lpstr>PowerPoint Presentation</vt:lpstr>
      <vt:lpstr>Device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Milestone 1</dc:title>
  <dc:creator>Musale, Pratik Uday</dc:creator>
  <cp:lastModifiedBy>Musale, Pratik Uday</cp:lastModifiedBy>
  <cp:revision>6</cp:revision>
  <dcterms:created xsi:type="dcterms:W3CDTF">2020-03-23T02:21:06Z</dcterms:created>
  <dcterms:modified xsi:type="dcterms:W3CDTF">2020-03-23T03:45:17Z</dcterms:modified>
</cp:coreProperties>
</file>