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2Qc9TuntU4lZssNWMsFvwg&amp;r=0&amp;pid=OfficeInsert" ContentType="image/jpeg"/>
  <Default Extension="jpg&amp;ehk=mOmObiiL6uaZPWdtP" ContentType="image/jpeg"/>
  <Default Extension="gif" ContentType="image/gif"/>
  <Default Extension="jpg&amp;ehk=bNxXzbKe3AS0c7ZX9VP3BQ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47" d="100"/>
          <a:sy n="47" d="100"/>
        </p:scale>
        <p:origin x="62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B39D-1667-4EE6-B297-48ED64B469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87AF-FA35-4927-91A4-B14B5A6A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7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B39D-1667-4EE6-B297-48ED64B469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87AF-FA35-4927-91A4-B14B5A6A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3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B39D-1667-4EE6-B297-48ED64B469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87AF-FA35-4927-91A4-B14B5A6A63B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6047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B39D-1667-4EE6-B297-48ED64B469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87AF-FA35-4927-91A4-B14B5A6A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4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B39D-1667-4EE6-B297-48ED64B469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87AF-FA35-4927-91A4-B14B5A6A63B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9939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B39D-1667-4EE6-B297-48ED64B469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87AF-FA35-4927-91A4-B14B5A6A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96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B39D-1667-4EE6-B297-48ED64B469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87AF-FA35-4927-91A4-B14B5A6A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B39D-1667-4EE6-B297-48ED64B469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87AF-FA35-4927-91A4-B14B5A6A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8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B39D-1667-4EE6-B297-48ED64B469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87AF-FA35-4927-91A4-B14B5A6A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0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B39D-1667-4EE6-B297-48ED64B469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87AF-FA35-4927-91A4-B14B5A6A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3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B39D-1667-4EE6-B297-48ED64B469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87AF-FA35-4927-91A4-B14B5A6A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8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B39D-1667-4EE6-B297-48ED64B469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87AF-FA35-4927-91A4-B14B5A6A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4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B39D-1667-4EE6-B297-48ED64B469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87AF-FA35-4927-91A4-B14B5A6A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7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B39D-1667-4EE6-B297-48ED64B469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87AF-FA35-4927-91A4-B14B5A6A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B39D-1667-4EE6-B297-48ED64B469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87AF-FA35-4927-91A4-B14B5A6A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9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B39D-1667-4EE6-B297-48ED64B469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87AF-FA35-4927-91A4-B14B5A6A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9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8B39D-1667-4EE6-B297-48ED64B469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3787AF-FA35-4927-91A4-B14B5A6A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6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ney_Cash.jpg" TargetMode="External"/><Relationship Id="rId2" Type="http://schemas.openxmlformats.org/officeDocument/2006/relationships/image" Target="../media/image1.jpg&amp;ehk=mOmObiiL6uaZPWdtP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File:Wall_clock.jpg" TargetMode="External"/><Relationship Id="rId4" Type="http://schemas.openxmlformats.org/officeDocument/2006/relationships/image" Target="../media/image2.jpg&amp;ehk=2Qc9TuntU4lZssNWMsFvwg&amp;r=0&amp;pid=OfficeInsert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docsurg.blogspot.com/2008_02_01_archive.html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://stackoverflow.com/questions/29632141/cordova-filetransfer-download-always-returns-error-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odejs.org/en/downloa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&amp;ehk=bNxXzbKe3AS0c7ZX9VP3BQ&amp;r=0&amp;pid=OfficeInsert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peruser.com/tags/visual-studio-2012/inf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amarin.com/downloa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8531B-8E15-4329-84D4-DA657C48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Hybrid Mobile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4A190-6808-403B-8D09-C79ECEC218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Spencer Gray</a:t>
            </a:r>
          </a:p>
        </p:txBody>
      </p:sp>
    </p:spTree>
    <p:extLst>
      <p:ext uri="{BB962C8B-B14F-4D97-AF65-F5344CB8AC3E}">
        <p14:creationId xmlns:p14="http://schemas.microsoft.com/office/powerpoint/2010/main" val="262690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2DC9-D33B-433D-9EDB-C02B7AF9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Motivation-Why Use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8EFB4-8D14-44E8-BD58-9DABC746B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 money</a:t>
            </a:r>
          </a:p>
          <a:p>
            <a:pPr lvl="1"/>
            <a:r>
              <a:rPr lang="en-US" dirty="0"/>
              <a:t>Most hybrid mobile applications use web based languages/markup</a:t>
            </a:r>
          </a:p>
          <a:p>
            <a:pPr lvl="1"/>
            <a:r>
              <a:rPr lang="en-US" dirty="0"/>
              <a:t>Web based developers cost less to employ than native developers</a:t>
            </a:r>
          </a:p>
          <a:p>
            <a:r>
              <a:rPr lang="en-US" dirty="0"/>
              <a:t>Save time</a:t>
            </a:r>
          </a:p>
          <a:p>
            <a:pPr lvl="1"/>
            <a:r>
              <a:rPr lang="en-US" dirty="0"/>
              <a:t>Write one app and build it for each platform (IOS, Android, Windows,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need to retrain developers who already know web based languages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ED316-23CA-4882-80DB-CD2D1AD93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85875" y="4602207"/>
            <a:ext cx="2526792" cy="1680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57369E-B76C-4346-B3C3-C75EDA529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15266" y="4473852"/>
            <a:ext cx="2190749" cy="22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3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4CF4690-471B-4912-8A67-6BA08623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58492" y="2216736"/>
            <a:ext cx="1007024" cy="10070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1125B8-7238-409F-AACC-AB55DC1A6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6652" y="2175769"/>
            <a:ext cx="1007024" cy="1007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73E7C-FABB-44E6-A7E0-343E5437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Image result for angular 2">
            <a:extLst>
              <a:ext uri="{FF2B5EF4-FFF2-40B4-BE49-F238E27FC236}">
                <a16:creationId xmlns:a16="http://schemas.microsoft.com/office/drawing/2014/main" id="{4A67C43C-6CF3-4378-8F2D-5CE8D26612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1" y="2272444"/>
            <a:ext cx="910349" cy="9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ionic">
            <a:extLst>
              <a:ext uri="{FF2B5EF4-FFF2-40B4-BE49-F238E27FC236}">
                <a16:creationId xmlns:a16="http://schemas.microsoft.com/office/drawing/2014/main" id="{CA7669B0-A2CF-4512-86AE-3412279044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1BE88-0464-4D5B-8AF1-EC8923C8B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47" y="414009"/>
            <a:ext cx="3505200" cy="1552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D50809-0EED-4E68-8966-AE1FE139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29083" y="2267777"/>
            <a:ext cx="1007024" cy="1007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0D8908-3572-42D2-B966-EA1AB0D10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7306" y="2267777"/>
            <a:ext cx="1116724" cy="1116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492608-532C-4676-88C6-5B811E07E3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1029" y="2237257"/>
            <a:ext cx="1123293" cy="11232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1663EB-F952-43B2-B6B6-EEA39A9B85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288970" y="2320081"/>
            <a:ext cx="924862" cy="10404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230324-8CB4-423A-9417-975388CB42B5}"/>
              </a:ext>
            </a:extLst>
          </p:cNvPr>
          <p:cNvSpPr txBox="1"/>
          <p:nvPr/>
        </p:nvSpPr>
        <p:spPr>
          <a:xfrm>
            <a:off x="600817" y="3184525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Angular2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19EBE5-AF96-44FF-9918-B9327B300F59}"/>
              </a:ext>
            </a:extLst>
          </p:cNvPr>
          <p:cNvSpPr txBox="1"/>
          <p:nvPr/>
        </p:nvSpPr>
        <p:spPr>
          <a:xfrm>
            <a:off x="6251850" y="3258234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Apache</a:t>
            </a:r>
          </a:p>
          <a:p>
            <a:r>
              <a:rPr lang="en-US" dirty="0"/>
              <a:t>Cordova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EC1C58-2A26-4EDE-BC8B-F30CED6E537D}"/>
              </a:ext>
            </a:extLst>
          </p:cNvPr>
          <p:cNvSpPr txBox="1"/>
          <p:nvPr/>
        </p:nvSpPr>
        <p:spPr>
          <a:xfrm>
            <a:off x="4674143" y="3363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F39D03-CECA-47D6-8238-89BB4AC5EFAF}"/>
              </a:ext>
            </a:extLst>
          </p:cNvPr>
          <p:cNvSpPr txBox="1"/>
          <p:nvPr/>
        </p:nvSpPr>
        <p:spPr>
          <a:xfrm>
            <a:off x="2508857" y="3396734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HTML5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69B001-CA32-4AC7-8585-8F224EF509DA}"/>
              </a:ext>
            </a:extLst>
          </p:cNvPr>
          <p:cNvSpPr txBox="1"/>
          <p:nvPr/>
        </p:nvSpPr>
        <p:spPr>
          <a:xfrm>
            <a:off x="635000" y="4148849"/>
            <a:ext cx="77325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Sourced, licensed under 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Ability to interface with 120 native device features (camera, Bluetooth,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Command Line Interface to build, test, and deploy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Testing can be done in a web browser, virtual device, or real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9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284A0-105D-40A9-9F73-403B47EE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C2E31-FE78-4D31-ADF5-9AD4A7A8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Strengths:</a:t>
            </a:r>
          </a:p>
          <a:p>
            <a:pPr lvl="1"/>
            <a:r>
              <a:rPr lang="en-US" dirty="0"/>
              <a:t>Free to use</a:t>
            </a:r>
          </a:p>
          <a:p>
            <a:pPr lvl="1"/>
            <a:r>
              <a:rPr lang="en-US" dirty="0"/>
              <a:t>Easy to learn</a:t>
            </a:r>
          </a:p>
          <a:p>
            <a:pPr lvl="1"/>
            <a:r>
              <a:rPr lang="en-US" dirty="0"/>
              <a:t>Live Reload (saving in your text editor will propagate changes immediately)</a:t>
            </a:r>
          </a:p>
          <a:p>
            <a:pPr lvl="1"/>
            <a:r>
              <a:rPr lang="en-US" dirty="0"/>
              <a:t>Good community and documentation</a:t>
            </a:r>
          </a:p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Still a few bugs without work arounds</a:t>
            </a:r>
          </a:p>
          <a:p>
            <a:pPr lvl="1"/>
            <a:r>
              <a:rPr lang="en-US" dirty="0"/>
              <a:t>Allows you to test in a web browser-renders very differently than virtual devices</a:t>
            </a:r>
          </a:p>
          <a:p>
            <a:pPr lvl="2"/>
            <a:r>
              <a:rPr lang="en-US" dirty="0"/>
              <a:t>People are too tempted to use this option</a:t>
            </a:r>
          </a:p>
          <a:p>
            <a:pPr lvl="2"/>
            <a:r>
              <a:rPr lang="en-US" dirty="0"/>
              <a:t>Huge difference in styling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FF953-2ACC-4ABA-AB0C-1C3DBC7AC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47" y="414009"/>
            <a:ext cx="35052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6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3823-B2AD-44EF-BF38-415B532A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			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FC55-D998-4986-BED1-50164D6EB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Node JS</a:t>
            </a:r>
          </a:p>
          <a:p>
            <a:pPr lvl="1"/>
            <a:r>
              <a:rPr lang="en-US" dirty="0">
                <a:hlinkClick r:id="rId2"/>
              </a:rPr>
              <a:t>https://nodejs.org/en/download/</a:t>
            </a:r>
            <a:endParaRPr lang="en-US" dirty="0"/>
          </a:p>
          <a:p>
            <a:r>
              <a:rPr lang="en-US" dirty="0"/>
              <a:t>Download the ionic </a:t>
            </a:r>
            <a:r>
              <a:rPr lang="en-US" dirty="0" err="1"/>
              <a:t>cordova</a:t>
            </a:r>
            <a:r>
              <a:rPr lang="en-US" dirty="0"/>
              <a:t> packing using </a:t>
            </a:r>
            <a:r>
              <a:rPr lang="en-US" dirty="0" err="1"/>
              <a:t>npm</a:t>
            </a:r>
            <a:r>
              <a:rPr lang="en-US" dirty="0"/>
              <a:t> at the command line: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Initialize a project from a template: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8ED10-63E4-48BC-98CE-4E7267EC9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47" y="414009"/>
            <a:ext cx="3505200" cy="1552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5F2630-573D-400E-ACC1-516C95E74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920" y="3347941"/>
            <a:ext cx="5604256" cy="1345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6601F-35A6-442C-BFA9-22882BF98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294" y="5182593"/>
            <a:ext cx="5604256" cy="139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D5A45D-8E88-46ED-A816-7D6874070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9600"/>
            <a:ext cx="3257550" cy="13681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1C0EF-CD32-489C-AD54-BC5BD9C14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/>
              <a:t>Develop using C#</a:t>
            </a:r>
          </a:p>
          <a:p>
            <a:r>
              <a:rPr lang="en-US" dirty="0"/>
              <a:t>Open Sourced licensed under MIT</a:t>
            </a:r>
          </a:p>
          <a:p>
            <a:pPr lvl="1"/>
            <a:r>
              <a:rPr lang="en-US" dirty="0"/>
              <a:t>Only became open source in 2016 when purchased by Microsoft</a:t>
            </a:r>
          </a:p>
          <a:p>
            <a:r>
              <a:rPr lang="en-US" dirty="0"/>
              <a:t>Ability to use Objective-C, Java, C, and C++ 3</a:t>
            </a:r>
            <a:r>
              <a:rPr lang="en-US" baseline="30000" dirty="0"/>
              <a:t>rd</a:t>
            </a:r>
            <a:r>
              <a:rPr lang="en-US" dirty="0"/>
              <a:t> party libraries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c#">
            <a:extLst>
              <a:ext uri="{FF2B5EF4-FFF2-40B4-BE49-F238E27FC236}">
                <a16:creationId xmlns:a16="http://schemas.microsoft.com/office/drawing/2014/main" id="{1D826AB8-9BCB-43C3-856A-AADF5C3AD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99" y="4274247"/>
            <a:ext cx="3962019" cy="222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5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D5A45D-8E88-46ED-A816-7D6874070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9600"/>
            <a:ext cx="3257550" cy="13681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1C0EF-CD32-489C-AD54-BC5BD9C1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Open sourced and free to use</a:t>
            </a:r>
          </a:p>
          <a:p>
            <a:pPr lvl="1"/>
            <a:r>
              <a:rPr lang="en-US" dirty="0"/>
              <a:t>Available for free in Visual Studios</a:t>
            </a:r>
          </a:p>
          <a:p>
            <a:pPr lvl="1"/>
            <a:r>
              <a:rPr lang="en-US" dirty="0"/>
              <a:t>Higher performance than other hybrid frameworks</a:t>
            </a:r>
          </a:p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Developers must learn C#</a:t>
            </a:r>
          </a:p>
          <a:p>
            <a:pPr lvl="1"/>
            <a:r>
              <a:rPr lang="en-US" dirty="0"/>
              <a:t>Xamarin apps take up more memory on devices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EA211D-AC66-4B25-AE8D-ECC2609C8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1060" y="5804313"/>
            <a:ext cx="3190875" cy="56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9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D5A45D-8E88-46ED-A816-7D6874070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9600"/>
            <a:ext cx="3257550" cy="1368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565F1A-2C6B-4BF6-BBD8-1371230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	    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1C0EF-CD32-489C-AD54-BC5BD9C14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 to the Xamarin website and download Xamarin with Visual Studios</a:t>
            </a:r>
          </a:p>
          <a:p>
            <a:pPr lvl="1"/>
            <a:r>
              <a:rPr lang="en-US" dirty="0"/>
              <a:t>If you already have Visual Studios, it will simply add it to your installation</a:t>
            </a:r>
          </a:p>
          <a:p>
            <a:pPr lvl="1"/>
            <a:r>
              <a:rPr lang="en-US" dirty="0"/>
              <a:t>Visual Studios Community is free</a:t>
            </a:r>
          </a:p>
          <a:p>
            <a:pPr lvl="1"/>
            <a:r>
              <a:rPr lang="en-US" dirty="0"/>
              <a:t>Link: </a:t>
            </a:r>
            <a:r>
              <a:rPr lang="en-US" dirty="0">
                <a:hlinkClick r:id="rId3"/>
              </a:rPr>
              <a:t>https://www.xamarin.com/download</a:t>
            </a:r>
            <a:endParaRPr lang="en-US" dirty="0"/>
          </a:p>
          <a:p>
            <a:r>
              <a:rPr lang="en-US" dirty="0"/>
              <a:t>Create a new project: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 a new </a:t>
            </a:r>
            <a:r>
              <a:rPr lang="en-US" dirty="0" err="1"/>
              <a:t>Xamarian.Forms</a:t>
            </a:r>
            <a:r>
              <a:rPr lang="en-US" dirty="0"/>
              <a:t> project</a:t>
            </a:r>
          </a:p>
          <a:p>
            <a:r>
              <a:rPr lang="en-US" dirty="0"/>
              <a:t>Everything else will happen automatically</a:t>
            </a:r>
          </a:p>
        </p:txBody>
      </p:sp>
      <p:pic>
        <p:nvPicPr>
          <p:cNvPr id="3074" name="Picture 2" descr="https://developer.xamarin.com/recipes/android/general/projects/create_an_android_project/Images/project_00_vs.png">
            <a:extLst>
              <a:ext uri="{FF2B5EF4-FFF2-40B4-BE49-F238E27FC236}">
                <a16:creationId xmlns:a16="http://schemas.microsoft.com/office/drawing/2014/main" id="{8EC8FE42-59DA-49A5-AF8C-FEB724EA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65" y="3853371"/>
            <a:ext cx="60769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8269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330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Hybrid Mobile Applications</vt:lpstr>
      <vt:lpstr>Motivation-Why Use Them?</vt:lpstr>
      <vt:lpstr>PowerPoint Presentation</vt:lpstr>
      <vt:lpstr>PowerPoint Presentation</vt:lpstr>
      <vt:lpstr>        Getting Started</vt:lpstr>
      <vt:lpstr>PowerPoint Presentation</vt:lpstr>
      <vt:lpstr>PowerPoint Presentation</vt:lpstr>
      <vt:lpstr>          Getting Started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Mobile Applications</dc:title>
  <dc:creator>Gray, Spencer L</dc:creator>
  <cp:lastModifiedBy>Gray, Spencer L</cp:lastModifiedBy>
  <cp:revision>1</cp:revision>
  <dcterms:created xsi:type="dcterms:W3CDTF">2017-11-17T16:07:13Z</dcterms:created>
  <dcterms:modified xsi:type="dcterms:W3CDTF">2017-11-17T16:10:05Z</dcterms:modified>
</cp:coreProperties>
</file>