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1" r:id="rId4"/>
    <p:sldId id="258" r:id="rId5"/>
    <p:sldId id="262" r:id="rId6"/>
    <p:sldId id="263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ED87-79E2-4FD4-926F-E83E6E0F1D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537F-79BA-4BE7-A649-51FB12734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82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ED87-79E2-4FD4-926F-E83E6E0F1D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537F-79BA-4BE7-A649-51FB12734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28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ED87-79E2-4FD4-926F-E83E6E0F1D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537F-79BA-4BE7-A649-51FB12734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38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0E15-38A5-4545-87BE-B86A9D12141D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5270-8937-46B6-9B1D-44CA458F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23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0E15-38A5-4545-87BE-B86A9D12141D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5270-8937-46B6-9B1D-44CA458F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81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0E15-38A5-4545-87BE-B86A9D12141D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5270-8937-46B6-9B1D-44CA458F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33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0E15-38A5-4545-87BE-B86A9D12141D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5270-8937-46B6-9B1D-44CA458F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96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0E15-38A5-4545-87BE-B86A9D12141D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5270-8937-46B6-9B1D-44CA458F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80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0E15-38A5-4545-87BE-B86A9D12141D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5270-8937-46B6-9B1D-44CA458F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232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0E15-38A5-4545-87BE-B86A9D12141D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5270-8937-46B6-9B1D-44CA458F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737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0E15-38A5-4545-87BE-B86A9D12141D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5270-8937-46B6-9B1D-44CA458F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9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ED87-79E2-4FD4-926F-E83E6E0F1D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537F-79BA-4BE7-A649-51FB12734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28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0E15-38A5-4545-87BE-B86A9D12141D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5270-8937-46B6-9B1D-44CA458F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091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0E15-38A5-4545-87BE-B86A9D12141D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5270-8937-46B6-9B1D-44CA458F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698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0E15-38A5-4545-87BE-B86A9D12141D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5270-8937-46B6-9B1D-44CA458F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0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ED87-79E2-4FD4-926F-E83E6E0F1D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537F-79BA-4BE7-A649-51FB12734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8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ED87-79E2-4FD4-926F-E83E6E0F1D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537F-79BA-4BE7-A649-51FB12734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3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ED87-79E2-4FD4-926F-E83E6E0F1D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537F-79BA-4BE7-A649-51FB12734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51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ED87-79E2-4FD4-926F-E83E6E0F1D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537F-79BA-4BE7-A649-51FB12734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4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ED87-79E2-4FD4-926F-E83E6E0F1D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537F-79BA-4BE7-A649-51FB12734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ED87-79E2-4FD4-926F-E83E6E0F1D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537F-79BA-4BE7-A649-51FB12734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6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ED87-79E2-4FD4-926F-E83E6E0F1D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537F-79BA-4BE7-A649-51FB12734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3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ED87-79E2-4FD4-926F-E83E6E0F1D80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8537F-79BA-4BE7-A649-51FB12734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9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60E15-38A5-4545-87BE-B86A9D12141D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D5270-8937-46B6-9B1D-44CA458FA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8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Detecting Room Occupancy with Pi Camera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Milestone 2</a:t>
            </a:r>
          </a:p>
          <a:p>
            <a:r>
              <a:rPr lang="en-US" dirty="0"/>
              <a:t>Muneeb Alvi</a:t>
            </a:r>
          </a:p>
        </p:txBody>
      </p:sp>
    </p:spTree>
    <p:extLst>
      <p:ext uri="{BB962C8B-B14F-4D97-AF65-F5344CB8AC3E}">
        <p14:creationId xmlns:p14="http://schemas.microsoft.com/office/powerpoint/2010/main" val="102259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690" y="2023913"/>
            <a:ext cx="5927820" cy="36570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26101" y="1579976"/>
            <a:ext cx="852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Python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5593" y="2023913"/>
            <a:ext cx="3095625" cy="21145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5593" y="4324582"/>
            <a:ext cx="4276725" cy="30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539686" y="5034611"/>
            <a:ext cx="37755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OpenCV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Open Source Computer Vision Library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9686" y="5892844"/>
            <a:ext cx="1583439" cy="38665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468285" y="400533"/>
            <a:ext cx="2071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Original Goal</a:t>
            </a:r>
          </a:p>
        </p:txBody>
      </p:sp>
    </p:spTree>
    <p:extLst>
      <p:ext uri="{BB962C8B-B14F-4D97-AF65-F5344CB8AC3E}">
        <p14:creationId xmlns:p14="http://schemas.microsoft.com/office/powerpoint/2010/main" val="2106547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Able to detect occupancy using difference in images</a:t>
            </a:r>
          </a:p>
          <a:p>
            <a:r>
              <a:rPr lang="en-US" dirty="0"/>
              <a:t>Don’t say unoccupied for first 10 seconds</a:t>
            </a:r>
          </a:p>
          <a:p>
            <a:r>
              <a:rPr lang="en-US" dirty="0"/>
              <a:t>Don’t say unoccupied unless 10 seconds pass since occupancy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65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72" y="365125"/>
            <a:ext cx="12021055" cy="582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642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04" y="110508"/>
            <a:ext cx="11145077" cy="660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08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814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46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1_Office Theme</vt:lpstr>
      <vt:lpstr>Detecting Room Occupancy with Pi Camera</vt:lpstr>
      <vt:lpstr>PowerPoint Presentation</vt:lpstr>
      <vt:lpstr>Current Progress</vt:lpstr>
      <vt:lpstr>PowerPoint Presentation</vt:lpstr>
      <vt:lpstr>PowerPoint Presentation</vt:lpstr>
      <vt:lpstr>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Detecting Room Occupancy with Pi Camera</dc:title>
  <dc:creator>Muneeb Alvi</dc:creator>
  <cp:lastModifiedBy>Muneeb Alvi</cp:lastModifiedBy>
  <cp:revision>3</cp:revision>
  <dcterms:created xsi:type="dcterms:W3CDTF">2017-11-21T07:40:45Z</dcterms:created>
  <dcterms:modified xsi:type="dcterms:W3CDTF">2017-11-21T08:01:12Z</dcterms:modified>
</cp:coreProperties>
</file>