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7FACE-58EF-4DD8-9D8F-02C1076145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E366C0-88C1-42A7-9FA0-AC470C144B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BAB6A-6BA1-4551-9D66-E0C234680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09685-C243-4A6C-82AF-13152480BE55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0389EF-194A-4969-84DE-A644C9857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395182-85B2-43E5-96AE-6533F8096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737D9-56F2-4D78-8FC7-931DB5B323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719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D4B3D-9675-416C-924A-D6314D52C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0528C4-D604-4F14-90AD-8F5E521397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B85CA-6D56-421B-B45E-DE73A8B07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09685-C243-4A6C-82AF-13152480BE55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CB820E-F184-48FF-8C9B-5C4A4A847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5768E-76E5-432A-B537-0062F8495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737D9-56F2-4D78-8FC7-931DB5B323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58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0025AD-FC25-4AEC-BDE3-753A7997CB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832FFD-6281-4043-BB58-822BC09C99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493F8D-8AB0-431B-87B1-BC7C59878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09685-C243-4A6C-82AF-13152480BE55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B6F0D-0CFC-4C05-90F6-DB549B65B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9F8C3B-B1CA-4C15-8D29-1E2AD32F6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737D9-56F2-4D78-8FC7-931DB5B323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982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D483E-9EB8-4EDE-8856-BFE2924AF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043C1-3C50-4DE7-89E7-37B261BEE5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E823C9-3B8C-4075-8650-380F29500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09685-C243-4A6C-82AF-13152480BE55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18B235-EC10-47CF-9098-DF08BE9AE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5706E1-5486-4A9F-B070-16A752168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737D9-56F2-4D78-8FC7-931DB5B323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121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246A6-B202-4BD1-8D6F-4516213D5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7B8D8B-A1E8-423D-8CFE-4F5A47F805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A33738-F458-4165-9D7C-98AE0DA4F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09685-C243-4A6C-82AF-13152480BE55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3F6A2-0200-40B1-8A42-428458F54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70E4D7-9800-435B-B99F-C715D7790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737D9-56F2-4D78-8FC7-931DB5B323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013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E2631-7204-4D74-9349-2543C77FC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7EAC0-8D25-4A44-9A70-1CE41CCE69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824F8C-C89E-40B5-96A1-11323CBE1A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9D8829-00BA-45B0-95E2-689972CF9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09685-C243-4A6C-82AF-13152480BE55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6D1EE3-7A88-4248-9556-99A75B55B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0E9389-E506-423F-8C6C-477830625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737D9-56F2-4D78-8FC7-931DB5B323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712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01AB7-9AB0-4D70-B7E7-C0CC9DB1E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DB8094-945A-4443-A824-03153E3EE7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B41DB3-9667-4325-A947-F5B27453C1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8C8463-1597-426A-85D2-4C835204FB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4E419B-0254-4604-810D-88AC3D7540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360EAF-6E31-4B33-AAAD-7CE4BE71D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09685-C243-4A6C-82AF-13152480BE55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9F079F-250C-4F63-9BC9-5AEE126ED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73D8E1-1FBC-46B3-806D-1E9B01FB6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737D9-56F2-4D78-8FC7-931DB5B323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211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FE61F-A47E-4437-A907-266B75B5B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AE9251-CE1A-447C-8642-8DAB06BCD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09685-C243-4A6C-82AF-13152480BE55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D87C86-EEEE-4285-BE3A-12F5AAADB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AC805B-50BE-4472-8F91-1C987C86C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737D9-56F2-4D78-8FC7-931DB5B323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649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66846A-0B1E-47F5-A668-1B376B44C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09685-C243-4A6C-82AF-13152480BE55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877DC5-B4FA-4FC3-ADE2-55C51F721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550146-2D9A-46DC-881A-443D7E19A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737D9-56F2-4D78-8FC7-931DB5B323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985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7EE97-0A3D-4674-B1C5-3DA794243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C0E15-7A49-47F3-80DF-6C72D412C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1A5D0F-B233-43C2-AA1D-A04941BE50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AEB96-6326-4527-8799-AABD625B7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09685-C243-4A6C-82AF-13152480BE55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95DE41-A7BA-4B2C-A61D-C4169D8C9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DB9FB6-B089-4600-BF35-2AA7DCB9F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737D9-56F2-4D78-8FC7-931DB5B323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046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910B4-8270-4FAF-ABA9-8516F20DE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AA25FE-74B9-4266-A97C-C3C080CB7D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71BD2E-7E80-422F-8101-503298454B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9B8F05-D302-403B-8762-490DD4B9E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09685-C243-4A6C-82AF-13152480BE55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3E8A1A-5C11-474B-BA76-84E111F2C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92B1A2-517F-4901-9043-68EB0045D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737D9-56F2-4D78-8FC7-931DB5B323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856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640FB2-57FF-42EA-81EB-0C87A5AB9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6B51A5-81F1-4C93-A356-9C981A6348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55F57-BE80-4744-A591-5782F375CD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09685-C243-4A6C-82AF-13152480BE55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A8A4EB-06E0-4663-9331-2E3DC4414D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BBB1AB-A1FC-4CC9-8A40-EACD2870B3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737D9-56F2-4D78-8FC7-931DB5B323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333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4F660-3E1C-4098-B5D2-EC92F8844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435" y="2472220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CONTROLLING PLAYBACK USING MIND WAVE</a:t>
            </a:r>
          </a:p>
        </p:txBody>
      </p:sp>
    </p:spTree>
    <p:extLst>
      <p:ext uri="{BB962C8B-B14F-4D97-AF65-F5344CB8AC3E}">
        <p14:creationId xmlns:p14="http://schemas.microsoft.com/office/powerpoint/2010/main" val="2618104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A079847B-F5D8-4830-9356-64EFC90784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6457" y="2749842"/>
            <a:ext cx="2386064" cy="154199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E39BB15-2A88-425A-9D10-56BB48C956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03" y="1469560"/>
            <a:ext cx="2212657" cy="195944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39EAEA2-0A62-4A66-A91C-4C027F49D6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512" y="3027178"/>
            <a:ext cx="1820488" cy="1078621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0629C41-1C02-4D43-AAB8-C8C2641508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11" y="3566489"/>
            <a:ext cx="2143125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D6DF1A9A-F030-4991-8C39-F465646BAE8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2593" y="2841219"/>
            <a:ext cx="2215398" cy="1359240"/>
          </a:xfrm>
          <a:prstGeom prst="rect">
            <a:avLst/>
          </a:prstGeom>
        </p:spPr>
      </p:pic>
      <p:sp>
        <p:nvSpPr>
          <p:cNvPr id="22" name="Arrow: Right 21">
            <a:extLst>
              <a:ext uri="{FF2B5EF4-FFF2-40B4-BE49-F238E27FC236}">
                <a16:creationId xmlns:a16="http://schemas.microsoft.com/office/drawing/2014/main" id="{ECA14C01-8ABC-4597-8AC9-857B2A855BAB}"/>
              </a:ext>
            </a:extLst>
          </p:cNvPr>
          <p:cNvSpPr/>
          <p:nvPr/>
        </p:nvSpPr>
        <p:spPr>
          <a:xfrm>
            <a:off x="2501591" y="3300522"/>
            <a:ext cx="721492" cy="4406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82D2FE05-0D50-4209-9509-0F279627214F}"/>
              </a:ext>
            </a:extLst>
          </p:cNvPr>
          <p:cNvSpPr/>
          <p:nvPr/>
        </p:nvSpPr>
        <p:spPr>
          <a:xfrm>
            <a:off x="5977197" y="3308070"/>
            <a:ext cx="617992" cy="4406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904A871F-6774-4432-B6F4-16588C5527DA}"/>
              </a:ext>
            </a:extLst>
          </p:cNvPr>
          <p:cNvSpPr/>
          <p:nvPr/>
        </p:nvSpPr>
        <p:spPr>
          <a:xfrm>
            <a:off x="9934849" y="3300521"/>
            <a:ext cx="618155" cy="4406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ame 25">
            <a:extLst>
              <a:ext uri="{FF2B5EF4-FFF2-40B4-BE49-F238E27FC236}">
                <a16:creationId xmlns:a16="http://schemas.microsoft.com/office/drawing/2014/main" id="{59EBFF41-2B49-43E7-A917-667A3DCE465B}"/>
              </a:ext>
            </a:extLst>
          </p:cNvPr>
          <p:cNvSpPr/>
          <p:nvPr/>
        </p:nvSpPr>
        <p:spPr>
          <a:xfrm>
            <a:off x="6809514" y="2449277"/>
            <a:ext cx="2926961" cy="2143125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649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0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 CONTROLLING PLAYBACK USING MIND WAVE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Yendluri, Akhil</dc:creator>
  <cp:lastModifiedBy>Yendluri, Akhil</cp:lastModifiedBy>
  <cp:revision>7</cp:revision>
  <dcterms:created xsi:type="dcterms:W3CDTF">2017-11-07T04:40:00Z</dcterms:created>
  <dcterms:modified xsi:type="dcterms:W3CDTF">2017-11-07T05:37:04Z</dcterms:modified>
</cp:coreProperties>
</file>