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97" d="100"/>
          <a:sy n="97" d="100"/>
        </p:scale>
        <p:origin x="5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2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4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638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12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9854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90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49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2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4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5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9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4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9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2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4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9C84-1D2B-427A-AB86-E8FF1754C52B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AF6C03-D13D-4797-92DD-544A968A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7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docsurg.blogspot.com/2008_02_01_archive.html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://stackoverflow.com/questions/29632141/cordova-filetransfer-download-always-returns-error-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4CF4690-471B-4912-8A67-6BA086232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58492" y="2216736"/>
            <a:ext cx="1007024" cy="10070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91125B8-7238-409F-AACC-AB55DC1A6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56652" y="2175769"/>
            <a:ext cx="1007024" cy="10070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D73E7C-FABB-44E6-A7E0-343E54378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AutoShape 2" descr="Image result for ionic">
            <a:extLst>
              <a:ext uri="{FF2B5EF4-FFF2-40B4-BE49-F238E27FC236}">
                <a16:creationId xmlns:a16="http://schemas.microsoft.com/office/drawing/2014/main" id="{CA7669B0-A2CF-4512-86AE-3412279044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81BE88-0464-4D5B-8AF1-EC8923C8BD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47" y="414009"/>
            <a:ext cx="3505200" cy="1552575"/>
          </a:xfrm>
          <a:prstGeom prst="rect">
            <a:avLst/>
          </a:prstGeom>
        </p:spPr>
      </p:pic>
      <p:pic>
        <p:nvPicPr>
          <p:cNvPr id="1028" name="Picture 4" descr="Image result for angular 2">
            <a:extLst>
              <a:ext uri="{FF2B5EF4-FFF2-40B4-BE49-F238E27FC236}">
                <a16:creationId xmlns:a16="http://schemas.microsoft.com/office/drawing/2014/main" id="{4A67C43C-6CF3-4378-8F2D-5CE8D26612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1" y="2274176"/>
            <a:ext cx="910349" cy="9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AD50809-0EED-4E68-8966-AE1FE13939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29083" y="2267777"/>
            <a:ext cx="1007024" cy="10070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C0D8908-3572-42D2-B966-EA1AB0D108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7306" y="2267777"/>
            <a:ext cx="1116724" cy="11167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9492608-532C-4676-88C6-5B811E07E3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1029" y="2237257"/>
            <a:ext cx="1123293" cy="11232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1663EB-F952-43B2-B6B6-EEA39A9B85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288970" y="2320081"/>
            <a:ext cx="924862" cy="104046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1230324-8CB4-423A-9417-975388CB42B5}"/>
              </a:ext>
            </a:extLst>
          </p:cNvPr>
          <p:cNvSpPr txBox="1"/>
          <p:nvPr/>
        </p:nvSpPr>
        <p:spPr>
          <a:xfrm>
            <a:off x="600817" y="3184525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Angular2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19EBE5-AF96-44FF-9918-B9327B300F59}"/>
              </a:ext>
            </a:extLst>
          </p:cNvPr>
          <p:cNvSpPr txBox="1"/>
          <p:nvPr/>
        </p:nvSpPr>
        <p:spPr>
          <a:xfrm>
            <a:off x="6251850" y="3258234"/>
            <a:ext cx="1023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Apache</a:t>
            </a:r>
          </a:p>
          <a:p>
            <a:r>
              <a:rPr lang="en-US" dirty="0"/>
              <a:t>Cordova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EC1C58-2A26-4EDE-BC8B-F30CED6E537D}"/>
              </a:ext>
            </a:extLst>
          </p:cNvPr>
          <p:cNvSpPr txBox="1"/>
          <p:nvPr/>
        </p:nvSpPr>
        <p:spPr>
          <a:xfrm>
            <a:off x="4674143" y="3363717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Sass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F39D03-CECA-47D6-8238-89BB4AC5EFAF}"/>
              </a:ext>
            </a:extLst>
          </p:cNvPr>
          <p:cNvSpPr txBox="1"/>
          <p:nvPr/>
        </p:nvSpPr>
        <p:spPr>
          <a:xfrm>
            <a:off x="2508857" y="3396734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HTML5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69B001-CA32-4AC7-8585-8F224EF509DA}"/>
              </a:ext>
            </a:extLst>
          </p:cNvPr>
          <p:cNvSpPr txBox="1"/>
          <p:nvPr/>
        </p:nvSpPr>
        <p:spPr>
          <a:xfrm>
            <a:off x="635000" y="4148849"/>
            <a:ext cx="77325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Sourced, licensed under MIT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Ability to interface with 120 native device features (camera, Bluetooth,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Command Line Interface to build, test, and deploy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Testing can be done in a web browser, virtual device, or real device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923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51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Gray, Spencer L</dc:creator>
  <cp:lastModifiedBy>Gray, Spencer L</cp:lastModifiedBy>
  <cp:revision>3</cp:revision>
  <dcterms:created xsi:type="dcterms:W3CDTF">2017-11-04T12:37:36Z</dcterms:created>
  <dcterms:modified xsi:type="dcterms:W3CDTF">2017-11-04T13:01:02Z</dcterms:modified>
</cp:coreProperties>
</file>