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C40D6-46B3-4BD7-B9E9-A48E67A4C97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A5552-16D8-4625-84EF-20A977464AFA}">
      <dgm:prSet phldrT="[Text]"/>
      <dgm:spPr/>
      <dgm:t>
        <a:bodyPr/>
        <a:lstStyle/>
        <a:p>
          <a:r>
            <a:rPr lang="en-US" dirty="0"/>
            <a:t>Categorize Data</a:t>
          </a:r>
        </a:p>
      </dgm:t>
    </dgm:pt>
    <dgm:pt modelId="{5434740B-040E-4C9B-B74E-8046119392EC}" type="parTrans" cxnId="{0C668CEA-AA96-4EFA-9545-D0D595E0654C}">
      <dgm:prSet/>
      <dgm:spPr/>
      <dgm:t>
        <a:bodyPr/>
        <a:lstStyle/>
        <a:p>
          <a:endParaRPr lang="en-US"/>
        </a:p>
      </dgm:t>
    </dgm:pt>
    <dgm:pt modelId="{965E9123-17A8-4837-AB81-ADABB5BEAA7A}" type="sibTrans" cxnId="{0C668CEA-AA96-4EFA-9545-D0D595E0654C}">
      <dgm:prSet/>
      <dgm:spPr/>
      <dgm:t>
        <a:bodyPr/>
        <a:lstStyle/>
        <a:p>
          <a:endParaRPr lang="en-US"/>
        </a:p>
      </dgm:t>
    </dgm:pt>
    <dgm:pt modelId="{B2E7554D-03B0-4891-B624-1AC9507FE530}">
      <dgm:prSet phldrT="[Text]"/>
      <dgm:spPr/>
      <dgm:t>
        <a:bodyPr/>
        <a:lstStyle/>
        <a:p>
          <a:r>
            <a:rPr lang="en-US" dirty="0"/>
            <a:t>Send Output</a:t>
          </a:r>
        </a:p>
      </dgm:t>
    </dgm:pt>
    <dgm:pt modelId="{41B9E6DC-3328-4CA4-9616-86EE39A0072B}" type="parTrans" cxnId="{B2B268CA-661C-46EE-8234-2992A34DB517}">
      <dgm:prSet/>
      <dgm:spPr/>
      <dgm:t>
        <a:bodyPr/>
        <a:lstStyle/>
        <a:p>
          <a:endParaRPr lang="en-US"/>
        </a:p>
      </dgm:t>
    </dgm:pt>
    <dgm:pt modelId="{8604AF5D-DD10-4EFA-A7A4-05239C40FD5A}" type="sibTrans" cxnId="{B2B268CA-661C-46EE-8234-2992A34DB517}">
      <dgm:prSet/>
      <dgm:spPr/>
      <dgm:t>
        <a:bodyPr/>
        <a:lstStyle/>
        <a:p>
          <a:endParaRPr lang="en-US"/>
        </a:p>
      </dgm:t>
    </dgm:pt>
    <dgm:pt modelId="{C78CEF16-7557-4931-887A-649305640E13}">
      <dgm:prSet phldrT="[Text]"/>
      <dgm:spPr/>
      <dgm:t>
        <a:bodyPr/>
        <a:lstStyle/>
        <a:p>
          <a:r>
            <a:rPr lang="en-US" dirty="0"/>
            <a:t>Collect Data</a:t>
          </a:r>
        </a:p>
      </dgm:t>
    </dgm:pt>
    <dgm:pt modelId="{7046B8EC-EB23-4300-A6D0-C812B377A73A}" type="parTrans" cxnId="{A474D91A-FD31-4682-BC11-553DF9AF28EC}">
      <dgm:prSet/>
      <dgm:spPr/>
      <dgm:t>
        <a:bodyPr/>
        <a:lstStyle/>
        <a:p>
          <a:endParaRPr lang="en-US"/>
        </a:p>
      </dgm:t>
    </dgm:pt>
    <dgm:pt modelId="{E17BA030-F41F-45CE-B921-546201B1D5F2}" type="sibTrans" cxnId="{A474D91A-FD31-4682-BC11-553DF9AF28EC}">
      <dgm:prSet/>
      <dgm:spPr/>
      <dgm:t>
        <a:bodyPr/>
        <a:lstStyle/>
        <a:p>
          <a:endParaRPr lang="en-US"/>
        </a:p>
      </dgm:t>
    </dgm:pt>
    <dgm:pt modelId="{C14FFFFE-8D96-4D74-BA95-7652A8559901}">
      <dgm:prSet phldrT="[Text]"/>
      <dgm:spPr/>
      <dgm:t>
        <a:bodyPr/>
        <a:lstStyle/>
        <a:p>
          <a:r>
            <a:rPr lang="en-US" dirty="0"/>
            <a:t>Train Data</a:t>
          </a:r>
        </a:p>
      </dgm:t>
    </dgm:pt>
    <dgm:pt modelId="{07B37849-7A46-4491-B789-22D5B724A8B8}" type="parTrans" cxnId="{72A1090F-3A83-4D95-84E9-7B79D169C5C3}">
      <dgm:prSet/>
      <dgm:spPr/>
      <dgm:t>
        <a:bodyPr/>
        <a:lstStyle/>
        <a:p>
          <a:endParaRPr lang="en-US"/>
        </a:p>
      </dgm:t>
    </dgm:pt>
    <dgm:pt modelId="{55B6D296-A7F1-474C-9E59-A888D20C885E}" type="sibTrans" cxnId="{72A1090F-3A83-4D95-84E9-7B79D169C5C3}">
      <dgm:prSet/>
      <dgm:spPr/>
      <dgm:t>
        <a:bodyPr/>
        <a:lstStyle/>
        <a:p>
          <a:endParaRPr lang="en-US"/>
        </a:p>
      </dgm:t>
    </dgm:pt>
    <dgm:pt modelId="{3DCB2F93-274B-4E15-996B-8C2590D87FC0}" type="pres">
      <dgm:prSet presAssocID="{4BEC40D6-46B3-4BD7-B9E9-A48E67A4C97B}" presName="Name0" presStyleCnt="0">
        <dgm:presLayoutVars>
          <dgm:dir/>
          <dgm:resizeHandles val="exact"/>
        </dgm:presLayoutVars>
      </dgm:prSet>
      <dgm:spPr/>
    </dgm:pt>
    <dgm:pt modelId="{D9E775C4-1DDD-46FA-AD46-3933E3435E44}" type="pres">
      <dgm:prSet presAssocID="{4BEC40D6-46B3-4BD7-B9E9-A48E67A4C97B}" presName="cycle" presStyleCnt="0"/>
      <dgm:spPr/>
    </dgm:pt>
    <dgm:pt modelId="{C7E84E61-D007-4203-A410-F740A11F24D2}" type="pres">
      <dgm:prSet presAssocID="{00DA5552-16D8-4625-84EF-20A977464AFA}" presName="nodeFirstNode" presStyleLbl="node1" presStyleIdx="0" presStyleCnt="4">
        <dgm:presLayoutVars>
          <dgm:bulletEnabled val="1"/>
        </dgm:presLayoutVars>
      </dgm:prSet>
      <dgm:spPr/>
    </dgm:pt>
    <dgm:pt modelId="{EF18D643-CE3C-4E96-B582-8E4022D2B8E3}" type="pres">
      <dgm:prSet presAssocID="{965E9123-17A8-4837-AB81-ADABB5BEAA7A}" presName="sibTransFirstNode" presStyleLbl="bgShp" presStyleIdx="0" presStyleCnt="1"/>
      <dgm:spPr/>
    </dgm:pt>
    <dgm:pt modelId="{1C7900A9-5D5A-47A9-B138-7A0F3D0B57E5}" type="pres">
      <dgm:prSet presAssocID="{B2E7554D-03B0-4891-B624-1AC9507FE530}" presName="nodeFollowingNodes" presStyleLbl="node1" presStyleIdx="1" presStyleCnt="4">
        <dgm:presLayoutVars>
          <dgm:bulletEnabled val="1"/>
        </dgm:presLayoutVars>
      </dgm:prSet>
      <dgm:spPr/>
    </dgm:pt>
    <dgm:pt modelId="{404E844B-356E-4E37-A0C3-BEE02D1763B4}" type="pres">
      <dgm:prSet presAssocID="{C78CEF16-7557-4931-887A-649305640E13}" presName="nodeFollowingNodes" presStyleLbl="node1" presStyleIdx="2" presStyleCnt="4">
        <dgm:presLayoutVars>
          <dgm:bulletEnabled val="1"/>
        </dgm:presLayoutVars>
      </dgm:prSet>
      <dgm:spPr/>
    </dgm:pt>
    <dgm:pt modelId="{B95C8E41-F9B4-4117-8617-2DFF99D49E7E}" type="pres">
      <dgm:prSet presAssocID="{C14FFFFE-8D96-4D74-BA95-7652A8559901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72A1090F-3A83-4D95-84E9-7B79D169C5C3}" srcId="{4BEC40D6-46B3-4BD7-B9E9-A48E67A4C97B}" destId="{C14FFFFE-8D96-4D74-BA95-7652A8559901}" srcOrd="3" destOrd="0" parTransId="{07B37849-7A46-4491-B789-22D5B724A8B8}" sibTransId="{55B6D296-A7F1-474C-9E59-A888D20C885E}"/>
    <dgm:cxn modelId="{A474D91A-FD31-4682-BC11-553DF9AF28EC}" srcId="{4BEC40D6-46B3-4BD7-B9E9-A48E67A4C97B}" destId="{C78CEF16-7557-4931-887A-649305640E13}" srcOrd="2" destOrd="0" parTransId="{7046B8EC-EB23-4300-A6D0-C812B377A73A}" sibTransId="{E17BA030-F41F-45CE-B921-546201B1D5F2}"/>
    <dgm:cxn modelId="{F1842D60-CA03-4414-BB78-2AD82D4881B7}" type="presOf" srcId="{00DA5552-16D8-4625-84EF-20A977464AFA}" destId="{C7E84E61-D007-4203-A410-F740A11F24D2}" srcOrd="0" destOrd="0" presId="urn:microsoft.com/office/officeart/2005/8/layout/cycle3"/>
    <dgm:cxn modelId="{1641717C-1D0E-4A37-9AE7-8CFC8C188FEE}" type="presOf" srcId="{C14FFFFE-8D96-4D74-BA95-7652A8559901}" destId="{B95C8E41-F9B4-4117-8617-2DFF99D49E7E}" srcOrd="0" destOrd="0" presId="urn:microsoft.com/office/officeart/2005/8/layout/cycle3"/>
    <dgm:cxn modelId="{01960B9C-D5D5-48C4-BAAD-DE784B23932F}" type="presOf" srcId="{4BEC40D6-46B3-4BD7-B9E9-A48E67A4C97B}" destId="{3DCB2F93-274B-4E15-996B-8C2590D87FC0}" srcOrd="0" destOrd="0" presId="urn:microsoft.com/office/officeart/2005/8/layout/cycle3"/>
    <dgm:cxn modelId="{16E7BDA8-DA1F-4AC3-BF30-1F44FD2E7194}" type="presOf" srcId="{B2E7554D-03B0-4891-B624-1AC9507FE530}" destId="{1C7900A9-5D5A-47A9-B138-7A0F3D0B57E5}" srcOrd="0" destOrd="0" presId="urn:microsoft.com/office/officeart/2005/8/layout/cycle3"/>
    <dgm:cxn modelId="{B2B268CA-661C-46EE-8234-2992A34DB517}" srcId="{4BEC40D6-46B3-4BD7-B9E9-A48E67A4C97B}" destId="{B2E7554D-03B0-4891-B624-1AC9507FE530}" srcOrd="1" destOrd="0" parTransId="{41B9E6DC-3328-4CA4-9616-86EE39A0072B}" sibTransId="{8604AF5D-DD10-4EFA-A7A4-05239C40FD5A}"/>
    <dgm:cxn modelId="{47DFC2CF-EC58-4FA1-AD3B-E0C92E23A7A5}" type="presOf" srcId="{C78CEF16-7557-4931-887A-649305640E13}" destId="{404E844B-356E-4E37-A0C3-BEE02D1763B4}" srcOrd="0" destOrd="0" presId="urn:microsoft.com/office/officeart/2005/8/layout/cycle3"/>
    <dgm:cxn modelId="{0C668CEA-AA96-4EFA-9545-D0D595E0654C}" srcId="{4BEC40D6-46B3-4BD7-B9E9-A48E67A4C97B}" destId="{00DA5552-16D8-4625-84EF-20A977464AFA}" srcOrd="0" destOrd="0" parTransId="{5434740B-040E-4C9B-B74E-8046119392EC}" sibTransId="{965E9123-17A8-4837-AB81-ADABB5BEAA7A}"/>
    <dgm:cxn modelId="{370C9CEB-0080-4133-BF3F-4570FD10ACD6}" type="presOf" srcId="{965E9123-17A8-4837-AB81-ADABB5BEAA7A}" destId="{EF18D643-CE3C-4E96-B582-8E4022D2B8E3}" srcOrd="0" destOrd="0" presId="urn:microsoft.com/office/officeart/2005/8/layout/cycle3"/>
    <dgm:cxn modelId="{FE3068E2-49BA-4A98-9B54-E418337B19E3}" type="presParOf" srcId="{3DCB2F93-274B-4E15-996B-8C2590D87FC0}" destId="{D9E775C4-1DDD-46FA-AD46-3933E3435E44}" srcOrd="0" destOrd="0" presId="urn:microsoft.com/office/officeart/2005/8/layout/cycle3"/>
    <dgm:cxn modelId="{454ECF96-67F5-41AB-9828-37279C47EE40}" type="presParOf" srcId="{D9E775C4-1DDD-46FA-AD46-3933E3435E44}" destId="{C7E84E61-D007-4203-A410-F740A11F24D2}" srcOrd="0" destOrd="0" presId="urn:microsoft.com/office/officeart/2005/8/layout/cycle3"/>
    <dgm:cxn modelId="{CC7FF817-B277-4327-855E-991E851E0AB2}" type="presParOf" srcId="{D9E775C4-1DDD-46FA-AD46-3933E3435E44}" destId="{EF18D643-CE3C-4E96-B582-8E4022D2B8E3}" srcOrd="1" destOrd="0" presId="urn:microsoft.com/office/officeart/2005/8/layout/cycle3"/>
    <dgm:cxn modelId="{6AF3F423-6823-4BE9-B8CD-4E1C2FFDE45E}" type="presParOf" srcId="{D9E775C4-1DDD-46FA-AD46-3933E3435E44}" destId="{1C7900A9-5D5A-47A9-B138-7A0F3D0B57E5}" srcOrd="2" destOrd="0" presId="urn:microsoft.com/office/officeart/2005/8/layout/cycle3"/>
    <dgm:cxn modelId="{56D946CA-9983-477F-A669-70A2EE0CB9BE}" type="presParOf" srcId="{D9E775C4-1DDD-46FA-AD46-3933E3435E44}" destId="{404E844B-356E-4E37-A0C3-BEE02D1763B4}" srcOrd="3" destOrd="0" presId="urn:microsoft.com/office/officeart/2005/8/layout/cycle3"/>
    <dgm:cxn modelId="{C7BEADDA-1513-421A-A62E-B63B5FAC94B5}" type="presParOf" srcId="{D9E775C4-1DDD-46FA-AD46-3933E3435E44}" destId="{B95C8E41-F9B4-4117-8617-2DFF99D49E7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8D643-CE3C-4E96-B582-8E4022D2B8E3}">
      <dsp:nvSpPr>
        <dsp:cNvPr id="0" name=""/>
        <dsp:cNvSpPr/>
      </dsp:nvSpPr>
      <dsp:spPr>
        <a:xfrm>
          <a:off x="471732" y="176826"/>
          <a:ext cx="2960067" cy="2960067"/>
        </a:xfrm>
        <a:prstGeom prst="circularArrow">
          <a:avLst>
            <a:gd name="adj1" fmla="val 4668"/>
            <a:gd name="adj2" fmla="val 272909"/>
            <a:gd name="adj3" fmla="val 13206269"/>
            <a:gd name="adj4" fmla="val 17780807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84E61-D007-4203-A410-F740A11F24D2}">
      <dsp:nvSpPr>
        <dsp:cNvPr id="0" name=""/>
        <dsp:cNvSpPr/>
      </dsp:nvSpPr>
      <dsp:spPr>
        <a:xfrm>
          <a:off x="1063559" y="210480"/>
          <a:ext cx="1776412" cy="88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Categorize Data</a:t>
          </a:r>
        </a:p>
      </dsp:txBody>
      <dsp:txXfrm>
        <a:off x="1106918" y="253839"/>
        <a:ext cx="1689694" cy="801488"/>
      </dsp:txXfrm>
    </dsp:sp>
    <dsp:sp modelId="{1C7900A9-5D5A-47A9-B138-7A0F3D0B57E5}">
      <dsp:nvSpPr>
        <dsp:cNvPr id="0" name=""/>
        <dsp:cNvSpPr/>
      </dsp:nvSpPr>
      <dsp:spPr>
        <a:xfrm>
          <a:off x="2126420" y="1273341"/>
          <a:ext cx="1776412" cy="88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Send Output</a:t>
          </a:r>
        </a:p>
      </dsp:txBody>
      <dsp:txXfrm>
        <a:off x="2169779" y="1316700"/>
        <a:ext cx="1689694" cy="801488"/>
      </dsp:txXfrm>
    </dsp:sp>
    <dsp:sp modelId="{404E844B-356E-4E37-A0C3-BEE02D1763B4}">
      <dsp:nvSpPr>
        <dsp:cNvPr id="0" name=""/>
        <dsp:cNvSpPr/>
      </dsp:nvSpPr>
      <dsp:spPr>
        <a:xfrm>
          <a:off x="1063559" y="2336202"/>
          <a:ext cx="1776412" cy="88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Collect Data</a:t>
          </a:r>
        </a:p>
      </dsp:txBody>
      <dsp:txXfrm>
        <a:off x="1106918" y="2379561"/>
        <a:ext cx="1689694" cy="801488"/>
      </dsp:txXfrm>
    </dsp:sp>
    <dsp:sp modelId="{B95C8E41-F9B4-4117-8617-2DFF99D49E7E}">
      <dsp:nvSpPr>
        <dsp:cNvPr id="0" name=""/>
        <dsp:cNvSpPr/>
      </dsp:nvSpPr>
      <dsp:spPr>
        <a:xfrm>
          <a:off x="699" y="1273341"/>
          <a:ext cx="1776412" cy="88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Train Data</a:t>
          </a:r>
        </a:p>
      </dsp:txBody>
      <dsp:txXfrm>
        <a:off x="44058" y="1316700"/>
        <a:ext cx="1689694" cy="801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youtu.be/tzTQy0rsh70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upport.neurosky.com/kb/science/how-are-brainwaves-read-and-converted-in-to-energ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0729-511B-4570-BB64-5B9D60FE6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Playback control using mind</a:t>
            </a:r>
          </a:p>
        </p:txBody>
      </p:sp>
    </p:spTree>
    <p:extLst>
      <p:ext uri="{BB962C8B-B14F-4D97-AF65-F5344CB8AC3E}">
        <p14:creationId xmlns:p14="http://schemas.microsoft.com/office/powerpoint/2010/main" val="156684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FD64-F3FE-492F-9748-E2FA8CE4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65" y="764373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E212-8E8F-463B-9094-1CE09B7BB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Alpha Waves :-</a:t>
            </a:r>
          </a:p>
          <a:p>
            <a:pPr lvl="1"/>
            <a:r>
              <a:rPr lang="en-US" dirty="0"/>
              <a:t>Frequency range is 3.5 – 7.5 Hz </a:t>
            </a:r>
          </a:p>
          <a:p>
            <a:pPr lvl="1"/>
            <a:r>
              <a:rPr lang="en-US" dirty="0"/>
              <a:t>Linked with inefficiency and Day Dreaming</a:t>
            </a:r>
          </a:p>
          <a:p>
            <a:pPr lvl="1"/>
            <a:r>
              <a:rPr lang="en-US" dirty="0"/>
              <a:t>Represent the fine line between being Awake and Asleep</a:t>
            </a:r>
          </a:p>
          <a:p>
            <a:pPr lvl="1"/>
            <a:r>
              <a:rPr lang="en-US" dirty="0"/>
              <a:t>Arises from emotional stress, frustration and disappointments</a:t>
            </a:r>
          </a:p>
          <a:p>
            <a:pPr lvl="1"/>
            <a:endParaRPr lang="en-US" dirty="0"/>
          </a:p>
          <a:p>
            <a:r>
              <a:rPr lang="en-US" dirty="0"/>
              <a:t>Delta Waves :-</a:t>
            </a:r>
          </a:p>
          <a:p>
            <a:pPr lvl="1"/>
            <a:r>
              <a:rPr lang="en-US" dirty="0"/>
              <a:t>Frequency is between 0.5 – 3.5 Hz</a:t>
            </a:r>
          </a:p>
          <a:p>
            <a:pPr lvl="1"/>
            <a:r>
              <a:rPr lang="en-US" dirty="0"/>
              <a:t> Slowest wave form and occur in sleeping state.</a:t>
            </a:r>
          </a:p>
        </p:txBody>
      </p:sp>
    </p:spTree>
    <p:extLst>
      <p:ext uri="{BB962C8B-B14F-4D97-AF65-F5344CB8AC3E}">
        <p14:creationId xmlns:p14="http://schemas.microsoft.com/office/powerpoint/2010/main" val="375800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E201-AC51-413A-B11E-7AC16953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79" y="701323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6370D-078F-4A8D-84F0-FBFFC6B3E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Studio</a:t>
            </a:r>
          </a:p>
          <a:p>
            <a:r>
              <a:rPr lang="en-US" dirty="0"/>
              <a:t>Think Gear Connector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F32B7-572E-42EA-A0BE-323DF2E27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53" y="2491560"/>
            <a:ext cx="3785359" cy="1874880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2E1D17B-A9D1-412C-AD47-A62970755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739" y="4544014"/>
            <a:ext cx="1874880" cy="187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52DE-CC65-416F-B3D1-3A50B528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Current implementation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738822-FCA9-43BA-B7BC-CE8BC2A5F35E}"/>
              </a:ext>
            </a:extLst>
          </p:cNvPr>
          <p:cNvSpPr/>
          <p:nvPr/>
        </p:nvSpPr>
        <p:spPr>
          <a:xfrm>
            <a:off x="8839200" y="4302806"/>
            <a:ext cx="2635526" cy="1245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Simulator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4ED98E-DFBB-4B9E-8E48-AADDBEA4D4DF}"/>
              </a:ext>
            </a:extLst>
          </p:cNvPr>
          <p:cNvSpPr/>
          <p:nvPr/>
        </p:nvSpPr>
        <p:spPr>
          <a:xfrm>
            <a:off x="4982818" y="4428701"/>
            <a:ext cx="2213113" cy="993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Mindwave.cs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98B8A3-BEF3-40DB-81FA-F351DB549D34}"/>
              </a:ext>
            </a:extLst>
          </p:cNvPr>
          <p:cNvSpPr/>
          <p:nvPr/>
        </p:nvSpPr>
        <p:spPr>
          <a:xfrm>
            <a:off x="1099931" y="3129885"/>
            <a:ext cx="1736034" cy="1293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Receive Data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96E9A1-019F-4B35-84B0-330FE9AD5708}"/>
              </a:ext>
            </a:extLst>
          </p:cNvPr>
          <p:cNvSpPr/>
          <p:nvPr/>
        </p:nvSpPr>
        <p:spPr>
          <a:xfrm>
            <a:off x="1099931" y="4973941"/>
            <a:ext cx="1736034" cy="1293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Data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AD681827-8531-4448-BE3E-010CA4A3360F}"/>
              </a:ext>
            </a:extLst>
          </p:cNvPr>
          <p:cNvSpPr/>
          <p:nvPr/>
        </p:nvSpPr>
        <p:spPr>
          <a:xfrm rot="20683883">
            <a:off x="3021495" y="4925659"/>
            <a:ext cx="1736033" cy="4969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3C96596A-4BF6-46D6-AA70-19D1C5F59786}"/>
              </a:ext>
            </a:extLst>
          </p:cNvPr>
          <p:cNvSpPr/>
          <p:nvPr/>
        </p:nvSpPr>
        <p:spPr>
          <a:xfrm rot="1177008">
            <a:off x="3021495" y="3907049"/>
            <a:ext cx="1736033" cy="4969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E7E19F-5179-4577-BA47-C9EBD25242F5}"/>
              </a:ext>
            </a:extLst>
          </p:cNvPr>
          <p:cNvSpPr/>
          <p:nvPr/>
        </p:nvSpPr>
        <p:spPr>
          <a:xfrm>
            <a:off x="4807226" y="2034160"/>
            <a:ext cx="2577548" cy="993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6BE4FFEF-7858-484B-86C3-3E73DE4EB87C}"/>
              </a:ext>
            </a:extLst>
          </p:cNvPr>
          <p:cNvSpPr/>
          <p:nvPr/>
        </p:nvSpPr>
        <p:spPr>
          <a:xfrm>
            <a:off x="5867446" y="3193746"/>
            <a:ext cx="443855" cy="10692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4A5FCE3-C1C0-4780-8BB2-08DA8F8952A8}"/>
              </a:ext>
            </a:extLst>
          </p:cNvPr>
          <p:cNvSpPr/>
          <p:nvPr/>
        </p:nvSpPr>
        <p:spPr>
          <a:xfrm>
            <a:off x="7384774" y="4705842"/>
            <a:ext cx="1321904" cy="4094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479210-9199-4467-88B2-5014938EA7EE}"/>
              </a:ext>
            </a:extLst>
          </p:cNvPr>
          <p:cNvSpPr txBox="1"/>
          <p:nvPr/>
        </p:nvSpPr>
        <p:spPr>
          <a:xfrm>
            <a:off x="7805530" y="4422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54EBBA-B1EB-40F1-ACA0-3FF09A58829A}"/>
              </a:ext>
            </a:extLst>
          </p:cNvPr>
          <p:cNvSpPr txBox="1"/>
          <p:nvPr/>
        </p:nvSpPr>
        <p:spPr>
          <a:xfrm>
            <a:off x="3756389" y="36300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4146A-F775-41C1-B711-EB9CEE4BE398}"/>
              </a:ext>
            </a:extLst>
          </p:cNvPr>
          <p:cNvSpPr txBox="1"/>
          <p:nvPr/>
        </p:nvSpPr>
        <p:spPr>
          <a:xfrm>
            <a:off x="3877136" y="54357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8E04E-FCA7-4851-8A74-1B9A2C8705C3}"/>
              </a:ext>
            </a:extLst>
          </p:cNvPr>
          <p:cNvSpPr txBox="1"/>
          <p:nvPr/>
        </p:nvSpPr>
        <p:spPr>
          <a:xfrm>
            <a:off x="6311301" y="37763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2599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11401-6A9F-4260-A974-41C9B94F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Current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5E29D-1CDB-4572-8359-4B4DE1628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Input Simulation Values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the data and categorize them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Process the information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Send output signal</a:t>
            </a:r>
          </a:p>
        </p:txBody>
      </p:sp>
    </p:spTree>
    <p:extLst>
      <p:ext uri="{BB962C8B-B14F-4D97-AF65-F5344CB8AC3E}">
        <p14:creationId xmlns:p14="http://schemas.microsoft.com/office/powerpoint/2010/main" val="418399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7727-3A40-4DA4-BA82-7E931E0F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02769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Component diagram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81CB-E616-47EF-931F-2594DC5676BC}"/>
              </a:ext>
            </a:extLst>
          </p:cNvPr>
          <p:cNvSpPr/>
          <p:nvPr/>
        </p:nvSpPr>
        <p:spPr>
          <a:xfrm>
            <a:off x="876299" y="2946952"/>
            <a:ext cx="2597427" cy="9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Simulation data Index Cell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09D3D-9226-463E-BE25-8758329A3008}"/>
              </a:ext>
            </a:extLst>
          </p:cNvPr>
          <p:cNvSpPr/>
          <p:nvPr/>
        </p:nvSpPr>
        <p:spPr>
          <a:xfrm>
            <a:off x="651012" y="3185492"/>
            <a:ext cx="304800" cy="18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D44EB-C9FC-4F60-A3E3-7E68D4EEF4D1}"/>
              </a:ext>
            </a:extLst>
          </p:cNvPr>
          <p:cNvSpPr/>
          <p:nvPr/>
        </p:nvSpPr>
        <p:spPr>
          <a:xfrm>
            <a:off x="651012" y="3429000"/>
            <a:ext cx="304800" cy="18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33477-D59A-47B4-B17E-0ECEE1082CBA}"/>
              </a:ext>
            </a:extLst>
          </p:cNvPr>
          <p:cNvSpPr/>
          <p:nvPr/>
        </p:nvSpPr>
        <p:spPr>
          <a:xfrm>
            <a:off x="3195430" y="4871095"/>
            <a:ext cx="2597427" cy="9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Mindwave</a:t>
            </a:r>
            <a:r>
              <a:rPr lang="en-US" dirty="0"/>
              <a:t> Data Parsing Index Cell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0345E1-3D2A-4851-B741-B4543D7629C6}"/>
              </a:ext>
            </a:extLst>
          </p:cNvPr>
          <p:cNvSpPr/>
          <p:nvPr/>
        </p:nvSpPr>
        <p:spPr>
          <a:xfrm>
            <a:off x="2970143" y="5109635"/>
            <a:ext cx="304800" cy="18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FDAFE4-411D-4D8D-9069-FF99A18AAC53}"/>
              </a:ext>
            </a:extLst>
          </p:cNvPr>
          <p:cNvSpPr/>
          <p:nvPr/>
        </p:nvSpPr>
        <p:spPr>
          <a:xfrm>
            <a:off x="2970143" y="5353143"/>
            <a:ext cx="304800" cy="18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20DC9C-85D6-4B75-B5D1-32BD69E3C527}"/>
              </a:ext>
            </a:extLst>
          </p:cNvPr>
          <p:cNvSpPr/>
          <p:nvPr/>
        </p:nvSpPr>
        <p:spPr>
          <a:xfrm>
            <a:off x="7025309" y="4890238"/>
            <a:ext cx="2597427" cy="9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Mindwave</a:t>
            </a:r>
            <a:r>
              <a:rPr lang="en-US" dirty="0"/>
              <a:t> Data Processing Index Cell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15333-8CE4-48DD-8B53-ED37A7AA3AA0}"/>
              </a:ext>
            </a:extLst>
          </p:cNvPr>
          <p:cNvSpPr/>
          <p:nvPr/>
        </p:nvSpPr>
        <p:spPr>
          <a:xfrm>
            <a:off x="6800022" y="5128778"/>
            <a:ext cx="304800" cy="18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EB76F2-93B7-4BC1-BBC9-859FEE0838D0}"/>
              </a:ext>
            </a:extLst>
          </p:cNvPr>
          <p:cNvSpPr/>
          <p:nvPr/>
        </p:nvSpPr>
        <p:spPr>
          <a:xfrm>
            <a:off x="6800022" y="5372286"/>
            <a:ext cx="304800" cy="18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834942-CAB2-4C13-A9B4-BDFFC1C93245}"/>
              </a:ext>
            </a:extLst>
          </p:cNvPr>
          <p:cNvSpPr/>
          <p:nvPr/>
        </p:nvSpPr>
        <p:spPr>
          <a:xfrm>
            <a:off x="8718276" y="2946952"/>
            <a:ext cx="2597427" cy="9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Player Index Cell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23B998-BAE4-4D75-9378-1837F1C6D87A}"/>
              </a:ext>
            </a:extLst>
          </p:cNvPr>
          <p:cNvSpPr/>
          <p:nvPr/>
        </p:nvSpPr>
        <p:spPr>
          <a:xfrm>
            <a:off x="8492989" y="3185492"/>
            <a:ext cx="304800" cy="18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9AD6C0-234C-449E-813C-A85F9BA12496}"/>
              </a:ext>
            </a:extLst>
          </p:cNvPr>
          <p:cNvSpPr/>
          <p:nvPr/>
        </p:nvSpPr>
        <p:spPr>
          <a:xfrm>
            <a:off x="8492989" y="3429000"/>
            <a:ext cx="304800" cy="18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9E7FF6-ABD4-40CF-9263-A26D56CDB3C4}"/>
              </a:ext>
            </a:extLst>
          </p:cNvPr>
          <p:cNvCxnSpPr/>
          <p:nvPr/>
        </p:nvCxnSpPr>
        <p:spPr>
          <a:xfrm>
            <a:off x="2544417" y="4028661"/>
            <a:ext cx="929309" cy="742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0E33DC-89EB-4FB4-9DCE-C2429D6275C2}"/>
              </a:ext>
            </a:extLst>
          </p:cNvPr>
          <p:cNvCxnSpPr/>
          <p:nvPr/>
        </p:nvCxnSpPr>
        <p:spPr>
          <a:xfrm>
            <a:off x="5910470" y="5353143"/>
            <a:ext cx="7553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1BA0AC-D04C-4F91-A250-DAF348975836}"/>
              </a:ext>
            </a:extLst>
          </p:cNvPr>
          <p:cNvCxnSpPr/>
          <p:nvPr/>
        </p:nvCxnSpPr>
        <p:spPr>
          <a:xfrm flipV="1">
            <a:off x="9144000" y="4028661"/>
            <a:ext cx="478736" cy="742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Man">
            <a:extLst>
              <a:ext uri="{FF2B5EF4-FFF2-40B4-BE49-F238E27FC236}">
                <a16:creationId xmlns:a16="http://schemas.microsoft.com/office/drawing/2014/main" id="{A48BF831-EF7B-487A-A4E8-1C5FA5457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3956" y="1743254"/>
            <a:ext cx="1293028" cy="129302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E85564-669A-425F-9052-D63B254E6244}"/>
              </a:ext>
            </a:extLst>
          </p:cNvPr>
          <p:cNvCxnSpPr/>
          <p:nvPr/>
        </p:nvCxnSpPr>
        <p:spPr>
          <a:xfrm flipH="1">
            <a:off x="3670852" y="2389768"/>
            <a:ext cx="1351722" cy="646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BCEB38-D9E8-4B8D-9CFB-96A8086B1B21}"/>
              </a:ext>
            </a:extLst>
          </p:cNvPr>
          <p:cNvCxnSpPr/>
          <p:nvPr/>
        </p:nvCxnSpPr>
        <p:spPr>
          <a:xfrm flipH="1" flipV="1">
            <a:off x="6665843" y="2389768"/>
            <a:ext cx="1563757" cy="557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C35AA9D-DBC0-4BC1-B31C-9766C7AF6153}"/>
              </a:ext>
            </a:extLst>
          </p:cNvPr>
          <p:cNvSpPr/>
          <p:nvPr/>
        </p:nvSpPr>
        <p:spPr>
          <a:xfrm>
            <a:off x="3670853" y="2067339"/>
            <a:ext cx="477078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C96C770-5AE5-4525-B170-0B05F3B712E7}"/>
              </a:ext>
            </a:extLst>
          </p:cNvPr>
          <p:cNvSpPr/>
          <p:nvPr/>
        </p:nvSpPr>
        <p:spPr>
          <a:xfrm>
            <a:off x="2175012" y="4320209"/>
            <a:ext cx="477078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71947F2-63B5-4F0A-9EF9-F053B2F09CF2}"/>
              </a:ext>
            </a:extLst>
          </p:cNvPr>
          <p:cNvSpPr/>
          <p:nvPr/>
        </p:nvSpPr>
        <p:spPr>
          <a:xfrm>
            <a:off x="6018144" y="4678204"/>
            <a:ext cx="477078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557EB9C-3F23-4243-BE98-0C07B73CB173}"/>
              </a:ext>
            </a:extLst>
          </p:cNvPr>
          <p:cNvSpPr/>
          <p:nvPr/>
        </p:nvSpPr>
        <p:spPr>
          <a:xfrm>
            <a:off x="9778449" y="4246773"/>
            <a:ext cx="477078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492463-7CC1-4710-83CE-E99D57069874}"/>
              </a:ext>
            </a:extLst>
          </p:cNvPr>
          <p:cNvSpPr/>
          <p:nvPr/>
        </p:nvSpPr>
        <p:spPr>
          <a:xfrm>
            <a:off x="7463695" y="1986537"/>
            <a:ext cx="477078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7217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54DA-C966-4E27-A974-60104B4E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678" y="28729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Component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BFF53-DD05-40EC-842F-A84D81E25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757" y="2194560"/>
            <a:ext cx="9942443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Sample Simulation Data from user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Parse Simulated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Process Data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Pass Play/Pause Control to Output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 Information to the User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77E947-4138-40A1-B7A1-688BFD974D9D}"/>
              </a:ext>
            </a:extLst>
          </p:cNvPr>
          <p:cNvSpPr/>
          <p:nvPr/>
        </p:nvSpPr>
        <p:spPr>
          <a:xfrm>
            <a:off x="912744" y="2080591"/>
            <a:ext cx="477078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5E8B69-8AFF-4E99-84DD-A822F59F9F23}"/>
              </a:ext>
            </a:extLst>
          </p:cNvPr>
          <p:cNvSpPr/>
          <p:nvPr/>
        </p:nvSpPr>
        <p:spPr>
          <a:xfrm>
            <a:off x="912744" y="2978426"/>
            <a:ext cx="477078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05CC24-EF83-484A-BF7F-63606AD6ECC8}"/>
              </a:ext>
            </a:extLst>
          </p:cNvPr>
          <p:cNvSpPr/>
          <p:nvPr/>
        </p:nvSpPr>
        <p:spPr>
          <a:xfrm>
            <a:off x="912744" y="3841244"/>
            <a:ext cx="477078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135CE3-9917-43D0-A092-B5273E565151}"/>
              </a:ext>
            </a:extLst>
          </p:cNvPr>
          <p:cNvSpPr/>
          <p:nvPr/>
        </p:nvSpPr>
        <p:spPr>
          <a:xfrm>
            <a:off x="912744" y="4697437"/>
            <a:ext cx="477078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2A2865-2008-407B-B3F5-D224AC25A163}"/>
              </a:ext>
            </a:extLst>
          </p:cNvPr>
          <p:cNvSpPr/>
          <p:nvPr/>
        </p:nvSpPr>
        <p:spPr>
          <a:xfrm>
            <a:off x="911088" y="5553630"/>
            <a:ext cx="477078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8074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B807-DA2E-4621-8BED-A964AE33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7282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Sequence diagram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1E25F0-BEE3-42D6-8AC1-254927B4F167}"/>
              </a:ext>
            </a:extLst>
          </p:cNvPr>
          <p:cNvSpPr/>
          <p:nvPr/>
        </p:nvSpPr>
        <p:spPr>
          <a:xfrm>
            <a:off x="1126435" y="1643270"/>
            <a:ext cx="1338469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D4BAE6-5233-4566-96F5-C2530E2C9659}"/>
              </a:ext>
            </a:extLst>
          </p:cNvPr>
          <p:cNvSpPr/>
          <p:nvPr/>
        </p:nvSpPr>
        <p:spPr>
          <a:xfrm>
            <a:off x="3129169" y="1643270"/>
            <a:ext cx="1575353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SIMULATOR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A0BC05-335D-4076-AF77-4599F2B9782C}"/>
              </a:ext>
            </a:extLst>
          </p:cNvPr>
          <p:cNvSpPr/>
          <p:nvPr/>
        </p:nvSpPr>
        <p:spPr>
          <a:xfrm>
            <a:off x="5189881" y="1643270"/>
            <a:ext cx="1575353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111C41-B09B-483E-A533-76668AD3E2D5}"/>
              </a:ext>
            </a:extLst>
          </p:cNvPr>
          <p:cNvSpPr/>
          <p:nvPr/>
        </p:nvSpPr>
        <p:spPr>
          <a:xfrm>
            <a:off x="7250593" y="1643270"/>
            <a:ext cx="1575353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D09663-A59B-49A4-ACC6-097DE3936D3C}"/>
              </a:ext>
            </a:extLst>
          </p:cNvPr>
          <p:cNvSpPr/>
          <p:nvPr/>
        </p:nvSpPr>
        <p:spPr>
          <a:xfrm>
            <a:off x="9490212" y="1643270"/>
            <a:ext cx="1575353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EAFF63-9782-47E0-A2C1-E48321917868}"/>
              </a:ext>
            </a:extLst>
          </p:cNvPr>
          <p:cNvCxnSpPr/>
          <p:nvPr/>
        </p:nvCxnSpPr>
        <p:spPr>
          <a:xfrm>
            <a:off x="1790700" y="2252870"/>
            <a:ext cx="0" cy="410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37AD6D-7F7D-4C25-BB25-2BF9BE54A182}"/>
              </a:ext>
            </a:extLst>
          </p:cNvPr>
          <p:cNvCxnSpPr/>
          <p:nvPr/>
        </p:nvCxnSpPr>
        <p:spPr>
          <a:xfrm>
            <a:off x="3885371" y="2252869"/>
            <a:ext cx="0" cy="410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CD6AE7-3FD2-44DD-8F31-F4981159DEE8}"/>
              </a:ext>
            </a:extLst>
          </p:cNvPr>
          <p:cNvCxnSpPr/>
          <p:nvPr/>
        </p:nvCxnSpPr>
        <p:spPr>
          <a:xfrm>
            <a:off x="5977557" y="2252869"/>
            <a:ext cx="0" cy="410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CE59BB-BEF2-44BA-B577-0514989C375E}"/>
              </a:ext>
            </a:extLst>
          </p:cNvPr>
          <p:cNvCxnSpPr/>
          <p:nvPr/>
        </p:nvCxnSpPr>
        <p:spPr>
          <a:xfrm>
            <a:off x="8038269" y="2252868"/>
            <a:ext cx="0" cy="410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59F5E0-296E-42A0-81FE-D8155F93181C}"/>
              </a:ext>
            </a:extLst>
          </p:cNvPr>
          <p:cNvCxnSpPr/>
          <p:nvPr/>
        </p:nvCxnSpPr>
        <p:spPr>
          <a:xfrm>
            <a:off x="10277888" y="2252868"/>
            <a:ext cx="0" cy="4108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A7FC923-74E3-4D0A-A26A-804F0F535069}"/>
              </a:ext>
            </a:extLst>
          </p:cNvPr>
          <p:cNvSpPr/>
          <p:nvPr/>
        </p:nvSpPr>
        <p:spPr>
          <a:xfrm>
            <a:off x="1729002" y="2286941"/>
            <a:ext cx="95644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2D1F6A-4058-4FB3-BEBE-1C31D582FE62}"/>
              </a:ext>
            </a:extLst>
          </p:cNvPr>
          <p:cNvSpPr/>
          <p:nvPr/>
        </p:nvSpPr>
        <p:spPr>
          <a:xfrm>
            <a:off x="3835064" y="2952862"/>
            <a:ext cx="95644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B91CA0-BF53-48B5-8E04-7E1817455FBD}"/>
              </a:ext>
            </a:extLst>
          </p:cNvPr>
          <p:cNvSpPr/>
          <p:nvPr/>
        </p:nvSpPr>
        <p:spPr>
          <a:xfrm>
            <a:off x="5938649" y="3619725"/>
            <a:ext cx="129781" cy="8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13BB2C-3F6D-4E5A-83EB-939CADA51FEB}"/>
              </a:ext>
            </a:extLst>
          </p:cNvPr>
          <p:cNvSpPr/>
          <p:nvPr/>
        </p:nvSpPr>
        <p:spPr>
          <a:xfrm>
            <a:off x="7965030" y="4377471"/>
            <a:ext cx="129781" cy="837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ADD4D-6BED-4351-A276-F64580CB7B28}"/>
              </a:ext>
            </a:extLst>
          </p:cNvPr>
          <p:cNvSpPr/>
          <p:nvPr/>
        </p:nvSpPr>
        <p:spPr>
          <a:xfrm>
            <a:off x="10195929" y="5209986"/>
            <a:ext cx="129781" cy="837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7744A2-0F53-4D92-8CBA-1D57AFB2CF9E}"/>
              </a:ext>
            </a:extLst>
          </p:cNvPr>
          <p:cNvSpPr/>
          <p:nvPr/>
        </p:nvSpPr>
        <p:spPr>
          <a:xfrm>
            <a:off x="1736449" y="5720194"/>
            <a:ext cx="95644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B78E8F-9A80-4F8D-A76C-0B2F6F10EF20}"/>
              </a:ext>
            </a:extLst>
          </p:cNvPr>
          <p:cNvCxnSpPr/>
          <p:nvPr/>
        </p:nvCxnSpPr>
        <p:spPr>
          <a:xfrm>
            <a:off x="1987826" y="2952862"/>
            <a:ext cx="1669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21168C-85C7-4091-89D1-C2E263BC473B}"/>
              </a:ext>
            </a:extLst>
          </p:cNvPr>
          <p:cNvCxnSpPr/>
          <p:nvPr/>
        </p:nvCxnSpPr>
        <p:spPr>
          <a:xfrm>
            <a:off x="4101548" y="3619724"/>
            <a:ext cx="1669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7C55EB-F7CD-4522-B2D8-575C7BC63D85}"/>
              </a:ext>
            </a:extLst>
          </p:cNvPr>
          <p:cNvCxnSpPr/>
          <p:nvPr/>
        </p:nvCxnSpPr>
        <p:spPr>
          <a:xfrm>
            <a:off x="6195391" y="4377471"/>
            <a:ext cx="1669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1226861-CB59-4AC8-B30F-2934591F0226}"/>
              </a:ext>
            </a:extLst>
          </p:cNvPr>
          <p:cNvCxnSpPr/>
          <p:nvPr/>
        </p:nvCxnSpPr>
        <p:spPr>
          <a:xfrm>
            <a:off x="8362120" y="5194361"/>
            <a:ext cx="1669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3E7B250-5227-46DB-A055-73B02E98539D}"/>
              </a:ext>
            </a:extLst>
          </p:cNvPr>
          <p:cNvCxnSpPr>
            <a:cxnSpLocks/>
          </p:cNvCxnSpPr>
          <p:nvPr/>
        </p:nvCxnSpPr>
        <p:spPr>
          <a:xfrm flipH="1" flipV="1">
            <a:off x="1914052" y="6047245"/>
            <a:ext cx="81178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BFB8BF5-3A13-4E93-AE20-397F6BE7B9B2}"/>
              </a:ext>
            </a:extLst>
          </p:cNvPr>
          <p:cNvSpPr txBox="1"/>
          <p:nvPr/>
        </p:nvSpPr>
        <p:spPr>
          <a:xfrm>
            <a:off x="2280173" y="2493628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Data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F85970-FB69-4B98-89BB-D831DF229911}"/>
              </a:ext>
            </a:extLst>
          </p:cNvPr>
          <p:cNvSpPr txBox="1"/>
          <p:nvPr/>
        </p:nvSpPr>
        <p:spPr>
          <a:xfrm>
            <a:off x="4293704" y="32775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Parse 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B78088-0E85-4974-B380-7DF87969EC00}"/>
              </a:ext>
            </a:extLst>
          </p:cNvPr>
          <p:cNvSpPr txBox="1"/>
          <p:nvPr/>
        </p:nvSpPr>
        <p:spPr>
          <a:xfrm>
            <a:off x="6230270" y="4026213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 Data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1B9A07-87A2-43D6-89D3-439608CE3643}"/>
              </a:ext>
            </a:extLst>
          </p:cNvPr>
          <p:cNvSpPr txBox="1"/>
          <p:nvPr/>
        </p:nvSpPr>
        <p:spPr>
          <a:xfrm>
            <a:off x="8481391" y="4650044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Play/Pause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B7F41B-1BA2-40B7-A521-5216258E5117}"/>
              </a:ext>
            </a:extLst>
          </p:cNvPr>
          <p:cNvSpPr txBox="1"/>
          <p:nvPr/>
        </p:nvSpPr>
        <p:spPr>
          <a:xfrm>
            <a:off x="5062376" y="6314662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to User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255F9D-B44D-40F2-9AD3-7BE31E2681A2}"/>
              </a:ext>
            </a:extLst>
          </p:cNvPr>
          <p:cNvCxnSpPr/>
          <p:nvPr/>
        </p:nvCxnSpPr>
        <p:spPr>
          <a:xfrm flipH="1">
            <a:off x="6195391" y="4796100"/>
            <a:ext cx="1530626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4570DF1-2E68-4056-965C-40CBEAD2C253}"/>
              </a:ext>
            </a:extLst>
          </p:cNvPr>
          <p:cNvSpPr txBox="1"/>
          <p:nvPr/>
        </p:nvSpPr>
        <p:spPr>
          <a:xfrm>
            <a:off x="6399913" y="476118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18037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998C-2148-45F3-80BE-39282158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demo</a:t>
            </a:r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3BD734CF-5123-4538-8D2E-D2D355E009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49" y="1562100"/>
            <a:ext cx="11620500" cy="5295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84F3EE-4D93-4E9A-B2CE-442994F3B20E}"/>
              </a:ext>
            </a:extLst>
          </p:cNvPr>
          <p:cNvSpPr txBox="1"/>
          <p:nvPr/>
        </p:nvSpPr>
        <p:spPr>
          <a:xfrm>
            <a:off x="4403068" y="942076"/>
            <a:ext cx="338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5"/>
              </a:rPr>
              <a:t>https://youtu.be/tzTQy0rsh70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702D5-429C-4149-AA22-A7E2B705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Future Applications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B869E7-FA06-466C-A9C3-15773883B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1" y="1806366"/>
            <a:ext cx="4517016" cy="2779702"/>
          </a:xfrm>
        </p:spPr>
      </p:pic>
      <p:pic>
        <p:nvPicPr>
          <p:cNvPr id="7" name="Picture 6" descr="A picture containing person, man&#10;&#10;Description generated with high confidence">
            <a:extLst>
              <a:ext uri="{FF2B5EF4-FFF2-40B4-BE49-F238E27FC236}">
                <a16:creationId xmlns:a16="http://schemas.microsoft.com/office/drawing/2014/main" id="{BDA107D9-AC18-4627-A93A-878BC5C8C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084" y="3010486"/>
            <a:ext cx="5363295" cy="3382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50B221-CD5D-402A-BA54-2DE5E590269B}"/>
              </a:ext>
            </a:extLst>
          </p:cNvPr>
          <p:cNvSpPr txBox="1"/>
          <p:nvPr/>
        </p:nvSpPr>
        <p:spPr>
          <a:xfrm>
            <a:off x="8440616" y="22367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GAMES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757B3-632E-4BE3-A2FA-53EE62B7BB46}"/>
              </a:ext>
            </a:extLst>
          </p:cNvPr>
          <p:cNvSpPr txBox="1"/>
          <p:nvPr/>
        </p:nvSpPr>
        <p:spPr>
          <a:xfrm>
            <a:off x="1659987" y="483928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MEDICAL</a:t>
            </a:r>
          </a:p>
        </p:txBody>
      </p:sp>
    </p:spTree>
    <p:extLst>
      <p:ext uri="{BB962C8B-B14F-4D97-AF65-F5344CB8AC3E}">
        <p14:creationId xmlns:p14="http://schemas.microsoft.com/office/powerpoint/2010/main" val="2342511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042F-64B9-400F-8689-EF049DC7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78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78C45-143A-4920-9D26-F8A51C5CC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http://support.neurosky.com/kb/science/how-are-brainwaves-read-and-converted-in-to-energy</a:t>
            </a:r>
            <a:endParaRPr lang="en-US" dirty="0"/>
          </a:p>
          <a:p>
            <a:r>
              <a:rPr lang="en-US" dirty="0"/>
              <a:t>Classification of EEG Signals in a </a:t>
            </a:r>
            <a:r>
              <a:rPr lang="en-US" dirty="0" err="1"/>
              <a:t>BrainComputer</a:t>
            </a:r>
            <a:r>
              <a:rPr lang="en-US" dirty="0"/>
              <a:t> Interface System by Erik Andreas Larsen</a:t>
            </a:r>
          </a:p>
        </p:txBody>
      </p:sp>
    </p:spTree>
    <p:extLst>
      <p:ext uri="{BB962C8B-B14F-4D97-AF65-F5344CB8AC3E}">
        <p14:creationId xmlns:p14="http://schemas.microsoft.com/office/powerpoint/2010/main" val="133478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3FC0-E443-4B05-9522-36BFC5C3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Mind wave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D0CC8-6D4F-48F5-817C-7E8433E48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MindWave Mobile safely measures and outputs the EEG power spectrums</a:t>
            </a:r>
          </a:p>
          <a:p>
            <a:r>
              <a:rPr lang="en-US" dirty="0"/>
              <a:t>Output Spectrums are : </a:t>
            </a:r>
          </a:p>
          <a:p>
            <a:pPr lvl="1"/>
            <a:r>
              <a:rPr lang="en-US" dirty="0"/>
              <a:t>Alpha</a:t>
            </a:r>
          </a:p>
          <a:p>
            <a:pPr lvl="1"/>
            <a:r>
              <a:rPr lang="en-US" dirty="0"/>
              <a:t>Beta</a:t>
            </a:r>
          </a:p>
          <a:p>
            <a:pPr lvl="1"/>
            <a:r>
              <a:rPr lang="en-US" dirty="0"/>
              <a:t>Gamma</a:t>
            </a:r>
          </a:p>
          <a:p>
            <a:pPr lvl="1"/>
            <a:r>
              <a:rPr lang="en-US" dirty="0"/>
              <a:t>Delta</a:t>
            </a:r>
          </a:p>
          <a:p>
            <a:pPr lvl="1"/>
            <a:r>
              <a:rPr lang="en-US" dirty="0"/>
              <a:t>Theta</a:t>
            </a:r>
          </a:p>
          <a:p>
            <a:r>
              <a:rPr lang="en-US" dirty="0"/>
              <a:t>These signals capture present state of mind.</a:t>
            </a:r>
          </a:p>
        </p:txBody>
      </p:sp>
    </p:spTree>
    <p:extLst>
      <p:ext uri="{BB962C8B-B14F-4D97-AF65-F5344CB8AC3E}">
        <p14:creationId xmlns:p14="http://schemas.microsoft.com/office/powerpoint/2010/main" val="305953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213B-B960-40C8-84E3-662F57C5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Project model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9AE5B6E-A16D-4886-92C6-5FD93026A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086" y="4146826"/>
            <a:ext cx="1911350" cy="985838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 SERVER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EE3E1D4F-611D-4790-9E74-F1848889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042" y="1974161"/>
            <a:ext cx="1638300" cy="985838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A9591AC5-CA4D-4DA5-B84D-E6210B51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73" y="4146826"/>
            <a:ext cx="1656687" cy="985838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Processor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F90732-AD0F-4552-A56F-A4FF4D9A289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757436" y="4639745"/>
            <a:ext cx="25058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AFD383-3547-4FB5-AB51-B80DF5B4E9FE}"/>
              </a:ext>
            </a:extLst>
          </p:cNvPr>
          <p:cNvCxnSpPr>
            <a:cxnSpLocks/>
            <a:stCxn id="7" idx="6"/>
            <a:endCxn id="4" idx="1"/>
          </p:cNvCxnSpPr>
          <p:nvPr/>
        </p:nvCxnSpPr>
        <p:spPr>
          <a:xfrm>
            <a:off x="2499360" y="4639745"/>
            <a:ext cx="23467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561E87-1A95-4154-949A-04D5D94A838E}"/>
              </a:ext>
            </a:extLst>
          </p:cNvPr>
          <p:cNvCxnSpPr>
            <a:cxnSpLocks/>
          </p:cNvCxnSpPr>
          <p:nvPr/>
        </p:nvCxnSpPr>
        <p:spPr>
          <a:xfrm>
            <a:off x="5813192" y="2959999"/>
            <a:ext cx="0" cy="11954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>
            <a:extLst>
              <a:ext uri="{FF2B5EF4-FFF2-40B4-BE49-F238E27FC236}">
                <a16:creationId xmlns:a16="http://schemas.microsoft.com/office/drawing/2014/main" id="{539EAB83-61AD-40C3-9963-00857525C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2E82A27-F346-4110-BCFE-51F0AD43ABF7}"/>
              </a:ext>
            </a:extLst>
          </p:cNvPr>
          <p:cNvSpPr/>
          <p:nvPr/>
        </p:nvSpPr>
        <p:spPr>
          <a:xfrm>
            <a:off x="9241790" y="3928972"/>
            <a:ext cx="1816100" cy="1221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Mind Wave Headset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3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A1599-BC69-4067-A95E-4D9C6A0E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Control 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EC1D8-56BE-4F81-B327-AED5994F2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128" y="4462199"/>
            <a:ext cx="1333984" cy="129302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06317D-D8E3-4DEA-85CE-9C71FF95D719}"/>
              </a:ext>
            </a:extLst>
          </p:cNvPr>
          <p:cNvSpPr/>
          <p:nvPr/>
        </p:nvSpPr>
        <p:spPr>
          <a:xfrm>
            <a:off x="4876800" y="4611757"/>
            <a:ext cx="2213113" cy="993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Mindwave.java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B01913F0-4A3F-466E-85AB-173DDE54A468}"/>
              </a:ext>
            </a:extLst>
          </p:cNvPr>
          <p:cNvSpPr/>
          <p:nvPr/>
        </p:nvSpPr>
        <p:spPr>
          <a:xfrm>
            <a:off x="7089913" y="4929809"/>
            <a:ext cx="3258215" cy="3313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28476D-6435-464E-B15A-DD52A4189188}"/>
              </a:ext>
            </a:extLst>
          </p:cNvPr>
          <p:cNvSpPr txBox="1"/>
          <p:nvPr/>
        </p:nvSpPr>
        <p:spPr>
          <a:xfrm>
            <a:off x="7421229" y="4611757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Bluetooth Information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9C39E5-26E3-4B91-9B6B-2218B6BA3EA0}"/>
              </a:ext>
            </a:extLst>
          </p:cNvPr>
          <p:cNvSpPr/>
          <p:nvPr/>
        </p:nvSpPr>
        <p:spPr>
          <a:xfrm>
            <a:off x="664428" y="4611757"/>
            <a:ext cx="2001078" cy="993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Processing.java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E53E0CC9-022E-450D-BFF0-E9A7358B09DC}"/>
              </a:ext>
            </a:extLst>
          </p:cNvPr>
          <p:cNvSpPr/>
          <p:nvPr/>
        </p:nvSpPr>
        <p:spPr>
          <a:xfrm>
            <a:off x="2663689" y="4939747"/>
            <a:ext cx="2213112" cy="3379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8A39E-46F5-464E-9BCA-69B919FEEF4F}"/>
              </a:ext>
            </a:extLst>
          </p:cNvPr>
          <p:cNvSpPr txBox="1"/>
          <p:nvPr/>
        </p:nvSpPr>
        <p:spPr>
          <a:xfrm>
            <a:off x="3155327" y="4591086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Data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773254-D614-4BB3-A9B4-F88E87EC10BC}"/>
              </a:ext>
            </a:extLst>
          </p:cNvPr>
          <p:cNvCxnSpPr>
            <a:cxnSpLocks/>
          </p:cNvCxnSpPr>
          <p:nvPr/>
        </p:nvCxnSpPr>
        <p:spPr>
          <a:xfrm flipH="1">
            <a:off x="2895600" y="4462199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4886ED0-3239-42AD-B95E-42CF5D3CE1C0}"/>
              </a:ext>
            </a:extLst>
          </p:cNvPr>
          <p:cNvSpPr txBox="1"/>
          <p:nvPr/>
        </p:nvSpPr>
        <p:spPr>
          <a:xfrm>
            <a:off x="2502837" y="5626339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Processed Information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3CB325-D008-4074-93B7-AC5ED596A212}"/>
              </a:ext>
            </a:extLst>
          </p:cNvPr>
          <p:cNvCxnSpPr/>
          <p:nvPr/>
        </p:nvCxnSpPr>
        <p:spPr>
          <a:xfrm>
            <a:off x="2989402" y="6255026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96CB803-FC08-43C6-A016-0B3B74B9A6BC}"/>
              </a:ext>
            </a:extLst>
          </p:cNvPr>
          <p:cNvSpPr/>
          <p:nvPr/>
        </p:nvSpPr>
        <p:spPr>
          <a:xfrm>
            <a:off x="4623352" y="2104255"/>
            <a:ext cx="2577548" cy="993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AAC77F29-BC54-4CBD-B538-D1577517E994}"/>
              </a:ext>
            </a:extLst>
          </p:cNvPr>
          <p:cNvSpPr/>
          <p:nvPr/>
        </p:nvSpPr>
        <p:spPr>
          <a:xfrm>
            <a:off x="5708183" y="3145016"/>
            <a:ext cx="372717" cy="1446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71D153-05D0-424A-9E66-94F6B63F5F3A}"/>
              </a:ext>
            </a:extLst>
          </p:cNvPr>
          <p:cNvSpPr txBox="1"/>
          <p:nvPr/>
        </p:nvSpPr>
        <p:spPr>
          <a:xfrm>
            <a:off x="4876800" y="3506299"/>
            <a:ext cx="8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Play/</a:t>
            </a:r>
          </a:p>
          <a:p>
            <a:r>
              <a:rPr lang="en-US" dirty="0"/>
              <a:t>Pause</a:t>
            </a:r>
          </a:p>
        </p:txBody>
      </p:sp>
      <p:sp>
        <p:nvSpPr>
          <p:cNvPr id="23" name="AutoShape 4" descr="Image result for neurosky mindwave controller">
            <a:extLst>
              <a:ext uri="{FF2B5EF4-FFF2-40B4-BE49-F238E27FC236}">
                <a16:creationId xmlns:a16="http://schemas.microsoft.com/office/drawing/2014/main" id="{2301D6E2-2A1B-40B9-B0CE-BA76B3F09D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4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7B69-EE42-48ED-A608-947D3A97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Processing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C392-5283-4366-A011-C7AFFBE8D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Data is categorized into :</a:t>
            </a:r>
          </a:p>
          <a:p>
            <a:pPr lvl="1"/>
            <a:r>
              <a:rPr lang="en-US" dirty="0"/>
              <a:t>Attention Event</a:t>
            </a:r>
          </a:p>
          <a:p>
            <a:pPr lvl="1"/>
            <a:r>
              <a:rPr lang="en-US" dirty="0"/>
              <a:t>Meditation Event</a:t>
            </a:r>
          </a:p>
          <a:p>
            <a:pPr lvl="1"/>
            <a:r>
              <a:rPr lang="en-US" dirty="0"/>
              <a:t>Blink Event</a:t>
            </a:r>
          </a:p>
          <a:p>
            <a:pPr lvl="1"/>
            <a:r>
              <a:rPr lang="en-US" dirty="0"/>
              <a:t>Poor Signal Event</a:t>
            </a:r>
          </a:p>
          <a:p>
            <a:pPr lvl="1"/>
            <a:endParaRPr lang="en-US" dirty="0"/>
          </a:p>
          <a:p>
            <a:r>
              <a:rPr lang="en-US" dirty="0"/>
              <a:t>By assigning a threshold limit given to the Attention Event we can decide if a person is paying attention or not.</a:t>
            </a:r>
          </a:p>
          <a:p>
            <a:r>
              <a:rPr lang="en-US" dirty="0"/>
              <a:t>This information can be used to play/pause the video.</a:t>
            </a:r>
          </a:p>
          <a:p>
            <a:r>
              <a:rPr lang="en-US" dirty="0"/>
              <a:t>This method can be ineffective.</a:t>
            </a:r>
          </a:p>
        </p:txBody>
      </p:sp>
    </p:spTree>
    <p:extLst>
      <p:ext uri="{BB962C8B-B14F-4D97-AF65-F5344CB8AC3E}">
        <p14:creationId xmlns:p14="http://schemas.microsoft.com/office/powerpoint/2010/main" val="24211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F079-07F9-452F-ACF6-7CBDF01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613" y="625225"/>
            <a:ext cx="8610600" cy="1293028"/>
          </a:xfrm>
        </p:spPr>
        <p:txBody>
          <a:bodyPr/>
          <a:lstStyle/>
          <a:p>
            <a:pPr algn="l"/>
            <a:r>
              <a:rPr lang="en-US" dirty="0"/>
              <a:t>         Applying ML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1F6E17-956D-4F17-A525-5D61D80855E6}"/>
              </a:ext>
            </a:extLst>
          </p:cNvPr>
          <p:cNvSpPr/>
          <p:nvPr/>
        </p:nvSpPr>
        <p:spPr>
          <a:xfrm>
            <a:off x="9051235" y="4611755"/>
            <a:ext cx="2213113" cy="993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Mindwave.java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742D0680-5C6A-431A-9487-862E6F1C2F15}"/>
              </a:ext>
            </a:extLst>
          </p:cNvPr>
          <p:cNvSpPr/>
          <p:nvPr/>
        </p:nvSpPr>
        <p:spPr>
          <a:xfrm>
            <a:off x="6838123" y="4960418"/>
            <a:ext cx="2213112" cy="3379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9302-D5A0-4CA2-8FAE-5F1A76C18EEC}"/>
              </a:ext>
            </a:extLst>
          </p:cNvPr>
          <p:cNvSpPr txBox="1"/>
          <p:nvPr/>
        </p:nvSpPr>
        <p:spPr>
          <a:xfrm>
            <a:off x="7242382" y="4432060"/>
            <a:ext cx="130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Raw Data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24649E-FE02-4B8F-8237-322EB531F44E}"/>
              </a:ext>
            </a:extLst>
          </p:cNvPr>
          <p:cNvCxnSpPr>
            <a:cxnSpLocks/>
          </p:cNvCxnSpPr>
          <p:nvPr/>
        </p:nvCxnSpPr>
        <p:spPr>
          <a:xfrm flipH="1">
            <a:off x="6982655" y="4303173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AC0861-EF62-44C3-8F58-50B087965AE7}"/>
              </a:ext>
            </a:extLst>
          </p:cNvPr>
          <p:cNvSpPr txBox="1"/>
          <p:nvPr/>
        </p:nvSpPr>
        <p:spPr>
          <a:xfrm>
            <a:off x="6637515" y="5647012"/>
            <a:ext cx="266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Processed Information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DC401B-BB49-4D3B-BDC3-048D891B3327}"/>
              </a:ext>
            </a:extLst>
          </p:cNvPr>
          <p:cNvCxnSpPr>
            <a:cxnSpLocks/>
          </p:cNvCxnSpPr>
          <p:nvPr/>
        </p:nvCxnSpPr>
        <p:spPr>
          <a:xfrm>
            <a:off x="7124080" y="6275699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AutoShape 4" descr="Image result for neurosky mindwave controller">
            <a:extLst>
              <a:ext uri="{FF2B5EF4-FFF2-40B4-BE49-F238E27FC236}">
                <a16:creationId xmlns:a16="http://schemas.microsoft.com/office/drawing/2014/main" id="{EE58930A-EDA1-493E-9D7F-1E68725DE9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03B4CC-D5E8-4597-8802-83720137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02" y="4605747"/>
            <a:ext cx="2011854" cy="1005927"/>
          </a:xfrm>
          <a:prstGeom prst="rect">
            <a:avLst/>
          </a:prstGeom>
        </p:spPr>
      </p:pic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205DEC3F-E7BA-4CC3-B2A9-4A92443DB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527000"/>
              </p:ext>
            </p:extLst>
          </p:nvPr>
        </p:nvGraphicFramePr>
        <p:xfrm>
          <a:off x="84269" y="2396789"/>
          <a:ext cx="3903532" cy="343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Arrow: Left 33">
            <a:extLst>
              <a:ext uri="{FF2B5EF4-FFF2-40B4-BE49-F238E27FC236}">
                <a16:creationId xmlns:a16="http://schemas.microsoft.com/office/drawing/2014/main" id="{B0CA01A5-114E-4A82-B7B0-799AED77B26E}"/>
              </a:ext>
            </a:extLst>
          </p:cNvPr>
          <p:cNvSpPr/>
          <p:nvPr/>
        </p:nvSpPr>
        <p:spPr>
          <a:xfrm>
            <a:off x="3046131" y="4995136"/>
            <a:ext cx="1730040" cy="303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333576-B0D7-4BB8-8D30-38F8B0606DB3}"/>
              </a:ext>
            </a:extLst>
          </p:cNvPr>
          <p:cNvSpPr/>
          <p:nvPr/>
        </p:nvSpPr>
        <p:spPr>
          <a:xfrm>
            <a:off x="4405107" y="2057873"/>
            <a:ext cx="2577548" cy="993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</a:p>
        </p:txBody>
      </p:sp>
      <p:sp>
        <p:nvSpPr>
          <p:cNvPr id="36" name="Arrow: Bent-Up 35">
            <a:extLst>
              <a:ext uri="{FF2B5EF4-FFF2-40B4-BE49-F238E27FC236}">
                <a16:creationId xmlns:a16="http://schemas.microsoft.com/office/drawing/2014/main" id="{BC40F8A7-19C7-43F4-8628-73354F2CFC33}"/>
              </a:ext>
            </a:extLst>
          </p:cNvPr>
          <p:cNvSpPr/>
          <p:nvPr/>
        </p:nvSpPr>
        <p:spPr>
          <a:xfrm>
            <a:off x="4107973" y="3105772"/>
            <a:ext cx="2027784" cy="120211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1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0221-3894-4372-B3BA-CD164233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Processing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719D2-056D-481A-A747-DD4B1CBCF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data is continuously collected</a:t>
            </a:r>
          </a:p>
          <a:p>
            <a:r>
              <a:rPr lang="en-US" dirty="0"/>
              <a:t>This model is then trained to identify the different possible signals</a:t>
            </a:r>
          </a:p>
          <a:p>
            <a:r>
              <a:rPr lang="en-US" dirty="0"/>
              <a:t>The relationship between the data and the type of signals are established</a:t>
            </a:r>
          </a:p>
          <a:p>
            <a:r>
              <a:rPr lang="en-US" dirty="0"/>
              <a:t>Using Weka Workbench as tool for applying Machine Learning Algorithm</a:t>
            </a:r>
          </a:p>
          <a:p>
            <a:r>
              <a:rPr lang="en-US" dirty="0"/>
              <a:t>With enough training data, will be able to accurately distinguish different signals</a:t>
            </a:r>
          </a:p>
          <a:p>
            <a:r>
              <a:rPr lang="en-US" dirty="0"/>
              <a:t>Can avoid false positives and improve accuracy of judgement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3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D65C-01B4-4E98-885E-5ECCD8EE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69" y="639315"/>
            <a:ext cx="9871214" cy="1293028"/>
          </a:xfrm>
        </p:spPr>
        <p:txBody>
          <a:bodyPr/>
          <a:lstStyle/>
          <a:p>
            <a:r>
              <a:rPr lang="en-US" dirty="0"/>
              <a:t>LIMITATIONS OF MINDWAVE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80F3-6D60-439C-9356-B45DEB3D4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 of noise in data</a:t>
            </a:r>
          </a:p>
          <a:p>
            <a:r>
              <a:rPr lang="en-US" dirty="0"/>
              <a:t>Unreliable connection.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36FBC-78AE-47E5-9A83-D60986B43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908" y="1932343"/>
            <a:ext cx="4420419" cy="2780334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89903B2-C5C5-47D9-B5F3-A171B6514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49" y="3981391"/>
            <a:ext cx="5930673" cy="19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5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2819-A1F0-4EF0-889F-87028C98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896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51792-0844-4B4F-9CFF-2DEDAE1AA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Gamma Waves :- </a:t>
            </a:r>
          </a:p>
          <a:p>
            <a:pPr lvl="1"/>
            <a:r>
              <a:rPr lang="en-US" dirty="0"/>
              <a:t>Reflects Consciousness</a:t>
            </a:r>
          </a:p>
          <a:p>
            <a:pPr lvl="1"/>
            <a:r>
              <a:rPr lang="en-US" dirty="0"/>
              <a:t>Frequency is 31Hz and higher</a:t>
            </a:r>
          </a:p>
          <a:p>
            <a:endParaRPr lang="en-US" dirty="0"/>
          </a:p>
          <a:p>
            <a:r>
              <a:rPr lang="en-US" dirty="0"/>
              <a:t>Beta Waves :-</a:t>
            </a:r>
          </a:p>
          <a:p>
            <a:pPr lvl="1"/>
            <a:r>
              <a:rPr lang="en-US" dirty="0"/>
              <a:t>Frequency range is 12 – 30 Hz</a:t>
            </a:r>
          </a:p>
          <a:p>
            <a:pPr lvl="1"/>
            <a:r>
              <a:rPr lang="en-US" dirty="0"/>
              <a:t>Associated with focused Concentration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Solving a math task</a:t>
            </a:r>
          </a:p>
          <a:p>
            <a:pPr lvl="1"/>
            <a:r>
              <a:rPr lang="en-US" dirty="0"/>
              <a:t>Beta Waves and Gamma Waves together are associated with attention, recognition and perception.</a:t>
            </a:r>
          </a:p>
        </p:txBody>
      </p:sp>
    </p:spTree>
    <p:extLst>
      <p:ext uri="{BB962C8B-B14F-4D97-AF65-F5344CB8AC3E}">
        <p14:creationId xmlns:p14="http://schemas.microsoft.com/office/powerpoint/2010/main" val="166383144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655</TotalTime>
  <Words>467</Words>
  <Application>Microsoft Office PowerPoint</Application>
  <PresentationFormat>Widescreen</PresentationFormat>
  <Paragraphs>139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Times New Roman</vt:lpstr>
      <vt:lpstr>Vapor Trail</vt:lpstr>
      <vt:lpstr>Playback control using mind</vt:lpstr>
      <vt:lpstr>Mind wave controller</vt:lpstr>
      <vt:lpstr>     Project model</vt:lpstr>
      <vt:lpstr>       Control flow</vt:lpstr>
      <vt:lpstr>        Processing data </vt:lpstr>
      <vt:lpstr>         Applying ML</vt:lpstr>
      <vt:lpstr>      Processing Data</vt:lpstr>
      <vt:lpstr>LIMITATIONS OF MINDWAVE SENSOR</vt:lpstr>
      <vt:lpstr>SIGNALS</vt:lpstr>
      <vt:lpstr>signals</vt:lpstr>
      <vt:lpstr>environment</vt:lpstr>
      <vt:lpstr>Current implementation</vt:lpstr>
      <vt:lpstr>Current implementation</vt:lpstr>
      <vt:lpstr>Component diagram</vt:lpstr>
      <vt:lpstr>Component Diagram</vt:lpstr>
      <vt:lpstr>Sequence diagram</vt:lpstr>
      <vt:lpstr>demo</vt:lpstr>
      <vt:lpstr>Future Applications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Playback control using mind</dc:title>
  <dc:creator>Yendluri, Akhil</dc:creator>
  <cp:lastModifiedBy>Yendluri, Akhil</cp:lastModifiedBy>
  <cp:revision>26</cp:revision>
  <dcterms:created xsi:type="dcterms:W3CDTF">2017-11-19T20:48:13Z</dcterms:created>
  <dcterms:modified xsi:type="dcterms:W3CDTF">2017-12-14T17:17:13Z</dcterms:modified>
</cp:coreProperties>
</file>