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Cyphert" initials="DC" lastIdx="1" clrIdx="0">
    <p:extLst>
      <p:ext uri="{19B8F6BF-5375-455C-9EA6-DF929625EA0E}">
        <p15:presenceInfo xmlns:p15="http://schemas.microsoft.com/office/powerpoint/2012/main" userId="683408fb8c64c7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596" autoAdjust="0"/>
  </p:normalViewPr>
  <p:slideViewPr>
    <p:cSldViewPr snapToGrid="0">
      <p:cViewPr varScale="1">
        <p:scale>
          <a:sx n="53" d="100"/>
          <a:sy n="53" d="100"/>
        </p:scale>
        <p:origin x="18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2BD10-7715-449B-939E-CB587A1248A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3899-4DA3-433B-826E-5C6B7331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3899-4DA3-433B-826E-5C6B73316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0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3899-4DA3-433B-826E-5C6B73316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Web based approach. HTML/CSS/JavaScript front-end. ASP.NET (C#) backend with SQL Server database.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Client side processing: Web Speech API (Speech Recognition)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Come up with an algorithm to determine if an audio testimonial stored on the server is good or bad. Will probably use a predefined set of “good” and “bad” descriptor words to make this determination.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Server side processing will be using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SpeechRecognitionEngine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3899-4DA3-433B-826E-5C6B73316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3899-4DA3-433B-826E-5C6B73316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3899-4DA3-433B-826E-5C6B73316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3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3569-5485-4753-B30E-6C0C93B97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DDC67-C33F-4220-8718-DAD14CF3C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009D0-54A5-44DC-93A6-0DAF82A0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A635-D524-4AA8-A9A1-88D5AC6C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0CC4-55EE-477E-916C-1CE5DB36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835E-94FD-41BA-9375-25897820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032D6-651B-48F3-83BF-2BD3E3E4B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115C7-5F78-4762-A6FC-5019BE5A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6D1A2-3969-4615-90FB-BAE1D397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77E1C-C38C-401F-828E-7312D45D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BCA1A-B4C3-43A7-8622-9DA325777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160D5-BF54-449A-9B5C-433DE4E22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EAA7-2248-4C9A-916E-788461B4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AD353-AE2C-4645-9A39-D232A8C1D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6BB20-8F61-4762-A0D2-81002171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6A0B-B13F-44B4-B7B6-7EF8D558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D76CC-E0F7-4277-9085-E3A17D7C1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DB7D-410C-40D9-906C-E2521046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55D97-C384-422A-8248-EBCC6CEA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88796-1666-4660-AC4D-03892361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66B4-B2E6-4BB7-BF2F-411A5572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607AD-BD0A-41B7-83E4-BD723B7CC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EB206-43D8-4706-B0E7-2CB49469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BB5CD-EA51-4082-8D92-2317BA2E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9AFD-C281-46DA-B0F9-7A7156E4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7962-0812-48A6-A9C9-4ED679C1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7D0D-7934-4106-BC4D-0962DD976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002BD-A497-4680-80BD-65789DF48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CAAA5-88A4-4106-A0F1-5D806696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54748-B061-4C84-BA8B-F4BE4A2F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690FC-9058-4011-BBDC-DB63E84E2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4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B3C0-DA1F-4632-B422-B5629F95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6BFA5-0778-46C2-A48E-B87A7DD71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FAD99-923B-4744-8C9D-A583CB4B2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D4FD5-BA9A-439D-8C6B-188208205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1EB5A-E52C-4C03-9904-F4E0E2B96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A6E47-A61B-42EA-879C-F4C5B7C4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DC4DA-B7AA-45C1-9C3E-3D0613F0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59FC6-5C44-4110-92F5-15488480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A832-33EE-45CD-8A43-6FF856F0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69848-ABC8-45F1-98E9-FC6D12EC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4E980-568A-4EE3-BB9D-1B52EAF9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E1F63-1623-4364-8C7D-F1336332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8605B-B193-475D-8F1C-11F24060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A9B9A-1542-4955-9276-3C80730C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663CF-370C-4084-B2B6-1A45E2FC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040F-58F3-4980-B1D4-F4B909AF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BCC3F-67B0-4F88-B31F-3FFDAE77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65933-A2E8-4771-BDF1-594FE0D87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F2A26-B502-4CB5-8972-37D93A13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3C68B-528E-4882-9EEB-00C8CFBB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CE758-3F94-424E-9275-12962073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02FE-F9D6-4B78-BCC1-EEFD2D0B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EB97-F174-433D-8FC1-8A43B0220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7B44A-04D8-4787-A661-92FF8B083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8D80C-5D92-4850-87E0-4D32759C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B2130-B6CD-423D-B50B-EDA7236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9D39B-E6C4-4E00-B850-8BE8FE55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957F7-785A-42EB-9BC2-0F5C5052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D461C-3710-498E-9802-34C0821AB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C57A-AADB-46F0-BFD1-EDF0F1BB5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8ED5-11E1-4EFB-B49A-97532379CD1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F385A-7585-4D90-97B8-87F247C9D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3BA2-3189-4BF2-A4C5-05FC52B4E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C000-E8EC-4148-AC93-7B283E8D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344B-F476-4E22-A604-1E3AFF6D0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2316"/>
            <a:ext cx="9144000" cy="196355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Retrieval of audio testimonials via voice 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78CCC-7A03-49E6-B0D5-B87445E91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David Cyphert</a:t>
            </a:r>
          </a:p>
          <a:p>
            <a:pPr algn="l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CS 2310 – Software Engineering</a:t>
            </a:r>
          </a:p>
          <a:p>
            <a:pPr algn="l"/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171532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accuracy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9796"/>
          </a:xfrm>
        </p:spPr>
        <p:txBody>
          <a:bodyPr/>
          <a:lstStyle/>
          <a:p>
            <a:r>
              <a:rPr lang="en-US" dirty="0"/>
              <a:t>“Training” the Speech Recognition Engine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59" y="2200484"/>
            <a:ext cx="6464476" cy="4522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598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52C8-9AED-4C7B-A7DC-A9D67DAE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15"/>
            <a:ext cx="10515600" cy="75349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DEMO</a:t>
            </a:r>
          </a:p>
        </p:txBody>
      </p:sp>
      <p:pic>
        <p:nvPicPr>
          <p:cNvPr id="3" name="dcyphert_cs2310_final">
            <a:hlinkClick r:id="" action="ppaction://media"/>
            <a:extLst>
              <a:ext uri="{FF2B5EF4-FFF2-40B4-BE49-F238E27FC236}">
                <a16:creationId xmlns:a16="http://schemas.microsoft.com/office/drawing/2014/main" id="{C8E463E4-8915-4C78-AA3F-BD00FE60FF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2330" y="895010"/>
            <a:ext cx="10747339" cy="58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Read in keywords specified by the user via speech recognition</a:t>
            </a:r>
          </a:p>
          <a:p>
            <a:pPr>
              <a:lnSpc>
                <a:spcPct val="200000"/>
              </a:lnSpc>
            </a:pPr>
            <a:r>
              <a:rPr lang="en-US" dirty="0"/>
              <a:t>Take the recognition and search audio files for specified keywords</a:t>
            </a:r>
          </a:p>
          <a:p>
            <a:pPr>
              <a:lnSpc>
                <a:spcPct val="200000"/>
              </a:lnSpc>
            </a:pPr>
            <a:r>
              <a:rPr lang="en-US" dirty="0"/>
              <a:t>Dictate entire audio file and calculate sentiment</a:t>
            </a:r>
          </a:p>
        </p:txBody>
      </p:sp>
    </p:spTree>
    <p:extLst>
      <p:ext uri="{BB962C8B-B14F-4D97-AF65-F5344CB8AC3E}">
        <p14:creationId xmlns:p14="http://schemas.microsoft.com/office/powerpoint/2010/main" val="238495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BDE9-25FE-47CC-B924-47BB2ADD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66" y="120324"/>
            <a:ext cx="3796111" cy="1044781"/>
          </a:xfrm>
        </p:spPr>
        <p:txBody>
          <a:bodyPr>
            <a:normAutofit/>
          </a:bodyPr>
          <a:lstStyle/>
          <a:p>
            <a:r>
              <a:rPr lang="en-US" sz="4000" dirty="0"/>
              <a:t>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78" y="1421067"/>
            <a:ext cx="2151560" cy="2151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89" y="2009563"/>
            <a:ext cx="521296" cy="521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90" y="2003773"/>
            <a:ext cx="606736" cy="46874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699927" y="1850289"/>
            <a:ext cx="126615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82" y="1478271"/>
            <a:ext cx="2037152" cy="2037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43" y="1396943"/>
            <a:ext cx="1950239" cy="195023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94133" y="1844788"/>
            <a:ext cx="124317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7699925" y="2530859"/>
            <a:ext cx="126615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863211" y="2551656"/>
            <a:ext cx="124317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Right Arrow 14"/>
          <p:cNvSpPr/>
          <p:nvPr/>
        </p:nvSpPr>
        <p:spPr>
          <a:xfrm rot="16200000">
            <a:off x="5651097" y="3370724"/>
            <a:ext cx="640055" cy="6079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6200000">
            <a:off x="6557398" y="3347451"/>
            <a:ext cx="640053" cy="6395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72" y="337554"/>
            <a:ext cx="700596" cy="700596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5400000">
            <a:off x="6034685" y="1305339"/>
            <a:ext cx="451373" cy="167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6251259" y="1305339"/>
            <a:ext cx="451373" cy="167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72077" y="4478836"/>
            <a:ext cx="866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Client-side processing to get search criteria for audio testimonial.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2077" y="5090410"/>
            <a:ext cx="866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Analyze the audio file to spot keywords.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077" y="5783499"/>
            <a:ext cx="866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Sentiment Analysis – determine if the review was positive or negative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33806" y="3797587"/>
            <a:ext cx="191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Keyword spotting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85293" y="3767053"/>
            <a:ext cx="1655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Sentiment Analysis</a:t>
            </a:r>
          </a:p>
          <a:p>
            <a:pPr algn="ctr"/>
            <a:r>
              <a:rPr lang="en-US" sz="1400" dirty="0"/>
              <a:t>(dictation)</a:t>
            </a:r>
          </a:p>
        </p:txBody>
      </p:sp>
    </p:spTree>
    <p:extLst>
      <p:ext uri="{BB962C8B-B14F-4D97-AF65-F5344CB8AC3E}">
        <p14:creationId xmlns:p14="http://schemas.microsoft.com/office/powerpoint/2010/main" val="23525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C7CC-8C7F-44C6-9AB0-EF596187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2049-1412-4020-B063-75CE98548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Speech API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Part of the HTML5 specifications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JavaScript API to enable web developers to incorporate speech recognition and synthesis into their web pages.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Used speech-to-text to get input from the user.</a:t>
            </a:r>
          </a:p>
          <a:p>
            <a:endParaRPr lang="en-US" dirty="0"/>
          </a:p>
          <a:p>
            <a:pPr lvl="1"/>
            <a:r>
              <a:rPr lang="en-US" dirty="0"/>
              <a:t>Sending ajax requests to the server with the search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4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77D8-7404-4D4D-A4AC-FF8758D0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Server-side analysis of audio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70421-4D0C-4796-8163-C96793C1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71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Microsoft’s Speech Recognition Engine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“Keyword spotting”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Defined “grammars” to process only certain utterances that have particular semantic meaning (spoken search criteria)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Based on confidence level calculated by the engine, it determines if a given word is spoken in an audio file.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the rows that are above confidence threshold</a:t>
            </a:r>
          </a:p>
        </p:txBody>
      </p:sp>
    </p:spTree>
    <p:extLst>
      <p:ext uri="{BB962C8B-B14F-4D97-AF65-F5344CB8AC3E}">
        <p14:creationId xmlns:p14="http://schemas.microsoft.com/office/powerpoint/2010/main" val="189657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A0CC-9766-4DC8-B31D-CC73B670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A8E52-419C-4391-ACB9-BC51D49D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412"/>
            <a:ext cx="10515600" cy="49754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Also known as </a:t>
            </a:r>
            <a:r>
              <a:rPr lang="en-US" b="1" dirty="0"/>
              <a:t>opinion mining</a:t>
            </a:r>
            <a:r>
              <a:rPr lang="en-US" dirty="0"/>
              <a:t> or </a:t>
            </a:r>
            <a:r>
              <a:rPr lang="en-US" b="1" dirty="0"/>
              <a:t>emotion AI.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Aims to determine the attitude of a speaker, writer, or other subject with respect to some topic.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typical negations (e.g., "</a:t>
            </a:r>
            <a:r>
              <a:rPr lang="en-US" i="1" dirty="0"/>
              <a:t>not</a:t>
            </a:r>
            <a:r>
              <a:rPr lang="en-US" dirty="0"/>
              <a:t> good")</a:t>
            </a:r>
          </a:p>
          <a:p>
            <a:pPr lvl="1"/>
            <a:r>
              <a:rPr lang="en-US" dirty="0"/>
              <a:t>use of contractions as negations (e.g., "</a:t>
            </a:r>
            <a:r>
              <a:rPr lang="en-US" i="1" dirty="0"/>
              <a:t>wasn't</a:t>
            </a:r>
            <a:r>
              <a:rPr lang="en-US" dirty="0"/>
              <a:t> very good")</a:t>
            </a:r>
          </a:p>
          <a:p>
            <a:pPr lvl="1"/>
            <a:r>
              <a:rPr lang="en-US" dirty="0"/>
              <a:t>using </a:t>
            </a:r>
            <a:r>
              <a:rPr lang="en-US" b="1" dirty="0"/>
              <a:t>degree modifiers</a:t>
            </a:r>
            <a:r>
              <a:rPr lang="en-US" dirty="0"/>
              <a:t> to alter sentiment intensity (e.g., intensity </a:t>
            </a:r>
            <a:r>
              <a:rPr lang="en-US" i="1" dirty="0"/>
              <a:t>boosters</a:t>
            </a:r>
            <a:r>
              <a:rPr lang="en-US" dirty="0"/>
              <a:t> such as "very" and intensity </a:t>
            </a:r>
            <a:r>
              <a:rPr lang="en-US" i="1" dirty="0"/>
              <a:t>dampeners</a:t>
            </a:r>
            <a:r>
              <a:rPr lang="en-US" dirty="0"/>
              <a:t> such as "kind of")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VADER API</a:t>
            </a:r>
          </a:p>
          <a:p>
            <a:pPr lvl="1"/>
            <a:r>
              <a:rPr lang="en-US" b="1" dirty="0"/>
              <a:t>V</a:t>
            </a:r>
            <a:r>
              <a:rPr lang="en-US" dirty="0"/>
              <a:t>alence </a:t>
            </a:r>
            <a:r>
              <a:rPr lang="en-US" b="1" dirty="0"/>
              <a:t>A</a:t>
            </a:r>
            <a:r>
              <a:rPr lang="en-US" dirty="0"/>
              <a:t>ware </a:t>
            </a:r>
            <a:r>
              <a:rPr lang="en-US" b="1" dirty="0"/>
              <a:t>D</a:t>
            </a:r>
            <a:r>
              <a:rPr lang="en-US" dirty="0"/>
              <a:t>ictionary and </a:t>
            </a:r>
            <a:r>
              <a:rPr lang="en-US" dirty="0" err="1"/>
              <a:t>s</a:t>
            </a:r>
            <a:r>
              <a:rPr lang="en-US" b="1" dirty="0" err="1"/>
              <a:t>E</a:t>
            </a:r>
            <a:r>
              <a:rPr lang="en-US" dirty="0" err="1"/>
              <a:t>ntiment</a:t>
            </a:r>
            <a:r>
              <a:rPr lang="en-US" dirty="0"/>
              <a:t> </a:t>
            </a:r>
            <a:r>
              <a:rPr lang="en-US" b="1" dirty="0" err="1"/>
              <a:t>R</a:t>
            </a:r>
            <a:r>
              <a:rPr lang="en-US" dirty="0" err="1"/>
              <a:t>easoner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/>
              <a:t>compound score </a:t>
            </a:r>
            <a:r>
              <a:rPr lang="en-US" dirty="0"/>
              <a:t>is computed by summing the valence of each word in the lexicon, adjusted with rules, and then normalized to be generally between -1 (most extreme negative) and +1 (most extreme positive)</a:t>
            </a:r>
          </a:p>
          <a:p>
            <a:pPr lvl="1"/>
            <a:r>
              <a:rPr lang="en-US" dirty="0"/>
              <a:t>“normalized weighted composite score”</a:t>
            </a:r>
          </a:p>
        </p:txBody>
      </p:sp>
    </p:spTree>
    <p:extLst>
      <p:ext uri="{BB962C8B-B14F-4D97-AF65-F5344CB8AC3E}">
        <p14:creationId xmlns:p14="http://schemas.microsoft.com/office/powerpoint/2010/main" val="61050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Turns out, keyword spotting in general is a </a:t>
            </a:r>
            <a:r>
              <a:rPr lang="en-US" b="1" dirty="0"/>
              <a:t>hard problem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Not very accurate for short words (# of syllables). Shorter words are easily confused and cause false positives.</a:t>
            </a:r>
          </a:p>
          <a:p>
            <a:pPr>
              <a:lnSpc>
                <a:spcPct val="150000"/>
              </a:lnSpc>
            </a:pPr>
            <a:r>
              <a:rPr lang="en-US" dirty="0"/>
              <a:t>Microsoft’s Recognition Engine for keyword spotting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It works, but not 100% accurate</a:t>
            </a:r>
          </a:p>
          <a:p>
            <a:pPr lvl="1"/>
            <a:r>
              <a:rPr lang="en-US" dirty="0"/>
              <a:t>Works great for dictation of entire file</a:t>
            </a:r>
          </a:p>
        </p:txBody>
      </p:sp>
    </p:spTree>
    <p:extLst>
      <p:ext uri="{BB962C8B-B14F-4D97-AF65-F5344CB8AC3E}">
        <p14:creationId xmlns:p14="http://schemas.microsoft.com/office/powerpoint/2010/main" val="70720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8222"/>
            <a:ext cx="10515600" cy="20842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Lowering the amplitude of the audio</a:t>
            </a:r>
          </a:p>
          <a:p>
            <a:pPr lvl="1"/>
            <a:r>
              <a:rPr lang="en-US" dirty="0"/>
              <a:t>Not sure why – possibly when using this library through the microphone, it </a:t>
            </a:r>
            <a:r>
              <a:rPr lang="en-US" dirty="0" err="1"/>
              <a:t>programmically</a:t>
            </a:r>
            <a:r>
              <a:rPr lang="en-US" dirty="0"/>
              <a:t> reduces the volume as its processing.</a:t>
            </a:r>
          </a:p>
          <a:p>
            <a:pPr lvl="1"/>
            <a:r>
              <a:rPr lang="en-US" dirty="0"/>
              <a:t>Wildly inaccurate without doing this</a:t>
            </a:r>
          </a:p>
          <a:p>
            <a:r>
              <a:rPr lang="en-US" dirty="0"/>
              <a:t>Stereo -&gt; Mono, 16-bit PCM (Pulse-code Modulation). This is a requirement by the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80" y="3611599"/>
            <a:ext cx="7613040" cy="324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097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accuracy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4057"/>
          </a:xfrm>
        </p:spPr>
        <p:txBody>
          <a:bodyPr/>
          <a:lstStyle/>
          <a:p>
            <a:r>
              <a:rPr lang="en-US" dirty="0"/>
              <a:t>Only accepting higher confidence values</a:t>
            </a:r>
          </a:p>
          <a:p>
            <a:pPr lvl="1"/>
            <a:r>
              <a:rPr lang="en-US" dirty="0"/>
              <a:t> This reduces false positives. Currently I’m only accepting detections with 80% confidence.</a:t>
            </a:r>
          </a:p>
          <a:p>
            <a:pPr lvl="1"/>
            <a:r>
              <a:rPr lang="en-US" dirty="0"/>
              <a:t>Problems with this: Could reject an accurate detection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87" y="3644619"/>
            <a:ext cx="8781909" cy="273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7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437</Words>
  <Application>Microsoft Office PowerPoint</Application>
  <PresentationFormat>Widescreen</PresentationFormat>
  <Paragraphs>76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 Theme</vt:lpstr>
      <vt:lpstr>Retrieval of audio testimonials via voice search</vt:lpstr>
      <vt:lpstr>Project Goals</vt:lpstr>
      <vt:lpstr>Components</vt:lpstr>
      <vt:lpstr>Client-side processing</vt:lpstr>
      <vt:lpstr>Server-side analysis of audio files</vt:lpstr>
      <vt:lpstr>Sentiment Analysis</vt:lpstr>
      <vt:lpstr>Problems</vt:lpstr>
      <vt:lpstr>Improving accuracy</vt:lpstr>
      <vt:lpstr>Improving accuracy (cont.)</vt:lpstr>
      <vt:lpstr>Improving accuracy (cont.)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 #1</dc:title>
  <dc:creator>David Cyphert</dc:creator>
  <cp:lastModifiedBy>David Cyphert</cp:lastModifiedBy>
  <cp:revision>33</cp:revision>
  <dcterms:created xsi:type="dcterms:W3CDTF">2017-11-06T23:27:16Z</dcterms:created>
  <dcterms:modified xsi:type="dcterms:W3CDTF">2017-12-14T13:50:57Z</dcterms:modified>
</cp:coreProperties>
</file>