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58268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4876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09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8768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60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963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8732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82593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79692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971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40656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4286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0800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09743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512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071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730"/>
              </a:lnSpc>
            </a:pPr>
            <a:r>
              <a:rPr lang="en-US" smtClean="0">
                <a:latin typeface="Malgun Gothic"/>
                <a:cs typeface="Malgun Gothic"/>
              </a:rPr>
              <a:t>ⓒ </a:t>
            </a:r>
            <a:r>
              <a:rPr lang="en-US" spc="-5" smtClean="0"/>
              <a:t>KAIST SE </a:t>
            </a:r>
            <a:r>
              <a:rPr lang="en-US" smtClean="0"/>
              <a:t>LAB</a:t>
            </a:r>
            <a:r>
              <a:rPr lang="en-US" spc="-204" smtClean="0"/>
              <a:t> </a:t>
            </a:r>
            <a:r>
              <a:rPr lang="en-US" spc="-5" smtClean="0"/>
              <a:t>2013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pPr marL="138430">
              <a:lnSpc>
                <a:spcPts val="1714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/24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8642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7" Type="http://schemas.openxmlformats.org/officeDocument/2006/relationships/image" Target="../media/image110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7" Type="http://schemas.openxmlformats.org/officeDocument/2006/relationships/image" Target="../media/image113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12.jp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74.jpg"/><Relationship Id="rId21" Type="http://schemas.openxmlformats.org/officeDocument/2006/relationships/image" Target="../media/image129.png"/><Relationship Id="rId7" Type="http://schemas.openxmlformats.org/officeDocument/2006/relationships/image" Target="../media/image115.jp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81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80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4.jpg"/><Relationship Id="rId7" Type="http://schemas.openxmlformats.org/officeDocument/2006/relationships/image" Target="../media/image135.pn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8.jpg"/><Relationship Id="rId4" Type="http://schemas.openxmlformats.org/officeDocument/2006/relationships/image" Target="../media/image10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jp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jpg"/><Relationship Id="rId10" Type="http://schemas.openxmlformats.org/officeDocument/2006/relationships/image" Target="../media/image145.png"/><Relationship Id="rId4" Type="http://schemas.openxmlformats.org/officeDocument/2006/relationships/image" Target="../media/image139.jpg"/><Relationship Id="rId9" Type="http://schemas.openxmlformats.org/officeDocument/2006/relationships/image" Target="../media/image1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jpg"/><Relationship Id="rId3" Type="http://schemas.openxmlformats.org/officeDocument/2006/relationships/image" Target="../media/image157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jpg"/><Relationship Id="rId17" Type="http://schemas.openxmlformats.org/officeDocument/2006/relationships/image" Target="../media/image171.jpg"/><Relationship Id="rId2" Type="http://schemas.openxmlformats.org/officeDocument/2006/relationships/image" Target="../media/image156.png"/><Relationship Id="rId16" Type="http://schemas.openxmlformats.org/officeDocument/2006/relationships/image" Target="../media/image170.png"/><Relationship Id="rId20" Type="http://schemas.openxmlformats.org/officeDocument/2006/relationships/image" Target="../media/image1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jp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19" Type="http://schemas.openxmlformats.org/officeDocument/2006/relationships/image" Target="../media/image173.jp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jp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2900" y="1952625"/>
            <a:ext cx="731774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3865" algn="ctr">
              <a:lnSpc>
                <a:spcPct val="100000"/>
              </a:lnSpc>
            </a:pPr>
            <a:r>
              <a:rPr sz="3600" b="1" dirty="0">
                <a:solidFill>
                  <a:schemeClr val="accent2">
                    <a:lumMod val="50000"/>
                  </a:schemeClr>
                </a:solidFill>
                <a:cs typeface="Verdana"/>
              </a:rPr>
              <a:t>A Hierarchical Model for </a:t>
            </a:r>
            <a:r>
              <a:rPr sz="3600" b="1" dirty="0" smtClean="0">
                <a:solidFill>
                  <a:schemeClr val="accent2">
                    <a:lumMod val="50000"/>
                  </a:schemeClr>
                </a:solidFill>
                <a:cs typeface="Verdana"/>
              </a:rPr>
              <a:t>Object-Oriented </a:t>
            </a:r>
            <a:r>
              <a:rPr sz="3600" b="1" dirty="0">
                <a:solidFill>
                  <a:schemeClr val="accent2">
                    <a:lumMod val="50000"/>
                  </a:schemeClr>
                </a:solidFill>
                <a:cs typeface="Verdana"/>
              </a:rPr>
              <a:t>Design Quality</a:t>
            </a:r>
            <a:r>
              <a:rPr sz="3600" b="1" spc="-50" dirty="0">
                <a:solidFill>
                  <a:schemeClr val="accent2">
                    <a:lumMod val="50000"/>
                  </a:schemeClr>
                </a:solidFill>
                <a:cs typeface="Verdana"/>
              </a:rPr>
              <a:t> </a:t>
            </a:r>
            <a:r>
              <a:rPr sz="3600" b="1" dirty="0">
                <a:solidFill>
                  <a:schemeClr val="accent2">
                    <a:lumMod val="50000"/>
                  </a:schemeClr>
                </a:solidFill>
                <a:cs typeface="Verdana"/>
              </a:rPr>
              <a:t>Assessment</a:t>
            </a:r>
            <a:endParaRPr sz="3600" dirty="0">
              <a:solidFill>
                <a:schemeClr val="accent2">
                  <a:lumMod val="50000"/>
                </a:schemeClr>
              </a:solidFill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8570" y="4924425"/>
            <a:ext cx="5486400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Ankita Mohapatra</a:t>
            </a:r>
          </a:p>
          <a:p>
            <a:pPr marL="12065" marR="5080" algn="ctr">
              <a:lnSpc>
                <a:spcPct val="120000"/>
              </a:lnSpc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CS2310 Multimedia Software Engineering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4343" y="5196840"/>
            <a:ext cx="521970" cy="539115"/>
          </a:xfrm>
          <a:custGeom>
            <a:avLst/>
            <a:gdLst/>
            <a:ahLst/>
            <a:cxnLst/>
            <a:rect l="l" t="t" r="r" b="b"/>
            <a:pathLst>
              <a:path w="521970" h="539114">
                <a:moveTo>
                  <a:pt x="247650" y="468206"/>
                </a:moveTo>
                <a:lnTo>
                  <a:pt x="247650" y="100583"/>
                </a:lnTo>
                <a:lnTo>
                  <a:pt x="0" y="372617"/>
                </a:lnTo>
                <a:lnTo>
                  <a:pt x="183642" y="538733"/>
                </a:lnTo>
                <a:lnTo>
                  <a:pt x="247650" y="468206"/>
                </a:lnTo>
                <a:close/>
              </a:path>
              <a:path w="521970" h="539114">
                <a:moveTo>
                  <a:pt x="521970" y="349757"/>
                </a:moveTo>
                <a:lnTo>
                  <a:pt x="505206" y="0"/>
                </a:lnTo>
                <a:lnTo>
                  <a:pt x="156210" y="17525"/>
                </a:lnTo>
                <a:lnTo>
                  <a:pt x="247650" y="100583"/>
                </a:lnTo>
                <a:lnTo>
                  <a:pt x="247650" y="468206"/>
                </a:lnTo>
                <a:lnTo>
                  <a:pt x="430530" y="266699"/>
                </a:lnTo>
                <a:lnTo>
                  <a:pt x="521970" y="349757"/>
                </a:lnTo>
                <a:close/>
              </a:path>
            </a:pathLst>
          </a:custGeom>
          <a:solidFill>
            <a:srgbClr val="C7D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0779" y="1530096"/>
            <a:ext cx="713041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Identifying Object-Oriented Design Properties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(L2)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Tangible concepts that are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directly observable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Describe the internal and external structure of 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classes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053204" y="3150108"/>
            <a:ext cx="1572260" cy="23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Abstraction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Encapsulation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Coupling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Cohesion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Complexity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Design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Messaging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dirty="0">
                <a:latin typeface="Arial"/>
                <a:cs typeface="Arial"/>
              </a:rPr>
              <a:t>Composition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dirty="0">
                <a:latin typeface="Arial"/>
                <a:cs typeface="Arial"/>
              </a:rPr>
              <a:t>Inheritance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Polymorphism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Class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hierarchies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6082" y="5642102"/>
            <a:ext cx="193357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New </a:t>
            </a:r>
            <a:r>
              <a:rPr sz="1600" spc="-5" dirty="0">
                <a:latin typeface="Arial"/>
                <a:cs typeface="Arial"/>
              </a:rPr>
              <a:t>design  properties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introduced  by </a:t>
            </a:r>
            <a:r>
              <a:rPr sz="1600" dirty="0">
                <a:latin typeface="Arial"/>
                <a:cs typeface="Arial"/>
              </a:rPr>
              <a:t>OO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approach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3845" y="3256026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0891" y="3243072"/>
            <a:ext cx="2372360" cy="1892935"/>
          </a:xfrm>
          <a:custGeom>
            <a:avLst/>
            <a:gdLst/>
            <a:ahLst/>
            <a:cxnLst/>
            <a:rect l="l" t="t" r="r" b="b"/>
            <a:pathLst>
              <a:path w="2372360" h="1892935">
                <a:moveTo>
                  <a:pt x="2372106" y="1886711"/>
                </a:moveTo>
                <a:lnTo>
                  <a:pt x="2372106" y="6095"/>
                </a:lnTo>
                <a:lnTo>
                  <a:pt x="2366772" y="0"/>
                </a:lnTo>
                <a:lnTo>
                  <a:pt x="6095" y="0"/>
                </a:lnTo>
                <a:lnTo>
                  <a:pt x="0" y="6095"/>
                </a:lnTo>
                <a:lnTo>
                  <a:pt x="0" y="1886711"/>
                </a:lnTo>
                <a:lnTo>
                  <a:pt x="6095" y="1892808"/>
                </a:lnTo>
                <a:lnTo>
                  <a:pt x="12954" y="1892808"/>
                </a:lnTo>
                <a:lnTo>
                  <a:pt x="12954" y="25907"/>
                </a:lnTo>
                <a:lnTo>
                  <a:pt x="25907" y="12953"/>
                </a:lnTo>
                <a:lnTo>
                  <a:pt x="25907" y="25907"/>
                </a:lnTo>
                <a:lnTo>
                  <a:pt x="2346960" y="25907"/>
                </a:lnTo>
                <a:lnTo>
                  <a:pt x="2346960" y="12953"/>
                </a:lnTo>
                <a:lnTo>
                  <a:pt x="2359152" y="25907"/>
                </a:lnTo>
                <a:lnTo>
                  <a:pt x="2359152" y="1892808"/>
                </a:lnTo>
                <a:lnTo>
                  <a:pt x="2366772" y="1892808"/>
                </a:lnTo>
                <a:lnTo>
                  <a:pt x="2372106" y="1886711"/>
                </a:lnTo>
                <a:close/>
              </a:path>
              <a:path w="2372360" h="1892935">
                <a:moveTo>
                  <a:pt x="25907" y="25907"/>
                </a:moveTo>
                <a:lnTo>
                  <a:pt x="25907" y="12953"/>
                </a:lnTo>
                <a:lnTo>
                  <a:pt x="12954" y="25907"/>
                </a:lnTo>
                <a:lnTo>
                  <a:pt x="25907" y="25907"/>
                </a:lnTo>
                <a:close/>
              </a:path>
              <a:path w="2372360" h="1892935">
                <a:moveTo>
                  <a:pt x="25907" y="1866899"/>
                </a:moveTo>
                <a:lnTo>
                  <a:pt x="25907" y="25907"/>
                </a:lnTo>
                <a:lnTo>
                  <a:pt x="12954" y="25907"/>
                </a:lnTo>
                <a:lnTo>
                  <a:pt x="12954" y="1866899"/>
                </a:lnTo>
                <a:lnTo>
                  <a:pt x="25907" y="1866899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12954" y="1866899"/>
                </a:lnTo>
                <a:lnTo>
                  <a:pt x="25907" y="1879853"/>
                </a:lnTo>
                <a:lnTo>
                  <a:pt x="25907" y="1892808"/>
                </a:lnTo>
                <a:lnTo>
                  <a:pt x="2346960" y="1892808"/>
                </a:lnTo>
                <a:lnTo>
                  <a:pt x="2346960" y="1879853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5907" y="1892808"/>
                </a:moveTo>
                <a:lnTo>
                  <a:pt x="25907" y="1879853"/>
                </a:lnTo>
                <a:lnTo>
                  <a:pt x="12954" y="1866899"/>
                </a:lnTo>
                <a:lnTo>
                  <a:pt x="12954" y="1892808"/>
                </a:lnTo>
                <a:lnTo>
                  <a:pt x="25907" y="1892808"/>
                </a:lnTo>
                <a:close/>
              </a:path>
              <a:path w="2372360" h="1892935">
                <a:moveTo>
                  <a:pt x="2359152" y="25907"/>
                </a:moveTo>
                <a:lnTo>
                  <a:pt x="2346960" y="12953"/>
                </a:lnTo>
                <a:lnTo>
                  <a:pt x="2346960" y="25907"/>
                </a:lnTo>
                <a:lnTo>
                  <a:pt x="2359152" y="25907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2359152" y="25907"/>
                </a:lnTo>
                <a:lnTo>
                  <a:pt x="2346960" y="25907"/>
                </a:lnTo>
                <a:lnTo>
                  <a:pt x="2346960" y="1866899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359152" y="1892808"/>
                </a:moveTo>
                <a:lnTo>
                  <a:pt x="2359152" y="1866899"/>
                </a:lnTo>
                <a:lnTo>
                  <a:pt x="2346960" y="1879853"/>
                </a:lnTo>
                <a:lnTo>
                  <a:pt x="2346960" y="1892808"/>
                </a:lnTo>
                <a:lnTo>
                  <a:pt x="2359152" y="1892808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189" y="3326129"/>
            <a:ext cx="2197735" cy="288925"/>
          </a:xfrm>
          <a:custGeom>
            <a:avLst/>
            <a:gdLst/>
            <a:ahLst/>
            <a:cxnLst/>
            <a:rect l="l" t="t" r="r" b="b"/>
            <a:pathLst>
              <a:path w="2197735" h="288925">
                <a:moveTo>
                  <a:pt x="2197608" y="282702"/>
                </a:moveTo>
                <a:lnTo>
                  <a:pt x="2197608" y="5334"/>
                </a:lnTo>
                <a:lnTo>
                  <a:pt x="2191512" y="0"/>
                </a:lnTo>
                <a:lnTo>
                  <a:pt x="5333" y="0"/>
                </a:lnTo>
                <a:lnTo>
                  <a:pt x="0" y="5334"/>
                </a:lnTo>
                <a:lnTo>
                  <a:pt x="0" y="282702"/>
                </a:lnTo>
                <a:lnTo>
                  <a:pt x="5334" y="288798"/>
                </a:lnTo>
                <a:lnTo>
                  <a:pt x="12192" y="288798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5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4654" y="25146"/>
                </a:lnTo>
                <a:lnTo>
                  <a:pt x="2184654" y="288798"/>
                </a:lnTo>
                <a:lnTo>
                  <a:pt x="2191512" y="288798"/>
                </a:lnTo>
                <a:lnTo>
                  <a:pt x="2197608" y="282702"/>
                </a:lnTo>
                <a:close/>
              </a:path>
              <a:path w="2197735" h="288925">
                <a:moveTo>
                  <a:pt x="25145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197735" h="288925">
                <a:moveTo>
                  <a:pt x="25145" y="262890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262890"/>
                </a:lnTo>
                <a:lnTo>
                  <a:pt x="25145" y="262890"/>
                </a:lnTo>
                <a:close/>
              </a:path>
              <a:path w="2197735" h="288925">
                <a:moveTo>
                  <a:pt x="2184654" y="262890"/>
                </a:moveTo>
                <a:lnTo>
                  <a:pt x="12192" y="262890"/>
                </a:lnTo>
                <a:lnTo>
                  <a:pt x="25146" y="275844"/>
                </a:lnTo>
                <a:lnTo>
                  <a:pt x="25145" y="288798"/>
                </a:lnTo>
                <a:lnTo>
                  <a:pt x="2172462" y="288798"/>
                </a:lnTo>
                <a:lnTo>
                  <a:pt x="2172462" y="275844"/>
                </a:lnTo>
                <a:lnTo>
                  <a:pt x="2184654" y="262890"/>
                </a:lnTo>
                <a:close/>
              </a:path>
              <a:path w="2197735" h="288925">
                <a:moveTo>
                  <a:pt x="25145" y="288798"/>
                </a:moveTo>
                <a:lnTo>
                  <a:pt x="25146" y="275844"/>
                </a:lnTo>
                <a:lnTo>
                  <a:pt x="12192" y="262890"/>
                </a:lnTo>
                <a:lnTo>
                  <a:pt x="12192" y="288798"/>
                </a:lnTo>
                <a:lnTo>
                  <a:pt x="25145" y="288798"/>
                </a:lnTo>
                <a:close/>
              </a:path>
              <a:path w="2197735" h="288925">
                <a:moveTo>
                  <a:pt x="2184654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4654" y="25146"/>
                </a:lnTo>
                <a:close/>
              </a:path>
              <a:path w="2197735" h="288925">
                <a:moveTo>
                  <a:pt x="2184654" y="262890"/>
                </a:moveTo>
                <a:lnTo>
                  <a:pt x="2184654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4654" y="262890"/>
                </a:lnTo>
                <a:close/>
              </a:path>
              <a:path w="2197735" h="288925">
                <a:moveTo>
                  <a:pt x="2184654" y="288798"/>
                </a:moveTo>
                <a:lnTo>
                  <a:pt x="2184654" y="262890"/>
                </a:lnTo>
                <a:lnTo>
                  <a:pt x="2172462" y="275844"/>
                </a:lnTo>
                <a:lnTo>
                  <a:pt x="2172462" y="288798"/>
                </a:lnTo>
                <a:lnTo>
                  <a:pt x="2184654" y="288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01381" y="3338321"/>
            <a:ext cx="2172970" cy="26416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9209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9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9951" y="3819144"/>
            <a:ext cx="2186939" cy="27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7939" y="3844797"/>
            <a:ext cx="18700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4711" y="4307585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7665" y="4319778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032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4617" y="4792979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7571" y="4805171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26449" y="4591811"/>
            <a:ext cx="294894" cy="212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6449" y="4591811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9727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9456" y="217931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9456" y="217931"/>
                </a:lnTo>
                <a:close/>
              </a:path>
              <a:path w="295275" h="218439">
                <a:moveTo>
                  <a:pt x="219456" y="114299"/>
                </a:moveTo>
                <a:lnTo>
                  <a:pt x="219456" y="109727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6449" y="4094226"/>
            <a:ext cx="294894" cy="212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6449" y="4094226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3537"/>
                </a:moveTo>
                <a:lnTo>
                  <a:pt x="147828" y="0"/>
                </a:lnTo>
                <a:lnTo>
                  <a:pt x="0" y="113537"/>
                </a:lnTo>
                <a:lnTo>
                  <a:pt x="13716" y="113537"/>
                </a:lnTo>
                <a:lnTo>
                  <a:pt x="13716" y="104393"/>
                </a:lnTo>
                <a:lnTo>
                  <a:pt x="27549" y="104393"/>
                </a:lnTo>
                <a:lnTo>
                  <a:pt x="144780" y="13289"/>
                </a:lnTo>
                <a:lnTo>
                  <a:pt x="144780" y="9143"/>
                </a:lnTo>
                <a:lnTo>
                  <a:pt x="150114" y="9143"/>
                </a:lnTo>
                <a:lnTo>
                  <a:pt x="150114" y="13289"/>
                </a:lnTo>
                <a:lnTo>
                  <a:pt x="267344" y="104393"/>
                </a:lnTo>
                <a:lnTo>
                  <a:pt x="281178" y="104393"/>
                </a:lnTo>
                <a:lnTo>
                  <a:pt x="281178" y="113537"/>
                </a:lnTo>
                <a:lnTo>
                  <a:pt x="294894" y="113537"/>
                </a:lnTo>
                <a:close/>
              </a:path>
              <a:path w="295275" h="217170">
                <a:moveTo>
                  <a:pt x="27549" y="104393"/>
                </a:moveTo>
                <a:lnTo>
                  <a:pt x="13716" y="104393"/>
                </a:lnTo>
                <a:lnTo>
                  <a:pt x="16764" y="112775"/>
                </a:lnTo>
                <a:lnTo>
                  <a:pt x="27549" y="104393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549" y="104393"/>
                </a:lnTo>
                <a:lnTo>
                  <a:pt x="16764" y="112775"/>
                </a:lnTo>
                <a:lnTo>
                  <a:pt x="13716" y="104393"/>
                </a:lnTo>
                <a:lnTo>
                  <a:pt x="13716" y="113537"/>
                </a:lnTo>
                <a:lnTo>
                  <a:pt x="76200" y="113537"/>
                </a:lnTo>
                <a:lnTo>
                  <a:pt x="76200" y="108965"/>
                </a:lnTo>
                <a:lnTo>
                  <a:pt x="80772" y="113537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3537"/>
                </a:moveTo>
                <a:lnTo>
                  <a:pt x="76200" y="108965"/>
                </a:lnTo>
                <a:lnTo>
                  <a:pt x="76200" y="113537"/>
                </a:lnTo>
                <a:lnTo>
                  <a:pt x="80772" y="113537"/>
                </a:lnTo>
                <a:close/>
              </a:path>
              <a:path w="295275" h="217170">
                <a:moveTo>
                  <a:pt x="85344" y="217169"/>
                </a:moveTo>
                <a:lnTo>
                  <a:pt x="85344" y="212597"/>
                </a:lnTo>
                <a:lnTo>
                  <a:pt x="80772" y="208026"/>
                </a:lnTo>
                <a:lnTo>
                  <a:pt x="80772" y="113537"/>
                </a:lnTo>
                <a:lnTo>
                  <a:pt x="76200" y="113537"/>
                </a:lnTo>
                <a:lnTo>
                  <a:pt x="76200" y="217169"/>
                </a:lnTo>
                <a:lnTo>
                  <a:pt x="85344" y="217169"/>
                </a:lnTo>
                <a:close/>
              </a:path>
              <a:path w="295275" h="217170">
                <a:moveTo>
                  <a:pt x="214122" y="208025"/>
                </a:moveTo>
                <a:lnTo>
                  <a:pt x="80772" y="208026"/>
                </a:lnTo>
                <a:lnTo>
                  <a:pt x="85344" y="212597"/>
                </a:lnTo>
                <a:lnTo>
                  <a:pt x="85344" y="217169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5"/>
                </a:lnTo>
                <a:close/>
              </a:path>
              <a:path w="295275" h="217170">
                <a:moveTo>
                  <a:pt x="150114" y="9143"/>
                </a:moveTo>
                <a:lnTo>
                  <a:pt x="144780" y="9143"/>
                </a:lnTo>
                <a:lnTo>
                  <a:pt x="147447" y="11216"/>
                </a:lnTo>
                <a:lnTo>
                  <a:pt x="150114" y="9143"/>
                </a:lnTo>
                <a:close/>
              </a:path>
              <a:path w="295275" h="217170">
                <a:moveTo>
                  <a:pt x="147447" y="11216"/>
                </a:moveTo>
                <a:lnTo>
                  <a:pt x="144780" y="9143"/>
                </a:lnTo>
                <a:lnTo>
                  <a:pt x="144780" y="13289"/>
                </a:lnTo>
                <a:lnTo>
                  <a:pt x="147447" y="11216"/>
                </a:lnTo>
                <a:close/>
              </a:path>
              <a:path w="295275" h="217170">
                <a:moveTo>
                  <a:pt x="150114" y="13289"/>
                </a:moveTo>
                <a:lnTo>
                  <a:pt x="150114" y="9143"/>
                </a:lnTo>
                <a:lnTo>
                  <a:pt x="147447" y="11216"/>
                </a:lnTo>
                <a:lnTo>
                  <a:pt x="150114" y="13289"/>
                </a:lnTo>
                <a:close/>
              </a:path>
              <a:path w="295275" h="217170">
                <a:moveTo>
                  <a:pt x="281178" y="113537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344" y="104393"/>
                </a:lnTo>
                <a:lnTo>
                  <a:pt x="209550" y="104393"/>
                </a:lnTo>
                <a:lnTo>
                  <a:pt x="209550" y="208025"/>
                </a:lnTo>
                <a:lnTo>
                  <a:pt x="214122" y="208025"/>
                </a:lnTo>
                <a:lnTo>
                  <a:pt x="214122" y="113537"/>
                </a:lnTo>
                <a:lnTo>
                  <a:pt x="219456" y="108965"/>
                </a:lnTo>
                <a:lnTo>
                  <a:pt x="219456" y="113537"/>
                </a:lnTo>
                <a:lnTo>
                  <a:pt x="281178" y="113537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3537"/>
                </a:lnTo>
                <a:lnTo>
                  <a:pt x="214122" y="113537"/>
                </a:lnTo>
                <a:lnTo>
                  <a:pt x="214122" y="208025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3537"/>
                </a:moveTo>
                <a:lnTo>
                  <a:pt x="219456" y="108965"/>
                </a:lnTo>
                <a:lnTo>
                  <a:pt x="214122" y="113537"/>
                </a:lnTo>
                <a:lnTo>
                  <a:pt x="219456" y="113537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34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6449" y="3592829"/>
            <a:ext cx="294894" cy="212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6449" y="3592829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8965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4299"/>
                </a:moveTo>
                <a:lnTo>
                  <a:pt x="219456" y="108965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9271" y="2503677"/>
            <a:ext cx="597408" cy="299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8927" y="3074670"/>
            <a:ext cx="2473960" cy="2656840"/>
          </a:xfrm>
          <a:custGeom>
            <a:avLst/>
            <a:gdLst/>
            <a:ahLst/>
            <a:cxnLst/>
            <a:rect l="l" t="t" r="r" b="b"/>
            <a:pathLst>
              <a:path w="2473959" h="2656840">
                <a:moveTo>
                  <a:pt x="2473452" y="2157222"/>
                </a:moveTo>
                <a:lnTo>
                  <a:pt x="2473452" y="6096"/>
                </a:lnTo>
                <a:lnTo>
                  <a:pt x="2468118" y="0"/>
                </a:lnTo>
                <a:lnTo>
                  <a:pt x="5333" y="0"/>
                </a:lnTo>
                <a:lnTo>
                  <a:pt x="0" y="6096"/>
                </a:lnTo>
                <a:lnTo>
                  <a:pt x="0" y="2507742"/>
                </a:lnTo>
                <a:lnTo>
                  <a:pt x="3048" y="2512314"/>
                </a:lnTo>
                <a:lnTo>
                  <a:pt x="8382" y="2513838"/>
                </a:lnTo>
                <a:lnTo>
                  <a:pt x="12954" y="2515567"/>
                </a:lnTo>
                <a:lnTo>
                  <a:pt x="12954" y="25908"/>
                </a:lnTo>
                <a:lnTo>
                  <a:pt x="25146" y="12954"/>
                </a:lnTo>
                <a:lnTo>
                  <a:pt x="25145" y="25908"/>
                </a:lnTo>
                <a:lnTo>
                  <a:pt x="2448306" y="25908"/>
                </a:lnTo>
                <a:lnTo>
                  <a:pt x="2448306" y="12954"/>
                </a:lnTo>
                <a:lnTo>
                  <a:pt x="2461260" y="25908"/>
                </a:lnTo>
                <a:lnTo>
                  <a:pt x="2461260" y="2163318"/>
                </a:lnTo>
                <a:lnTo>
                  <a:pt x="2468118" y="2163318"/>
                </a:lnTo>
                <a:lnTo>
                  <a:pt x="2473452" y="2157222"/>
                </a:lnTo>
                <a:close/>
              </a:path>
              <a:path w="2473959" h="2656840">
                <a:moveTo>
                  <a:pt x="25145" y="25908"/>
                </a:moveTo>
                <a:lnTo>
                  <a:pt x="25146" y="12954"/>
                </a:lnTo>
                <a:lnTo>
                  <a:pt x="12954" y="25908"/>
                </a:lnTo>
                <a:lnTo>
                  <a:pt x="25145" y="25908"/>
                </a:lnTo>
                <a:close/>
              </a:path>
              <a:path w="2473959" h="2656840">
                <a:moveTo>
                  <a:pt x="25146" y="2493274"/>
                </a:moveTo>
                <a:lnTo>
                  <a:pt x="25145" y="25908"/>
                </a:lnTo>
                <a:lnTo>
                  <a:pt x="12954" y="25908"/>
                </a:lnTo>
                <a:lnTo>
                  <a:pt x="12954" y="2515567"/>
                </a:lnTo>
                <a:lnTo>
                  <a:pt x="16764" y="2517009"/>
                </a:lnTo>
                <a:lnTo>
                  <a:pt x="16764" y="2490216"/>
                </a:lnTo>
                <a:lnTo>
                  <a:pt x="25146" y="2493274"/>
                </a:lnTo>
                <a:close/>
              </a:path>
              <a:path w="2473959" h="2656840">
                <a:moveTo>
                  <a:pt x="2460498" y="2137410"/>
                </a:moveTo>
                <a:lnTo>
                  <a:pt x="2404110" y="2138172"/>
                </a:lnTo>
                <a:lnTo>
                  <a:pt x="2349246" y="2139696"/>
                </a:lnTo>
                <a:lnTo>
                  <a:pt x="2295906" y="2142744"/>
                </a:lnTo>
                <a:lnTo>
                  <a:pt x="2244814" y="2146565"/>
                </a:lnTo>
                <a:lnTo>
                  <a:pt x="2193817" y="2151533"/>
                </a:lnTo>
                <a:lnTo>
                  <a:pt x="2142950" y="2157682"/>
                </a:lnTo>
                <a:lnTo>
                  <a:pt x="2092249" y="2165043"/>
                </a:lnTo>
                <a:lnTo>
                  <a:pt x="2041751" y="2173652"/>
                </a:lnTo>
                <a:lnTo>
                  <a:pt x="1991492" y="2183542"/>
                </a:lnTo>
                <a:lnTo>
                  <a:pt x="1941509" y="2194745"/>
                </a:lnTo>
                <a:lnTo>
                  <a:pt x="1891838" y="2207297"/>
                </a:lnTo>
                <a:lnTo>
                  <a:pt x="1842516" y="2221230"/>
                </a:lnTo>
                <a:lnTo>
                  <a:pt x="1803654" y="2233422"/>
                </a:lnTo>
                <a:lnTo>
                  <a:pt x="1766316" y="2245614"/>
                </a:lnTo>
                <a:lnTo>
                  <a:pt x="1716622" y="2263107"/>
                </a:lnTo>
                <a:lnTo>
                  <a:pt x="1667599" y="2281886"/>
                </a:lnTo>
                <a:lnTo>
                  <a:pt x="1619156" y="2301800"/>
                </a:lnTo>
                <a:lnTo>
                  <a:pt x="1571199" y="2322701"/>
                </a:lnTo>
                <a:lnTo>
                  <a:pt x="1523638" y="2344440"/>
                </a:lnTo>
                <a:lnTo>
                  <a:pt x="1476379" y="2366868"/>
                </a:lnTo>
                <a:lnTo>
                  <a:pt x="1429333" y="2389837"/>
                </a:lnTo>
                <a:lnTo>
                  <a:pt x="1382405" y="2413197"/>
                </a:lnTo>
                <a:lnTo>
                  <a:pt x="1288542" y="2460498"/>
                </a:lnTo>
                <a:lnTo>
                  <a:pt x="1231392" y="2487930"/>
                </a:lnTo>
                <a:lnTo>
                  <a:pt x="1174242" y="2514600"/>
                </a:lnTo>
                <a:lnTo>
                  <a:pt x="1116330" y="2539746"/>
                </a:lnTo>
                <a:lnTo>
                  <a:pt x="1065650" y="2559847"/>
                </a:lnTo>
                <a:lnTo>
                  <a:pt x="1015414" y="2577278"/>
                </a:lnTo>
                <a:lnTo>
                  <a:pt x="965569" y="2592121"/>
                </a:lnTo>
                <a:lnTo>
                  <a:pt x="916065" y="2604461"/>
                </a:lnTo>
                <a:lnTo>
                  <a:pt x="866849" y="2614380"/>
                </a:lnTo>
                <a:lnTo>
                  <a:pt x="817869" y="2621964"/>
                </a:lnTo>
                <a:lnTo>
                  <a:pt x="769075" y="2627296"/>
                </a:lnTo>
                <a:lnTo>
                  <a:pt x="720413" y="2630460"/>
                </a:lnTo>
                <a:lnTo>
                  <a:pt x="671833" y="2631540"/>
                </a:lnTo>
                <a:lnTo>
                  <a:pt x="623282" y="2630619"/>
                </a:lnTo>
                <a:lnTo>
                  <a:pt x="574709" y="2627781"/>
                </a:lnTo>
                <a:lnTo>
                  <a:pt x="526062" y="2623111"/>
                </a:lnTo>
                <a:lnTo>
                  <a:pt x="477290" y="2616693"/>
                </a:lnTo>
                <a:lnTo>
                  <a:pt x="428340" y="2608609"/>
                </a:lnTo>
                <a:lnTo>
                  <a:pt x="379161" y="2598944"/>
                </a:lnTo>
                <a:lnTo>
                  <a:pt x="329700" y="2587782"/>
                </a:lnTo>
                <a:lnTo>
                  <a:pt x="279908" y="2575207"/>
                </a:lnTo>
                <a:lnTo>
                  <a:pt x="229730" y="2561302"/>
                </a:lnTo>
                <a:lnTo>
                  <a:pt x="179117" y="2546152"/>
                </a:lnTo>
                <a:lnTo>
                  <a:pt x="128016" y="2529840"/>
                </a:lnTo>
                <a:lnTo>
                  <a:pt x="73152" y="2510790"/>
                </a:lnTo>
                <a:lnTo>
                  <a:pt x="16764" y="2490216"/>
                </a:lnTo>
                <a:lnTo>
                  <a:pt x="25146" y="2502408"/>
                </a:lnTo>
                <a:lnTo>
                  <a:pt x="64770" y="2535174"/>
                </a:lnTo>
                <a:lnTo>
                  <a:pt x="119634" y="2554224"/>
                </a:lnTo>
                <a:lnTo>
                  <a:pt x="169208" y="2569988"/>
                </a:lnTo>
                <a:lnTo>
                  <a:pt x="218336" y="2584684"/>
                </a:lnTo>
                <a:lnTo>
                  <a:pt x="267062" y="2598238"/>
                </a:lnTo>
                <a:lnTo>
                  <a:pt x="315430" y="2610575"/>
                </a:lnTo>
                <a:lnTo>
                  <a:pt x="363486" y="2621622"/>
                </a:lnTo>
                <a:lnTo>
                  <a:pt x="411273" y="2631305"/>
                </a:lnTo>
                <a:lnTo>
                  <a:pt x="458836" y="2639551"/>
                </a:lnTo>
                <a:lnTo>
                  <a:pt x="506221" y="2646284"/>
                </a:lnTo>
                <a:lnTo>
                  <a:pt x="553471" y="2651431"/>
                </a:lnTo>
                <a:lnTo>
                  <a:pt x="600631" y="2654919"/>
                </a:lnTo>
                <a:lnTo>
                  <a:pt x="647747" y="2656673"/>
                </a:lnTo>
                <a:lnTo>
                  <a:pt x="694861" y="2656619"/>
                </a:lnTo>
                <a:lnTo>
                  <a:pt x="742020" y="2654685"/>
                </a:lnTo>
                <a:lnTo>
                  <a:pt x="789268" y="2650794"/>
                </a:lnTo>
                <a:lnTo>
                  <a:pt x="836649" y="2644875"/>
                </a:lnTo>
                <a:lnTo>
                  <a:pt x="884208" y="2636852"/>
                </a:lnTo>
                <a:lnTo>
                  <a:pt x="931990" y="2626653"/>
                </a:lnTo>
                <a:lnTo>
                  <a:pt x="980039" y="2614202"/>
                </a:lnTo>
                <a:lnTo>
                  <a:pt x="1028399" y="2599427"/>
                </a:lnTo>
                <a:lnTo>
                  <a:pt x="1077117" y="2582252"/>
                </a:lnTo>
                <a:lnTo>
                  <a:pt x="1126236" y="2562606"/>
                </a:lnTo>
                <a:lnTo>
                  <a:pt x="1184910" y="2537460"/>
                </a:lnTo>
                <a:lnTo>
                  <a:pt x="1242060" y="2510790"/>
                </a:lnTo>
                <a:lnTo>
                  <a:pt x="1299972" y="2483358"/>
                </a:lnTo>
                <a:lnTo>
                  <a:pt x="1392489" y="2436910"/>
                </a:lnTo>
                <a:lnTo>
                  <a:pt x="1439211" y="2413628"/>
                </a:lnTo>
                <a:lnTo>
                  <a:pt x="1486237" y="2390600"/>
                </a:lnTo>
                <a:lnTo>
                  <a:pt x="1533567" y="2368043"/>
                </a:lnTo>
                <a:lnTo>
                  <a:pt x="1581199" y="2346177"/>
                </a:lnTo>
                <a:lnTo>
                  <a:pt x="1629130" y="2325221"/>
                </a:lnTo>
                <a:lnTo>
                  <a:pt x="1677358" y="2305393"/>
                </a:lnTo>
                <a:lnTo>
                  <a:pt x="1725881" y="2286912"/>
                </a:lnTo>
                <a:lnTo>
                  <a:pt x="1774698" y="2269998"/>
                </a:lnTo>
                <a:lnTo>
                  <a:pt x="1811274" y="2257806"/>
                </a:lnTo>
                <a:lnTo>
                  <a:pt x="1849374" y="2245614"/>
                </a:lnTo>
                <a:lnTo>
                  <a:pt x="1898651" y="2231888"/>
                </a:lnTo>
                <a:lnTo>
                  <a:pt x="1947874" y="2219518"/>
                </a:lnTo>
                <a:lnTo>
                  <a:pt x="1997120" y="2208467"/>
                </a:lnTo>
                <a:lnTo>
                  <a:pt x="2046466" y="2198701"/>
                </a:lnTo>
                <a:lnTo>
                  <a:pt x="2095991" y="2190183"/>
                </a:lnTo>
                <a:lnTo>
                  <a:pt x="2145772" y="2182878"/>
                </a:lnTo>
                <a:lnTo>
                  <a:pt x="2195887" y="2176751"/>
                </a:lnTo>
                <a:lnTo>
                  <a:pt x="2246413" y="2171767"/>
                </a:lnTo>
                <a:lnTo>
                  <a:pt x="2297430" y="2167890"/>
                </a:lnTo>
                <a:lnTo>
                  <a:pt x="2350008" y="2165604"/>
                </a:lnTo>
                <a:lnTo>
                  <a:pt x="2404110" y="2163349"/>
                </a:lnTo>
                <a:lnTo>
                  <a:pt x="2448306" y="2163318"/>
                </a:lnTo>
                <a:lnTo>
                  <a:pt x="2448306" y="2150364"/>
                </a:lnTo>
                <a:lnTo>
                  <a:pt x="2460498" y="2137410"/>
                </a:lnTo>
                <a:close/>
              </a:path>
              <a:path w="2473959" h="2656840">
                <a:moveTo>
                  <a:pt x="25145" y="2520181"/>
                </a:moveTo>
                <a:lnTo>
                  <a:pt x="25146" y="2502408"/>
                </a:lnTo>
                <a:lnTo>
                  <a:pt x="16764" y="2490216"/>
                </a:lnTo>
                <a:lnTo>
                  <a:pt x="16764" y="2517009"/>
                </a:lnTo>
                <a:lnTo>
                  <a:pt x="25145" y="2520181"/>
                </a:lnTo>
                <a:close/>
              </a:path>
              <a:path w="2473959" h="2656840">
                <a:moveTo>
                  <a:pt x="2461260" y="25908"/>
                </a:moveTo>
                <a:lnTo>
                  <a:pt x="2448306" y="12954"/>
                </a:lnTo>
                <a:lnTo>
                  <a:pt x="2448306" y="25908"/>
                </a:lnTo>
                <a:lnTo>
                  <a:pt x="2461260" y="25908"/>
                </a:lnTo>
                <a:close/>
              </a:path>
              <a:path w="2473959" h="2656840">
                <a:moveTo>
                  <a:pt x="2461260" y="2163318"/>
                </a:moveTo>
                <a:lnTo>
                  <a:pt x="2461260" y="25908"/>
                </a:lnTo>
                <a:lnTo>
                  <a:pt x="2448306" y="25908"/>
                </a:lnTo>
                <a:lnTo>
                  <a:pt x="2448306" y="2137574"/>
                </a:lnTo>
                <a:lnTo>
                  <a:pt x="2460498" y="2137410"/>
                </a:lnTo>
                <a:lnTo>
                  <a:pt x="2460498" y="2163318"/>
                </a:lnTo>
                <a:lnTo>
                  <a:pt x="2461260" y="2163318"/>
                </a:lnTo>
                <a:close/>
              </a:path>
              <a:path w="2473959" h="2656840">
                <a:moveTo>
                  <a:pt x="2460498" y="2163318"/>
                </a:moveTo>
                <a:lnTo>
                  <a:pt x="2460498" y="2137410"/>
                </a:lnTo>
                <a:lnTo>
                  <a:pt x="2448306" y="2150364"/>
                </a:lnTo>
                <a:lnTo>
                  <a:pt x="2448306" y="2163318"/>
                </a:lnTo>
                <a:lnTo>
                  <a:pt x="2460498" y="2163318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7127" y="3169920"/>
            <a:ext cx="792480" cy="180975"/>
          </a:xfrm>
          <a:custGeom>
            <a:avLst/>
            <a:gdLst/>
            <a:ahLst/>
            <a:cxnLst/>
            <a:rect l="l" t="t" r="r" b="b"/>
            <a:pathLst>
              <a:path w="792479" h="180975">
                <a:moveTo>
                  <a:pt x="792479" y="19049"/>
                </a:moveTo>
                <a:lnTo>
                  <a:pt x="791003" y="11572"/>
                </a:lnTo>
                <a:lnTo>
                  <a:pt x="786955" y="5524"/>
                </a:lnTo>
                <a:lnTo>
                  <a:pt x="780907" y="1476"/>
                </a:lnTo>
                <a:lnTo>
                  <a:pt x="773430" y="0"/>
                </a:lnTo>
                <a:lnTo>
                  <a:pt x="19049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19049" y="22933"/>
                </a:lnTo>
                <a:lnTo>
                  <a:pt x="19049" y="19049"/>
                </a:lnTo>
                <a:lnTo>
                  <a:pt x="792479" y="19049"/>
                </a:lnTo>
                <a:close/>
              </a:path>
              <a:path w="792479" h="180975">
                <a:moveTo>
                  <a:pt x="773429" y="180593"/>
                </a:moveTo>
                <a:lnTo>
                  <a:pt x="773429" y="176710"/>
                </a:lnTo>
                <a:lnTo>
                  <a:pt x="19049" y="22933"/>
                </a:lnTo>
                <a:lnTo>
                  <a:pt x="19049" y="180593"/>
                </a:lnTo>
                <a:lnTo>
                  <a:pt x="773429" y="180593"/>
                </a:lnTo>
                <a:close/>
              </a:path>
              <a:path w="792479" h="180975">
                <a:moveTo>
                  <a:pt x="792480" y="180593"/>
                </a:moveTo>
                <a:lnTo>
                  <a:pt x="792480" y="19049"/>
                </a:lnTo>
                <a:lnTo>
                  <a:pt x="773429" y="19049"/>
                </a:lnTo>
                <a:lnTo>
                  <a:pt x="773430" y="176710"/>
                </a:lnTo>
                <a:lnTo>
                  <a:pt x="792480" y="180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66177" y="3188970"/>
            <a:ext cx="754380" cy="161925"/>
          </a:xfrm>
          <a:custGeom>
            <a:avLst/>
            <a:gdLst/>
            <a:ahLst/>
            <a:cxnLst/>
            <a:rect l="l" t="t" r="r" b="b"/>
            <a:pathLst>
              <a:path w="754379" h="161925">
                <a:moveTo>
                  <a:pt x="0" y="0"/>
                </a:moveTo>
                <a:lnTo>
                  <a:pt x="0" y="161543"/>
                </a:lnTo>
                <a:lnTo>
                  <a:pt x="754379" y="161543"/>
                </a:lnTo>
                <a:lnTo>
                  <a:pt x="7543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7127" y="3169920"/>
            <a:ext cx="792480" cy="200025"/>
          </a:xfrm>
          <a:custGeom>
            <a:avLst/>
            <a:gdLst/>
            <a:ahLst/>
            <a:cxnLst/>
            <a:rect l="l" t="t" r="r" b="b"/>
            <a:pathLst>
              <a:path w="792479" h="200025">
                <a:moveTo>
                  <a:pt x="792480" y="180593"/>
                </a:moveTo>
                <a:lnTo>
                  <a:pt x="792480" y="19049"/>
                </a:lnTo>
                <a:lnTo>
                  <a:pt x="791003" y="11572"/>
                </a:lnTo>
                <a:lnTo>
                  <a:pt x="786955" y="5524"/>
                </a:lnTo>
                <a:lnTo>
                  <a:pt x="780907" y="1476"/>
                </a:lnTo>
                <a:lnTo>
                  <a:pt x="773430" y="0"/>
                </a:ln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0" y="180594"/>
                </a:lnTo>
                <a:lnTo>
                  <a:pt x="1476" y="188071"/>
                </a:lnTo>
                <a:lnTo>
                  <a:pt x="5524" y="194119"/>
                </a:lnTo>
                <a:lnTo>
                  <a:pt x="11572" y="198167"/>
                </a:lnTo>
                <a:lnTo>
                  <a:pt x="19050" y="199644"/>
                </a:lnTo>
                <a:lnTo>
                  <a:pt x="19050" y="38100"/>
                </a:lnTo>
                <a:lnTo>
                  <a:pt x="38100" y="19049"/>
                </a:lnTo>
                <a:lnTo>
                  <a:pt x="38099" y="38100"/>
                </a:lnTo>
                <a:lnTo>
                  <a:pt x="754380" y="38099"/>
                </a:lnTo>
                <a:lnTo>
                  <a:pt x="754380" y="19049"/>
                </a:lnTo>
                <a:lnTo>
                  <a:pt x="773430" y="38099"/>
                </a:lnTo>
                <a:lnTo>
                  <a:pt x="773430" y="199643"/>
                </a:lnTo>
                <a:lnTo>
                  <a:pt x="780907" y="198167"/>
                </a:lnTo>
                <a:lnTo>
                  <a:pt x="786955" y="194119"/>
                </a:lnTo>
                <a:lnTo>
                  <a:pt x="791003" y="188071"/>
                </a:lnTo>
                <a:lnTo>
                  <a:pt x="792480" y="180593"/>
                </a:lnTo>
                <a:close/>
              </a:path>
              <a:path w="792479" h="200025">
                <a:moveTo>
                  <a:pt x="38099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099" y="38100"/>
                </a:lnTo>
                <a:close/>
              </a:path>
              <a:path w="792479" h="200025">
                <a:moveTo>
                  <a:pt x="38099" y="161544"/>
                </a:moveTo>
                <a:lnTo>
                  <a:pt x="38099" y="38100"/>
                </a:lnTo>
                <a:lnTo>
                  <a:pt x="19050" y="38100"/>
                </a:lnTo>
                <a:lnTo>
                  <a:pt x="19050" y="161544"/>
                </a:lnTo>
                <a:lnTo>
                  <a:pt x="38099" y="161544"/>
                </a:lnTo>
                <a:close/>
              </a:path>
              <a:path w="792479" h="200025">
                <a:moveTo>
                  <a:pt x="773430" y="161543"/>
                </a:moveTo>
                <a:lnTo>
                  <a:pt x="19050" y="161544"/>
                </a:lnTo>
                <a:lnTo>
                  <a:pt x="38100" y="180594"/>
                </a:lnTo>
                <a:lnTo>
                  <a:pt x="38099" y="199644"/>
                </a:lnTo>
                <a:lnTo>
                  <a:pt x="754380" y="199643"/>
                </a:lnTo>
                <a:lnTo>
                  <a:pt x="754380" y="180593"/>
                </a:lnTo>
                <a:lnTo>
                  <a:pt x="773430" y="161543"/>
                </a:lnTo>
                <a:close/>
              </a:path>
              <a:path w="792479" h="200025">
                <a:moveTo>
                  <a:pt x="38099" y="199644"/>
                </a:moveTo>
                <a:lnTo>
                  <a:pt x="38100" y="180594"/>
                </a:lnTo>
                <a:lnTo>
                  <a:pt x="19050" y="161544"/>
                </a:lnTo>
                <a:lnTo>
                  <a:pt x="19050" y="199644"/>
                </a:lnTo>
                <a:lnTo>
                  <a:pt x="38099" y="199644"/>
                </a:lnTo>
                <a:close/>
              </a:path>
              <a:path w="792479" h="200025">
                <a:moveTo>
                  <a:pt x="773430" y="38099"/>
                </a:moveTo>
                <a:lnTo>
                  <a:pt x="754380" y="19049"/>
                </a:lnTo>
                <a:lnTo>
                  <a:pt x="754380" y="38099"/>
                </a:lnTo>
                <a:lnTo>
                  <a:pt x="773430" y="38099"/>
                </a:lnTo>
                <a:close/>
              </a:path>
              <a:path w="792479" h="200025">
                <a:moveTo>
                  <a:pt x="773430" y="161543"/>
                </a:moveTo>
                <a:lnTo>
                  <a:pt x="773430" y="38099"/>
                </a:lnTo>
                <a:lnTo>
                  <a:pt x="754380" y="38099"/>
                </a:lnTo>
                <a:lnTo>
                  <a:pt x="754380" y="161543"/>
                </a:lnTo>
                <a:lnTo>
                  <a:pt x="773430" y="161543"/>
                </a:lnTo>
                <a:close/>
              </a:path>
              <a:path w="792479" h="200025">
                <a:moveTo>
                  <a:pt x="773430" y="199643"/>
                </a:moveTo>
                <a:lnTo>
                  <a:pt x="773430" y="161543"/>
                </a:lnTo>
                <a:lnTo>
                  <a:pt x="754380" y="180593"/>
                </a:lnTo>
                <a:lnTo>
                  <a:pt x="754380" y="199643"/>
                </a:lnTo>
                <a:lnTo>
                  <a:pt x="773430" y="199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56931" y="3180588"/>
            <a:ext cx="3733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131516"/>
                </a:solidFill>
                <a:latin typeface="Corbel"/>
                <a:cs typeface="Corbel"/>
              </a:rPr>
              <a:t>Shape</a:t>
            </a:r>
            <a:endParaRPr sz="105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70305" y="5074920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>
                <a:moveTo>
                  <a:pt x="0" y="0"/>
                </a:moveTo>
                <a:lnTo>
                  <a:pt x="1261872" y="0"/>
                </a:lnTo>
              </a:path>
            </a:pathLst>
          </a:custGeom>
          <a:ln w="6095">
            <a:solidFill>
              <a:srgbClr val="2815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3236" y="3627120"/>
            <a:ext cx="1327416" cy="1478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2865" y="3637788"/>
            <a:ext cx="426719" cy="374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39519" y="3350514"/>
            <a:ext cx="403860" cy="277495"/>
          </a:xfrm>
          <a:custGeom>
            <a:avLst/>
            <a:gdLst/>
            <a:ahLst/>
            <a:cxnLst/>
            <a:rect l="l" t="t" r="r" b="b"/>
            <a:pathLst>
              <a:path w="403859" h="277495">
                <a:moveTo>
                  <a:pt x="343870" y="46749"/>
                </a:moveTo>
                <a:lnTo>
                  <a:pt x="338657" y="39024"/>
                </a:lnTo>
                <a:lnTo>
                  <a:pt x="0" y="268986"/>
                </a:lnTo>
                <a:lnTo>
                  <a:pt x="5333" y="277368"/>
                </a:lnTo>
                <a:lnTo>
                  <a:pt x="343870" y="46749"/>
                </a:lnTo>
                <a:close/>
              </a:path>
              <a:path w="403859" h="277495">
                <a:moveTo>
                  <a:pt x="403859" y="0"/>
                </a:moveTo>
                <a:lnTo>
                  <a:pt x="320039" y="11430"/>
                </a:lnTo>
                <a:lnTo>
                  <a:pt x="338657" y="39024"/>
                </a:lnTo>
                <a:lnTo>
                  <a:pt x="348995" y="32004"/>
                </a:lnTo>
                <a:lnTo>
                  <a:pt x="354329" y="39624"/>
                </a:lnTo>
                <a:lnTo>
                  <a:pt x="354329" y="62252"/>
                </a:lnTo>
                <a:lnTo>
                  <a:pt x="362711" y="74676"/>
                </a:lnTo>
                <a:lnTo>
                  <a:pt x="403859" y="0"/>
                </a:lnTo>
                <a:close/>
              </a:path>
              <a:path w="403859" h="277495">
                <a:moveTo>
                  <a:pt x="354329" y="39624"/>
                </a:moveTo>
                <a:lnTo>
                  <a:pt x="348995" y="32004"/>
                </a:lnTo>
                <a:lnTo>
                  <a:pt x="338657" y="39024"/>
                </a:lnTo>
                <a:lnTo>
                  <a:pt x="343870" y="46749"/>
                </a:lnTo>
                <a:lnTo>
                  <a:pt x="354329" y="39624"/>
                </a:lnTo>
                <a:close/>
              </a:path>
              <a:path w="403859" h="277495">
                <a:moveTo>
                  <a:pt x="354329" y="62252"/>
                </a:moveTo>
                <a:lnTo>
                  <a:pt x="354329" y="39624"/>
                </a:lnTo>
                <a:lnTo>
                  <a:pt x="343870" y="46749"/>
                </a:lnTo>
                <a:lnTo>
                  <a:pt x="354329" y="62252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3367" y="3347465"/>
            <a:ext cx="665480" cy="312420"/>
          </a:xfrm>
          <a:custGeom>
            <a:avLst/>
            <a:gdLst/>
            <a:ahLst/>
            <a:cxnLst/>
            <a:rect l="l" t="t" r="r" b="b"/>
            <a:pathLst>
              <a:path w="665479" h="312420">
                <a:moveTo>
                  <a:pt x="85343" y="0"/>
                </a:moveTo>
                <a:lnTo>
                  <a:pt x="0" y="3048"/>
                </a:lnTo>
                <a:lnTo>
                  <a:pt x="53339" y="69342"/>
                </a:lnTo>
                <a:lnTo>
                  <a:pt x="55625" y="64389"/>
                </a:lnTo>
                <a:lnTo>
                  <a:pt x="55625" y="33528"/>
                </a:lnTo>
                <a:lnTo>
                  <a:pt x="60197" y="25146"/>
                </a:lnTo>
                <a:lnTo>
                  <a:pt x="71362" y="30292"/>
                </a:lnTo>
                <a:lnTo>
                  <a:pt x="85343" y="0"/>
                </a:lnTo>
                <a:close/>
              </a:path>
              <a:path w="665479" h="312420">
                <a:moveTo>
                  <a:pt x="71362" y="30292"/>
                </a:moveTo>
                <a:lnTo>
                  <a:pt x="60197" y="25146"/>
                </a:lnTo>
                <a:lnTo>
                  <a:pt x="55625" y="33528"/>
                </a:lnTo>
                <a:lnTo>
                  <a:pt x="67370" y="38941"/>
                </a:lnTo>
                <a:lnTo>
                  <a:pt x="71362" y="30292"/>
                </a:lnTo>
                <a:close/>
              </a:path>
              <a:path w="665479" h="312420">
                <a:moveTo>
                  <a:pt x="67370" y="38941"/>
                </a:moveTo>
                <a:lnTo>
                  <a:pt x="55625" y="33528"/>
                </a:lnTo>
                <a:lnTo>
                  <a:pt x="55625" y="64389"/>
                </a:lnTo>
                <a:lnTo>
                  <a:pt x="67370" y="38941"/>
                </a:lnTo>
                <a:close/>
              </a:path>
              <a:path w="665479" h="312420">
                <a:moveTo>
                  <a:pt x="665225" y="304038"/>
                </a:moveTo>
                <a:lnTo>
                  <a:pt x="71362" y="30292"/>
                </a:lnTo>
                <a:lnTo>
                  <a:pt x="67370" y="38941"/>
                </a:lnTo>
                <a:lnTo>
                  <a:pt x="660653" y="312420"/>
                </a:lnTo>
                <a:lnTo>
                  <a:pt x="665225" y="304038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88593" y="5077967"/>
            <a:ext cx="972311" cy="4351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01713" y="3633215"/>
            <a:ext cx="1328927" cy="14211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779" y="1530096"/>
            <a:ext cx="699579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Identifying Object-Oriented Design Metrics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(L3)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Measurement system for </a:t>
            </a:r>
            <a:r>
              <a:rPr sz="2000" spc="-10" dirty="0">
                <a:latin typeface="Arial"/>
                <a:cs typeface="Arial"/>
              </a:rPr>
              <a:t>assessing design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properties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States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exactly what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count </a:t>
            </a:r>
            <a:r>
              <a:rPr sz="1600" spc="-5" dirty="0">
                <a:latin typeface="Arial"/>
                <a:cs typeface="Arial"/>
              </a:rPr>
              <a:t>in class definitions 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relationships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200797" y="3269741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7" y="1866900"/>
                </a:lnTo>
                <a:lnTo>
                  <a:pt x="23461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843" y="3257550"/>
            <a:ext cx="2372360" cy="1892300"/>
          </a:xfrm>
          <a:custGeom>
            <a:avLst/>
            <a:gdLst/>
            <a:ahLst/>
            <a:cxnLst/>
            <a:rect l="l" t="t" r="r" b="b"/>
            <a:pathLst>
              <a:path w="2372360" h="1892300">
                <a:moveTo>
                  <a:pt x="2372106" y="1885949"/>
                </a:moveTo>
                <a:lnTo>
                  <a:pt x="2372106" y="5333"/>
                </a:lnTo>
                <a:lnTo>
                  <a:pt x="2366772" y="0"/>
                </a:lnTo>
                <a:lnTo>
                  <a:pt x="6095" y="0"/>
                </a:lnTo>
                <a:lnTo>
                  <a:pt x="0" y="5333"/>
                </a:lnTo>
                <a:lnTo>
                  <a:pt x="0" y="1885949"/>
                </a:lnTo>
                <a:lnTo>
                  <a:pt x="6095" y="1892045"/>
                </a:lnTo>
                <a:lnTo>
                  <a:pt x="12954" y="1892045"/>
                </a:lnTo>
                <a:lnTo>
                  <a:pt x="12954" y="25145"/>
                </a:lnTo>
                <a:lnTo>
                  <a:pt x="25907" y="12191"/>
                </a:lnTo>
                <a:lnTo>
                  <a:pt x="25907" y="25145"/>
                </a:lnTo>
                <a:lnTo>
                  <a:pt x="2346960" y="25145"/>
                </a:lnTo>
                <a:lnTo>
                  <a:pt x="2346960" y="12191"/>
                </a:lnTo>
                <a:lnTo>
                  <a:pt x="2359152" y="25145"/>
                </a:lnTo>
                <a:lnTo>
                  <a:pt x="2359152" y="1892045"/>
                </a:lnTo>
                <a:lnTo>
                  <a:pt x="2366772" y="1892045"/>
                </a:lnTo>
                <a:lnTo>
                  <a:pt x="2372106" y="1885949"/>
                </a:lnTo>
                <a:close/>
              </a:path>
              <a:path w="2372360" h="1892300">
                <a:moveTo>
                  <a:pt x="25907" y="25145"/>
                </a:moveTo>
                <a:lnTo>
                  <a:pt x="25907" y="12191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372360" h="1892300">
                <a:moveTo>
                  <a:pt x="25907" y="1866137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1866137"/>
                </a:lnTo>
                <a:lnTo>
                  <a:pt x="25907" y="1866137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12954" y="1866137"/>
                </a:lnTo>
                <a:lnTo>
                  <a:pt x="25907" y="1879091"/>
                </a:lnTo>
                <a:lnTo>
                  <a:pt x="25907" y="1892045"/>
                </a:lnTo>
                <a:lnTo>
                  <a:pt x="2346960" y="1892045"/>
                </a:lnTo>
                <a:lnTo>
                  <a:pt x="2346960" y="1879091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5907" y="1892045"/>
                </a:moveTo>
                <a:lnTo>
                  <a:pt x="25907" y="1879091"/>
                </a:lnTo>
                <a:lnTo>
                  <a:pt x="12954" y="1866137"/>
                </a:lnTo>
                <a:lnTo>
                  <a:pt x="12954" y="1892045"/>
                </a:lnTo>
                <a:lnTo>
                  <a:pt x="25907" y="1892045"/>
                </a:lnTo>
                <a:close/>
              </a:path>
              <a:path w="2372360" h="1892300">
                <a:moveTo>
                  <a:pt x="2359152" y="25145"/>
                </a:moveTo>
                <a:lnTo>
                  <a:pt x="2346960" y="12191"/>
                </a:lnTo>
                <a:lnTo>
                  <a:pt x="2346960" y="25145"/>
                </a:lnTo>
                <a:lnTo>
                  <a:pt x="2359152" y="25145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2359152" y="25145"/>
                </a:lnTo>
                <a:lnTo>
                  <a:pt x="2346960" y="25145"/>
                </a:lnTo>
                <a:lnTo>
                  <a:pt x="2346960" y="1866137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359152" y="1892045"/>
                </a:moveTo>
                <a:lnTo>
                  <a:pt x="2359152" y="1866137"/>
                </a:lnTo>
                <a:lnTo>
                  <a:pt x="2346960" y="1879091"/>
                </a:lnTo>
                <a:lnTo>
                  <a:pt x="2346960" y="1892045"/>
                </a:lnTo>
                <a:lnTo>
                  <a:pt x="2359152" y="1892045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333" y="3352800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794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523" y="3838194"/>
            <a:ext cx="2172970" cy="2628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523" y="3838194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7759" y="4326635"/>
            <a:ext cx="2186939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3750" y="4353814"/>
            <a:ext cx="1613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1569" y="4806696"/>
            <a:ext cx="2198370" cy="288925"/>
          </a:xfrm>
          <a:custGeom>
            <a:avLst/>
            <a:gdLst/>
            <a:ahLst/>
            <a:cxnLst/>
            <a:rect l="l" t="t" r="r" b="b"/>
            <a:pathLst>
              <a:path w="2198370" h="288925">
                <a:moveTo>
                  <a:pt x="2198370" y="282701"/>
                </a:moveTo>
                <a:lnTo>
                  <a:pt x="2198370" y="5333"/>
                </a:lnTo>
                <a:lnTo>
                  <a:pt x="2192274" y="0"/>
                </a:lnTo>
                <a:lnTo>
                  <a:pt x="6095" y="0"/>
                </a:lnTo>
                <a:lnTo>
                  <a:pt x="0" y="5333"/>
                </a:lnTo>
                <a:lnTo>
                  <a:pt x="0" y="282701"/>
                </a:lnTo>
                <a:lnTo>
                  <a:pt x="6096" y="288797"/>
                </a:lnTo>
                <a:lnTo>
                  <a:pt x="12954" y="288797"/>
                </a:lnTo>
                <a:lnTo>
                  <a:pt x="12954" y="25145"/>
                </a:lnTo>
                <a:lnTo>
                  <a:pt x="25908" y="12953"/>
                </a:lnTo>
                <a:lnTo>
                  <a:pt x="25907" y="25145"/>
                </a:lnTo>
                <a:lnTo>
                  <a:pt x="2172462" y="25145"/>
                </a:lnTo>
                <a:lnTo>
                  <a:pt x="2172462" y="12953"/>
                </a:lnTo>
                <a:lnTo>
                  <a:pt x="2185416" y="25145"/>
                </a:lnTo>
                <a:lnTo>
                  <a:pt x="2185416" y="288797"/>
                </a:lnTo>
                <a:lnTo>
                  <a:pt x="2192274" y="288797"/>
                </a:lnTo>
                <a:lnTo>
                  <a:pt x="2198370" y="282701"/>
                </a:lnTo>
                <a:close/>
              </a:path>
              <a:path w="2198370" h="288925">
                <a:moveTo>
                  <a:pt x="25907" y="25145"/>
                </a:moveTo>
                <a:lnTo>
                  <a:pt x="25908" y="12953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198370" h="288925">
                <a:moveTo>
                  <a:pt x="25907" y="262889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262889"/>
                </a:lnTo>
                <a:lnTo>
                  <a:pt x="25907" y="262889"/>
                </a:lnTo>
                <a:close/>
              </a:path>
              <a:path w="2198370" h="288925">
                <a:moveTo>
                  <a:pt x="2185416" y="262889"/>
                </a:moveTo>
                <a:lnTo>
                  <a:pt x="12954" y="262889"/>
                </a:lnTo>
                <a:lnTo>
                  <a:pt x="25908" y="275843"/>
                </a:lnTo>
                <a:lnTo>
                  <a:pt x="25907" y="288797"/>
                </a:lnTo>
                <a:lnTo>
                  <a:pt x="2172462" y="288797"/>
                </a:lnTo>
                <a:lnTo>
                  <a:pt x="2172462" y="275843"/>
                </a:lnTo>
                <a:lnTo>
                  <a:pt x="2185416" y="262889"/>
                </a:lnTo>
                <a:close/>
              </a:path>
              <a:path w="2198370" h="288925">
                <a:moveTo>
                  <a:pt x="25907" y="288797"/>
                </a:moveTo>
                <a:lnTo>
                  <a:pt x="25908" y="275843"/>
                </a:lnTo>
                <a:lnTo>
                  <a:pt x="12954" y="262889"/>
                </a:lnTo>
                <a:lnTo>
                  <a:pt x="12954" y="288797"/>
                </a:lnTo>
                <a:lnTo>
                  <a:pt x="25907" y="288797"/>
                </a:lnTo>
                <a:close/>
              </a:path>
              <a:path w="2198370" h="288925">
                <a:moveTo>
                  <a:pt x="2185416" y="25145"/>
                </a:moveTo>
                <a:lnTo>
                  <a:pt x="2172462" y="12953"/>
                </a:lnTo>
                <a:lnTo>
                  <a:pt x="2172462" y="25145"/>
                </a:lnTo>
                <a:lnTo>
                  <a:pt x="2185416" y="25145"/>
                </a:lnTo>
                <a:close/>
              </a:path>
              <a:path w="2198370" h="288925">
                <a:moveTo>
                  <a:pt x="2185416" y="262889"/>
                </a:moveTo>
                <a:lnTo>
                  <a:pt x="2185416" y="25145"/>
                </a:lnTo>
                <a:lnTo>
                  <a:pt x="2172462" y="25145"/>
                </a:lnTo>
                <a:lnTo>
                  <a:pt x="2172462" y="262889"/>
                </a:lnTo>
                <a:lnTo>
                  <a:pt x="2185416" y="262889"/>
                </a:lnTo>
                <a:close/>
              </a:path>
              <a:path w="2198370" h="288925">
                <a:moveTo>
                  <a:pt x="2185416" y="288797"/>
                </a:moveTo>
                <a:lnTo>
                  <a:pt x="2185416" y="262889"/>
                </a:lnTo>
                <a:lnTo>
                  <a:pt x="2172462" y="275843"/>
                </a:lnTo>
                <a:lnTo>
                  <a:pt x="2172462" y="288797"/>
                </a:lnTo>
                <a:lnTo>
                  <a:pt x="2185416" y="288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4523" y="4819650"/>
            <a:ext cx="2172970" cy="26289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3401" y="4598670"/>
            <a:ext cx="294894" cy="21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3401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9727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9456" y="217931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9456" y="217931"/>
                </a:lnTo>
                <a:close/>
              </a:path>
              <a:path w="295275" h="218439">
                <a:moveTo>
                  <a:pt x="219456" y="114299"/>
                </a:moveTo>
                <a:lnTo>
                  <a:pt x="219456" y="109727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3401" y="4101084"/>
            <a:ext cx="294894" cy="217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3401" y="4101084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8965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4299"/>
                </a:moveTo>
                <a:lnTo>
                  <a:pt x="219456" y="108965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3401" y="3599688"/>
            <a:ext cx="294894" cy="217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3401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8965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4299"/>
                </a:moveTo>
                <a:lnTo>
                  <a:pt x="219456" y="108965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6129" y="2310638"/>
            <a:ext cx="930401" cy="431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8810" y="3098291"/>
            <a:ext cx="2632710" cy="23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Design Size in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Classes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Hierarchies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Average Number of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Ancestors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 Polymorphic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Class </a:t>
            </a:r>
            <a:r>
              <a:rPr sz="1200" dirty="0">
                <a:latin typeface="Arial"/>
                <a:cs typeface="Arial"/>
              </a:rPr>
              <a:t>Interface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Direct Class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Coupling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Cohesion Among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Data Access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Metric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Measure of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Aggregation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b="1" spc="-5" dirty="0">
                <a:latin typeface="Arial"/>
                <a:cs typeface="Arial"/>
              </a:rPr>
              <a:t>Measure Functional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Abstraction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08927" y="3074670"/>
            <a:ext cx="2473960" cy="2656840"/>
          </a:xfrm>
          <a:custGeom>
            <a:avLst/>
            <a:gdLst/>
            <a:ahLst/>
            <a:cxnLst/>
            <a:rect l="l" t="t" r="r" b="b"/>
            <a:pathLst>
              <a:path w="2473959" h="2656840">
                <a:moveTo>
                  <a:pt x="2473452" y="2157222"/>
                </a:moveTo>
                <a:lnTo>
                  <a:pt x="2473452" y="6096"/>
                </a:lnTo>
                <a:lnTo>
                  <a:pt x="2468118" y="0"/>
                </a:lnTo>
                <a:lnTo>
                  <a:pt x="5333" y="0"/>
                </a:lnTo>
                <a:lnTo>
                  <a:pt x="0" y="6096"/>
                </a:lnTo>
                <a:lnTo>
                  <a:pt x="0" y="2507742"/>
                </a:lnTo>
                <a:lnTo>
                  <a:pt x="3048" y="2512314"/>
                </a:lnTo>
                <a:lnTo>
                  <a:pt x="8382" y="2513838"/>
                </a:lnTo>
                <a:lnTo>
                  <a:pt x="12954" y="2515567"/>
                </a:lnTo>
                <a:lnTo>
                  <a:pt x="12954" y="25908"/>
                </a:lnTo>
                <a:lnTo>
                  <a:pt x="25146" y="12954"/>
                </a:lnTo>
                <a:lnTo>
                  <a:pt x="25145" y="25908"/>
                </a:lnTo>
                <a:lnTo>
                  <a:pt x="2448306" y="25908"/>
                </a:lnTo>
                <a:lnTo>
                  <a:pt x="2448306" y="12954"/>
                </a:lnTo>
                <a:lnTo>
                  <a:pt x="2461260" y="25908"/>
                </a:lnTo>
                <a:lnTo>
                  <a:pt x="2461260" y="2163318"/>
                </a:lnTo>
                <a:lnTo>
                  <a:pt x="2468118" y="2163318"/>
                </a:lnTo>
                <a:lnTo>
                  <a:pt x="2473452" y="2157222"/>
                </a:lnTo>
                <a:close/>
              </a:path>
              <a:path w="2473959" h="2656840">
                <a:moveTo>
                  <a:pt x="25145" y="25908"/>
                </a:moveTo>
                <a:lnTo>
                  <a:pt x="25146" y="12954"/>
                </a:lnTo>
                <a:lnTo>
                  <a:pt x="12954" y="25908"/>
                </a:lnTo>
                <a:lnTo>
                  <a:pt x="25145" y="25908"/>
                </a:lnTo>
                <a:close/>
              </a:path>
              <a:path w="2473959" h="2656840">
                <a:moveTo>
                  <a:pt x="25146" y="2493274"/>
                </a:moveTo>
                <a:lnTo>
                  <a:pt x="25145" y="25908"/>
                </a:lnTo>
                <a:lnTo>
                  <a:pt x="12954" y="25908"/>
                </a:lnTo>
                <a:lnTo>
                  <a:pt x="12954" y="2515567"/>
                </a:lnTo>
                <a:lnTo>
                  <a:pt x="16764" y="2517009"/>
                </a:lnTo>
                <a:lnTo>
                  <a:pt x="16764" y="2490216"/>
                </a:lnTo>
                <a:lnTo>
                  <a:pt x="25146" y="2493274"/>
                </a:lnTo>
                <a:close/>
              </a:path>
              <a:path w="2473959" h="2656840">
                <a:moveTo>
                  <a:pt x="2460498" y="2137410"/>
                </a:moveTo>
                <a:lnTo>
                  <a:pt x="2404110" y="2138172"/>
                </a:lnTo>
                <a:lnTo>
                  <a:pt x="2349246" y="2139696"/>
                </a:lnTo>
                <a:lnTo>
                  <a:pt x="2295906" y="2142744"/>
                </a:lnTo>
                <a:lnTo>
                  <a:pt x="2244814" y="2146565"/>
                </a:lnTo>
                <a:lnTo>
                  <a:pt x="2193817" y="2151533"/>
                </a:lnTo>
                <a:lnTo>
                  <a:pt x="2142950" y="2157682"/>
                </a:lnTo>
                <a:lnTo>
                  <a:pt x="2092249" y="2165043"/>
                </a:lnTo>
                <a:lnTo>
                  <a:pt x="2041751" y="2173652"/>
                </a:lnTo>
                <a:lnTo>
                  <a:pt x="1991492" y="2183542"/>
                </a:lnTo>
                <a:lnTo>
                  <a:pt x="1941509" y="2194745"/>
                </a:lnTo>
                <a:lnTo>
                  <a:pt x="1891838" y="2207297"/>
                </a:lnTo>
                <a:lnTo>
                  <a:pt x="1842516" y="2221230"/>
                </a:lnTo>
                <a:lnTo>
                  <a:pt x="1803654" y="2233422"/>
                </a:lnTo>
                <a:lnTo>
                  <a:pt x="1766316" y="2245614"/>
                </a:lnTo>
                <a:lnTo>
                  <a:pt x="1716622" y="2263107"/>
                </a:lnTo>
                <a:lnTo>
                  <a:pt x="1667599" y="2281886"/>
                </a:lnTo>
                <a:lnTo>
                  <a:pt x="1619156" y="2301800"/>
                </a:lnTo>
                <a:lnTo>
                  <a:pt x="1571199" y="2322701"/>
                </a:lnTo>
                <a:lnTo>
                  <a:pt x="1523638" y="2344440"/>
                </a:lnTo>
                <a:lnTo>
                  <a:pt x="1476379" y="2366868"/>
                </a:lnTo>
                <a:lnTo>
                  <a:pt x="1429333" y="2389837"/>
                </a:lnTo>
                <a:lnTo>
                  <a:pt x="1382405" y="2413197"/>
                </a:lnTo>
                <a:lnTo>
                  <a:pt x="1288542" y="2460498"/>
                </a:lnTo>
                <a:lnTo>
                  <a:pt x="1231392" y="2487930"/>
                </a:lnTo>
                <a:lnTo>
                  <a:pt x="1174242" y="2514600"/>
                </a:lnTo>
                <a:lnTo>
                  <a:pt x="1116330" y="2539746"/>
                </a:lnTo>
                <a:lnTo>
                  <a:pt x="1065650" y="2559847"/>
                </a:lnTo>
                <a:lnTo>
                  <a:pt x="1015414" y="2577278"/>
                </a:lnTo>
                <a:lnTo>
                  <a:pt x="965569" y="2592121"/>
                </a:lnTo>
                <a:lnTo>
                  <a:pt x="916065" y="2604461"/>
                </a:lnTo>
                <a:lnTo>
                  <a:pt x="866849" y="2614380"/>
                </a:lnTo>
                <a:lnTo>
                  <a:pt x="817869" y="2621964"/>
                </a:lnTo>
                <a:lnTo>
                  <a:pt x="769075" y="2627296"/>
                </a:lnTo>
                <a:lnTo>
                  <a:pt x="720413" y="2630460"/>
                </a:lnTo>
                <a:lnTo>
                  <a:pt x="671833" y="2631540"/>
                </a:lnTo>
                <a:lnTo>
                  <a:pt x="623282" y="2630619"/>
                </a:lnTo>
                <a:lnTo>
                  <a:pt x="574709" y="2627781"/>
                </a:lnTo>
                <a:lnTo>
                  <a:pt x="526062" y="2623111"/>
                </a:lnTo>
                <a:lnTo>
                  <a:pt x="477290" y="2616693"/>
                </a:lnTo>
                <a:lnTo>
                  <a:pt x="428340" y="2608609"/>
                </a:lnTo>
                <a:lnTo>
                  <a:pt x="379161" y="2598944"/>
                </a:lnTo>
                <a:lnTo>
                  <a:pt x="329700" y="2587782"/>
                </a:lnTo>
                <a:lnTo>
                  <a:pt x="279908" y="2575207"/>
                </a:lnTo>
                <a:lnTo>
                  <a:pt x="229730" y="2561302"/>
                </a:lnTo>
                <a:lnTo>
                  <a:pt x="179117" y="2546152"/>
                </a:lnTo>
                <a:lnTo>
                  <a:pt x="128016" y="2529840"/>
                </a:lnTo>
                <a:lnTo>
                  <a:pt x="73152" y="2510790"/>
                </a:lnTo>
                <a:lnTo>
                  <a:pt x="16764" y="2490216"/>
                </a:lnTo>
                <a:lnTo>
                  <a:pt x="25146" y="2502408"/>
                </a:lnTo>
                <a:lnTo>
                  <a:pt x="64770" y="2535174"/>
                </a:lnTo>
                <a:lnTo>
                  <a:pt x="119634" y="2554224"/>
                </a:lnTo>
                <a:lnTo>
                  <a:pt x="169208" y="2569988"/>
                </a:lnTo>
                <a:lnTo>
                  <a:pt x="218336" y="2584684"/>
                </a:lnTo>
                <a:lnTo>
                  <a:pt x="267062" y="2598238"/>
                </a:lnTo>
                <a:lnTo>
                  <a:pt x="315430" y="2610575"/>
                </a:lnTo>
                <a:lnTo>
                  <a:pt x="363486" y="2621622"/>
                </a:lnTo>
                <a:lnTo>
                  <a:pt x="411273" y="2631305"/>
                </a:lnTo>
                <a:lnTo>
                  <a:pt x="458836" y="2639551"/>
                </a:lnTo>
                <a:lnTo>
                  <a:pt x="506221" y="2646284"/>
                </a:lnTo>
                <a:lnTo>
                  <a:pt x="553471" y="2651431"/>
                </a:lnTo>
                <a:lnTo>
                  <a:pt x="600631" y="2654919"/>
                </a:lnTo>
                <a:lnTo>
                  <a:pt x="647747" y="2656673"/>
                </a:lnTo>
                <a:lnTo>
                  <a:pt x="694861" y="2656619"/>
                </a:lnTo>
                <a:lnTo>
                  <a:pt x="742020" y="2654685"/>
                </a:lnTo>
                <a:lnTo>
                  <a:pt x="789268" y="2650794"/>
                </a:lnTo>
                <a:lnTo>
                  <a:pt x="836649" y="2644875"/>
                </a:lnTo>
                <a:lnTo>
                  <a:pt x="884208" y="2636852"/>
                </a:lnTo>
                <a:lnTo>
                  <a:pt x="931990" y="2626653"/>
                </a:lnTo>
                <a:lnTo>
                  <a:pt x="980039" y="2614202"/>
                </a:lnTo>
                <a:lnTo>
                  <a:pt x="1028399" y="2599427"/>
                </a:lnTo>
                <a:lnTo>
                  <a:pt x="1077117" y="2582252"/>
                </a:lnTo>
                <a:lnTo>
                  <a:pt x="1126236" y="2562606"/>
                </a:lnTo>
                <a:lnTo>
                  <a:pt x="1184910" y="2537460"/>
                </a:lnTo>
                <a:lnTo>
                  <a:pt x="1242060" y="2510790"/>
                </a:lnTo>
                <a:lnTo>
                  <a:pt x="1299972" y="2483358"/>
                </a:lnTo>
                <a:lnTo>
                  <a:pt x="1392489" y="2436910"/>
                </a:lnTo>
                <a:lnTo>
                  <a:pt x="1439211" y="2413628"/>
                </a:lnTo>
                <a:lnTo>
                  <a:pt x="1486237" y="2390600"/>
                </a:lnTo>
                <a:lnTo>
                  <a:pt x="1533567" y="2368043"/>
                </a:lnTo>
                <a:lnTo>
                  <a:pt x="1581199" y="2346177"/>
                </a:lnTo>
                <a:lnTo>
                  <a:pt x="1629130" y="2325221"/>
                </a:lnTo>
                <a:lnTo>
                  <a:pt x="1677358" y="2305393"/>
                </a:lnTo>
                <a:lnTo>
                  <a:pt x="1725881" y="2286912"/>
                </a:lnTo>
                <a:lnTo>
                  <a:pt x="1774698" y="2269998"/>
                </a:lnTo>
                <a:lnTo>
                  <a:pt x="1811274" y="2257806"/>
                </a:lnTo>
                <a:lnTo>
                  <a:pt x="1849374" y="2245614"/>
                </a:lnTo>
                <a:lnTo>
                  <a:pt x="1898651" y="2231888"/>
                </a:lnTo>
                <a:lnTo>
                  <a:pt x="1947874" y="2219518"/>
                </a:lnTo>
                <a:lnTo>
                  <a:pt x="1997120" y="2208467"/>
                </a:lnTo>
                <a:lnTo>
                  <a:pt x="2046466" y="2198701"/>
                </a:lnTo>
                <a:lnTo>
                  <a:pt x="2095991" y="2190183"/>
                </a:lnTo>
                <a:lnTo>
                  <a:pt x="2145772" y="2182878"/>
                </a:lnTo>
                <a:lnTo>
                  <a:pt x="2195887" y="2176751"/>
                </a:lnTo>
                <a:lnTo>
                  <a:pt x="2246413" y="2171767"/>
                </a:lnTo>
                <a:lnTo>
                  <a:pt x="2297430" y="2167890"/>
                </a:lnTo>
                <a:lnTo>
                  <a:pt x="2350008" y="2165604"/>
                </a:lnTo>
                <a:lnTo>
                  <a:pt x="2404110" y="2163349"/>
                </a:lnTo>
                <a:lnTo>
                  <a:pt x="2448306" y="2163318"/>
                </a:lnTo>
                <a:lnTo>
                  <a:pt x="2448306" y="2150364"/>
                </a:lnTo>
                <a:lnTo>
                  <a:pt x="2460498" y="2137410"/>
                </a:lnTo>
                <a:close/>
              </a:path>
              <a:path w="2473959" h="2656840">
                <a:moveTo>
                  <a:pt x="25145" y="2520181"/>
                </a:moveTo>
                <a:lnTo>
                  <a:pt x="25146" y="2502408"/>
                </a:lnTo>
                <a:lnTo>
                  <a:pt x="16764" y="2490216"/>
                </a:lnTo>
                <a:lnTo>
                  <a:pt x="16764" y="2517009"/>
                </a:lnTo>
                <a:lnTo>
                  <a:pt x="25145" y="2520181"/>
                </a:lnTo>
                <a:close/>
              </a:path>
              <a:path w="2473959" h="2656840">
                <a:moveTo>
                  <a:pt x="2461260" y="25908"/>
                </a:moveTo>
                <a:lnTo>
                  <a:pt x="2448306" y="12954"/>
                </a:lnTo>
                <a:lnTo>
                  <a:pt x="2448306" y="25908"/>
                </a:lnTo>
                <a:lnTo>
                  <a:pt x="2461260" y="25908"/>
                </a:lnTo>
                <a:close/>
              </a:path>
              <a:path w="2473959" h="2656840">
                <a:moveTo>
                  <a:pt x="2461260" y="2163318"/>
                </a:moveTo>
                <a:lnTo>
                  <a:pt x="2461260" y="25908"/>
                </a:lnTo>
                <a:lnTo>
                  <a:pt x="2448306" y="25908"/>
                </a:lnTo>
                <a:lnTo>
                  <a:pt x="2448306" y="2137574"/>
                </a:lnTo>
                <a:lnTo>
                  <a:pt x="2460498" y="2137410"/>
                </a:lnTo>
                <a:lnTo>
                  <a:pt x="2460498" y="2163318"/>
                </a:lnTo>
                <a:lnTo>
                  <a:pt x="2461260" y="2163318"/>
                </a:lnTo>
                <a:close/>
              </a:path>
              <a:path w="2473959" h="2656840">
                <a:moveTo>
                  <a:pt x="2460498" y="2163318"/>
                </a:moveTo>
                <a:lnTo>
                  <a:pt x="2460498" y="2137410"/>
                </a:lnTo>
                <a:lnTo>
                  <a:pt x="2448306" y="2150364"/>
                </a:lnTo>
                <a:lnTo>
                  <a:pt x="2448306" y="2163318"/>
                </a:lnTo>
                <a:lnTo>
                  <a:pt x="2460498" y="2163318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57058" y="5843778"/>
            <a:ext cx="1095375" cy="85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"/>
              <a:tabLst>
                <a:tab pos="297815" algn="l"/>
                <a:tab pos="299085" algn="l"/>
              </a:tabLst>
            </a:pPr>
            <a:r>
              <a:rPr sz="1200" spc="-5" dirty="0">
                <a:latin typeface="Arial"/>
                <a:cs typeface="Arial"/>
              </a:rPr>
              <a:t>DSC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97815" algn="l"/>
              </a:tabLst>
            </a:pPr>
            <a:r>
              <a:rPr sz="1200" dirty="0">
                <a:solidFill>
                  <a:srgbClr val="659E86"/>
                </a:solidFill>
                <a:latin typeface="Wingdings"/>
                <a:cs typeface="Wingdings"/>
              </a:rPr>
              <a:t></a:t>
            </a:r>
            <a:r>
              <a:rPr sz="1200" dirty="0">
                <a:solidFill>
                  <a:srgbClr val="659E86"/>
                </a:solidFill>
                <a:latin typeface="Times New Roman"/>
                <a:cs typeface="Times New Roman"/>
              </a:rPr>
              <a:t>	</a:t>
            </a:r>
            <a:r>
              <a:rPr sz="1200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97815" algn="l"/>
              </a:tabLst>
            </a:pPr>
            <a:r>
              <a:rPr sz="1200" dirty="0">
                <a:solidFill>
                  <a:srgbClr val="659E86"/>
                </a:solidFill>
                <a:latin typeface="Wingdings"/>
                <a:cs typeface="Wingdings"/>
              </a:rPr>
              <a:t></a:t>
            </a:r>
            <a:r>
              <a:rPr sz="1200" dirty="0">
                <a:solidFill>
                  <a:srgbClr val="659E86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Arial"/>
                <a:cs typeface="Arial"/>
              </a:rPr>
              <a:t>ANA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2.75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97815" algn="l"/>
              </a:tabLst>
            </a:pPr>
            <a:r>
              <a:rPr sz="1200" dirty="0">
                <a:solidFill>
                  <a:srgbClr val="659E86"/>
                </a:solidFill>
                <a:latin typeface="Wingdings"/>
                <a:cs typeface="Wingdings"/>
              </a:rPr>
              <a:t></a:t>
            </a:r>
            <a:r>
              <a:rPr sz="1200" dirty="0">
                <a:solidFill>
                  <a:srgbClr val="659E86"/>
                </a:solidFill>
                <a:latin typeface="Times New Roman"/>
                <a:cs typeface="Times New Roman"/>
              </a:rPr>
              <a:t>	</a:t>
            </a:r>
            <a:r>
              <a:rPr sz="1200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49413" y="3237738"/>
            <a:ext cx="792480" cy="203835"/>
          </a:xfrm>
          <a:custGeom>
            <a:avLst/>
            <a:gdLst/>
            <a:ahLst/>
            <a:cxnLst/>
            <a:rect l="l" t="t" r="r" b="b"/>
            <a:pathLst>
              <a:path w="792479" h="203835">
                <a:moveTo>
                  <a:pt x="792479" y="19049"/>
                </a:moveTo>
                <a:lnTo>
                  <a:pt x="791003" y="11572"/>
                </a:lnTo>
                <a:lnTo>
                  <a:pt x="786955" y="5524"/>
                </a:lnTo>
                <a:lnTo>
                  <a:pt x="780907" y="1476"/>
                </a:lnTo>
                <a:lnTo>
                  <a:pt x="773430" y="0"/>
                </a:lnTo>
                <a:lnTo>
                  <a:pt x="19049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19049" y="23482"/>
                </a:lnTo>
                <a:lnTo>
                  <a:pt x="19049" y="19049"/>
                </a:lnTo>
                <a:lnTo>
                  <a:pt x="792479" y="19049"/>
                </a:lnTo>
                <a:close/>
              </a:path>
              <a:path w="792479" h="203835">
                <a:moveTo>
                  <a:pt x="773429" y="203453"/>
                </a:moveTo>
                <a:lnTo>
                  <a:pt x="773429" y="199021"/>
                </a:lnTo>
                <a:lnTo>
                  <a:pt x="19049" y="23482"/>
                </a:lnTo>
                <a:lnTo>
                  <a:pt x="19049" y="203453"/>
                </a:lnTo>
                <a:lnTo>
                  <a:pt x="773429" y="203453"/>
                </a:lnTo>
                <a:close/>
              </a:path>
              <a:path w="792479" h="203835">
                <a:moveTo>
                  <a:pt x="792480" y="203453"/>
                </a:moveTo>
                <a:lnTo>
                  <a:pt x="792480" y="19049"/>
                </a:lnTo>
                <a:lnTo>
                  <a:pt x="773429" y="19049"/>
                </a:lnTo>
                <a:lnTo>
                  <a:pt x="773430" y="199021"/>
                </a:lnTo>
                <a:lnTo>
                  <a:pt x="792480" y="203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8463" y="3256788"/>
            <a:ext cx="754380" cy="184785"/>
          </a:xfrm>
          <a:custGeom>
            <a:avLst/>
            <a:gdLst/>
            <a:ahLst/>
            <a:cxnLst/>
            <a:rect l="l" t="t" r="r" b="b"/>
            <a:pathLst>
              <a:path w="754379" h="184785">
                <a:moveTo>
                  <a:pt x="0" y="0"/>
                </a:moveTo>
                <a:lnTo>
                  <a:pt x="0" y="184403"/>
                </a:lnTo>
                <a:lnTo>
                  <a:pt x="754379" y="184403"/>
                </a:lnTo>
                <a:lnTo>
                  <a:pt x="7543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9413" y="3237738"/>
            <a:ext cx="792480" cy="222885"/>
          </a:xfrm>
          <a:custGeom>
            <a:avLst/>
            <a:gdLst/>
            <a:ahLst/>
            <a:cxnLst/>
            <a:rect l="l" t="t" r="r" b="b"/>
            <a:pathLst>
              <a:path w="792479" h="222885">
                <a:moveTo>
                  <a:pt x="792480" y="203453"/>
                </a:moveTo>
                <a:lnTo>
                  <a:pt x="792480" y="19049"/>
                </a:lnTo>
                <a:lnTo>
                  <a:pt x="791003" y="11572"/>
                </a:lnTo>
                <a:lnTo>
                  <a:pt x="786955" y="5524"/>
                </a:lnTo>
                <a:lnTo>
                  <a:pt x="780907" y="1476"/>
                </a:lnTo>
                <a:lnTo>
                  <a:pt x="773430" y="0"/>
                </a:ln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0" y="203454"/>
                </a:lnTo>
                <a:lnTo>
                  <a:pt x="1476" y="210931"/>
                </a:lnTo>
                <a:lnTo>
                  <a:pt x="5524" y="216979"/>
                </a:lnTo>
                <a:lnTo>
                  <a:pt x="11572" y="221027"/>
                </a:lnTo>
                <a:lnTo>
                  <a:pt x="19050" y="222504"/>
                </a:lnTo>
                <a:lnTo>
                  <a:pt x="19050" y="38100"/>
                </a:lnTo>
                <a:lnTo>
                  <a:pt x="38100" y="19049"/>
                </a:lnTo>
                <a:lnTo>
                  <a:pt x="38099" y="38100"/>
                </a:lnTo>
                <a:lnTo>
                  <a:pt x="754380" y="38099"/>
                </a:lnTo>
                <a:lnTo>
                  <a:pt x="754380" y="19049"/>
                </a:lnTo>
                <a:lnTo>
                  <a:pt x="773430" y="38099"/>
                </a:lnTo>
                <a:lnTo>
                  <a:pt x="773430" y="222503"/>
                </a:lnTo>
                <a:lnTo>
                  <a:pt x="780907" y="221027"/>
                </a:lnTo>
                <a:lnTo>
                  <a:pt x="786955" y="216979"/>
                </a:lnTo>
                <a:lnTo>
                  <a:pt x="791003" y="210931"/>
                </a:lnTo>
                <a:lnTo>
                  <a:pt x="792480" y="203453"/>
                </a:lnTo>
                <a:close/>
              </a:path>
              <a:path w="792479" h="222885">
                <a:moveTo>
                  <a:pt x="38099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099" y="38100"/>
                </a:lnTo>
                <a:close/>
              </a:path>
              <a:path w="792479" h="222885">
                <a:moveTo>
                  <a:pt x="38099" y="184404"/>
                </a:moveTo>
                <a:lnTo>
                  <a:pt x="38099" y="38100"/>
                </a:lnTo>
                <a:lnTo>
                  <a:pt x="19050" y="38100"/>
                </a:lnTo>
                <a:lnTo>
                  <a:pt x="19050" y="184404"/>
                </a:lnTo>
                <a:lnTo>
                  <a:pt x="38099" y="184404"/>
                </a:lnTo>
                <a:close/>
              </a:path>
              <a:path w="792479" h="222885">
                <a:moveTo>
                  <a:pt x="773430" y="184403"/>
                </a:moveTo>
                <a:lnTo>
                  <a:pt x="19050" y="184404"/>
                </a:lnTo>
                <a:lnTo>
                  <a:pt x="38100" y="203454"/>
                </a:lnTo>
                <a:lnTo>
                  <a:pt x="38100" y="222504"/>
                </a:lnTo>
                <a:lnTo>
                  <a:pt x="754380" y="222503"/>
                </a:lnTo>
                <a:lnTo>
                  <a:pt x="754380" y="203453"/>
                </a:lnTo>
                <a:lnTo>
                  <a:pt x="773430" y="184403"/>
                </a:lnTo>
                <a:close/>
              </a:path>
              <a:path w="792479" h="222885">
                <a:moveTo>
                  <a:pt x="38100" y="222504"/>
                </a:moveTo>
                <a:lnTo>
                  <a:pt x="38100" y="203454"/>
                </a:lnTo>
                <a:lnTo>
                  <a:pt x="19050" y="184404"/>
                </a:lnTo>
                <a:lnTo>
                  <a:pt x="19050" y="222504"/>
                </a:lnTo>
                <a:lnTo>
                  <a:pt x="38100" y="222504"/>
                </a:lnTo>
                <a:close/>
              </a:path>
              <a:path w="792479" h="222885">
                <a:moveTo>
                  <a:pt x="773430" y="38099"/>
                </a:moveTo>
                <a:lnTo>
                  <a:pt x="754380" y="19049"/>
                </a:lnTo>
                <a:lnTo>
                  <a:pt x="754380" y="38099"/>
                </a:lnTo>
                <a:lnTo>
                  <a:pt x="773430" y="38099"/>
                </a:lnTo>
                <a:close/>
              </a:path>
              <a:path w="792479" h="222885">
                <a:moveTo>
                  <a:pt x="773430" y="184403"/>
                </a:moveTo>
                <a:lnTo>
                  <a:pt x="773430" y="38099"/>
                </a:lnTo>
                <a:lnTo>
                  <a:pt x="754380" y="38099"/>
                </a:lnTo>
                <a:lnTo>
                  <a:pt x="754380" y="184403"/>
                </a:lnTo>
                <a:lnTo>
                  <a:pt x="773430" y="184403"/>
                </a:lnTo>
                <a:close/>
              </a:path>
              <a:path w="792479" h="222885">
                <a:moveTo>
                  <a:pt x="773430" y="222503"/>
                </a:moveTo>
                <a:lnTo>
                  <a:pt x="773430" y="184403"/>
                </a:lnTo>
                <a:lnTo>
                  <a:pt x="754380" y="203453"/>
                </a:lnTo>
                <a:lnTo>
                  <a:pt x="754380" y="222503"/>
                </a:lnTo>
                <a:lnTo>
                  <a:pt x="773430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34845" y="3246882"/>
            <a:ext cx="4216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31516"/>
                </a:solidFill>
                <a:latin typeface="Corbel"/>
                <a:cs typeface="Corbel"/>
              </a:rPr>
              <a:t>Shape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48029" y="3669029"/>
            <a:ext cx="646176" cy="715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6022" y="4367403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119" y="0"/>
                </a:lnTo>
              </a:path>
            </a:pathLst>
          </a:custGeom>
          <a:ln w="3175">
            <a:solidFill>
              <a:srgbClr val="2815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7301" y="3691128"/>
            <a:ext cx="669810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42289" y="4347971"/>
            <a:ext cx="1170432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6627" y="3435858"/>
            <a:ext cx="589280" cy="256540"/>
          </a:xfrm>
          <a:custGeom>
            <a:avLst/>
            <a:gdLst/>
            <a:ahLst/>
            <a:cxnLst/>
            <a:rect l="l" t="t" r="r" b="b"/>
            <a:pathLst>
              <a:path w="589279" h="256539">
                <a:moveTo>
                  <a:pt x="520394" y="39423"/>
                </a:moveTo>
                <a:lnTo>
                  <a:pt x="516796" y="30935"/>
                </a:lnTo>
                <a:lnTo>
                  <a:pt x="0" y="246888"/>
                </a:lnTo>
                <a:lnTo>
                  <a:pt x="3809" y="256032"/>
                </a:lnTo>
                <a:lnTo>
                  <a:pt x="520394" y="39423"/>
                </a:lnTo>
                <a:close/>
              </a:path>
              <a:path w="589279" h="256539">
                <a:moveTo>
                  <a:pt x="589025" y="5334"/>
                </a:moveTo>
                <a:lnTo>
                  <a:pt x="503681" y="0"/>
                </a:lnTo>
                <a:lnTo>
                  <a:pt x="516796" y="30935"/>
                </a:lnTo>
                <a:lnTo>
                  <a:pt x="528827" y="25908"/>
                </a:lnTo>
                <a:lnTo>
                  <a:pt x="532637" y="34290"/>
                </a:lnTo>
                <a:lnTo>
                  <a:pt x="532637" y="68306"/>
                </a:lnTo>
                <a:lnTo>
                  <a:pt x="533399" y="70104"/>
                </a:lnTo>
                <a:lnTo>
                  <a:pt x="589025" y="5334"/>
                </a:lnTo>
                <a:close/>
              </a:path>
              <a:path w="589279" h="256539">
                <a:moveTo>
                  <a:pt x="532637" y="34290"/>
                </a:moveTo>
                <a:lnTo>
                  <a:pt x="528827" y="25908"/>
                </a:lnTo>
                <a:lnTo>
                  <a:pt x="516796" y="30935"/>
                </a:lnTo>
                <a:lnTo>
                  <a:pt x="520394" y="39423"/>
                </a:lnTo>
                <a:lnTo>
                  <a:pt x="532637" y="34290"/>
                </a:lnTo>
                <a:close/>
              </a:path>
              <a:path w="589279" h="256539">
                <a:moveTo>
                  <a:pt x="532637" y="68306"/>
                </a:moveTo>
                <a:lnTo>
                  <a:pt x="532637" y="34290"/>
                </a:lnTo>
                <a:lnTo>
                  <a:pt x="520394" y="39423"/>
                </a:lnTo>
                <a:lnTo>
                  <a:pt x="532637" y="68306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5665" y="3438144"/>
            <a:ext cx="554990" cy="257175"/>
          </a:xfrm>
          <a:custGeom>
            <a:avLst/>
            <a:gdLst/>
            <a:ahLst/>
            <a:cxnLst/>
            <a:rect l="l" t="t" r="r" b="b"/>
            <a:pathLst>
              <a:path w="554990" h="257175">
                <a:moveTo>
                  <a:pt x="85343" y="0"/>
                </a:moveTo>
                <a:lnTo>
                  <a:pt x="0" y="3047"/>
                </a:lnTo>
                <a:lnTo>
                  <a:pt x="54101" y="69341"/>
                </a:lnTo>
                <a:lnTo>
                  <a:pt x="55625" y="65959"/>
                </a:lnTo>
                <a:lnTo>
                  <a:pt x="55625" y="33527"/>
                </a:lnTo>
                <a:lnTo>
                  <a:pt x="60197" y="25145"/>
                </a:lnTo>
                <a:lnTo>
                  <a:pt x="71679" y="30329"/>
                </a:lnTo>
                <a:lnTo>
                  <a:pt x="85343" y="0"/>
                </a:lnTo>
                <a:close/>
              </a:path>
              <a:path w="554990" h="257175">
                <a:moveTo>
                  <a:pt x="71679" y="30329"/>
                </a:moveTo>
                <a:lnTo>
                  <a:pt x="60197" y="25145"/>
                </a:lnTo>
                <a:lnTo>
                  <a:pt x="55625" y="33527"/>
                </a:lnTo>
                <a:lnTo>
                  <a:pt x="67771" y="39002"/>
                </a:lnTo>
                <a:lnTo>
                  <a:pt x="71679" y="30329"/>
                </a:lnTo>
                <a:close/>
              </a:path>
              <a:path w="554990" h="257175">
                <a:moveTo>
                  <a:pt x="67771" y="39002"/>
                </a:moveTo>
                <a:lnTo>
                  <a:pt x="55625" y="33527"/>
                </a:lnTo>
                <a:lnTo>
                  <a:pt x="55625" y="65959"/>
                </a:lnTo>
                <a:lnTo>
                  <a:pt x="67771" y="39002"/>
                </a:lnTo>
                <a:close/>
              </a:path>
              <a:path w="554990" h="257175">
                <a:moveTo>
                  <a:pt x="554735" y="248411"/>
                </a:moveTo>
                <a:lnTo>
                  <a:pt x="71679" y="30329"/>
                </a:lnTo>
                <a:lnTo>
                  <a:pt x="67771" y="39002"/>
                </a:lnTo>
                <a:lnTo>
                  <a:pt x="550926" y="256793"/>
                </a:lnTo>
                <a:lnTo>
                  <a:pt x="554735" y="248411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0727" y="4654296"/>
            <a:ext cx="550164" cy="4823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52282" y="4360164"/>
            <a:ext cx="681355" cy="298450"/>
          </a:xfrm>
          <a:custGeom>
            <a:avLst/>
            <a:gdLst/>
            <a:ahLst/>
            <a:cxnLst/>
            <a:rect l="l" t="t" r="r" b="b"/>
            <a:pathLst>
              <a:path w="681354" h="298450">
                <a:moveTo>
                  <a:pt x="84582" y="0"/>
                </a:moveTo>
                <a:lnTo>
                  <a:pt x="0" y="5333"/>
                </a:lnTo>
                <a:lnTo>
                  <a:pt x="54864" y="70103"/>
                </a:lnTo>
                <a:lnTo>
                  <a:pt x="56388" y="66508"/>
                </a:lnTo>
                <a:lnTo>
                  <a:pt x="56388" y="35051"/>
                </a:lnTo>
                <a:lnTo>
                  <a:pt x="60198" y="25907"/>
                </a:lnTo>
                <a:lnTo>
                  <a:pt x="71560" y="30717"/>
                </a:lnTo>
                <a:lnTo>
                  <a:pt x="84582" y="0"/>
                </a:lnTo>
                <a:close/>
              </a:path>
              <a:path w="681354" h="298450">
                <a:moveTo>
                  <a:pt x="71560" y="30717"/>
                </a:moveTo>
                <a:lnTo>
                  <a:pt x="60198" y="25907"/>
                </a:lnTo>
                <a:lnTo>
                  <a:pt x="56388" y="35051"/>
                </a:lnTo>
                <a:lnTo>
                  <a:pt x="67694" y="39838"/>
                </a:lnTo>
                <a:lnTo>
                  <a:pt x="71560" y="30717"/>
                </a:lnTo>
                <a:close/>
              </a:path>
              <a:path w="681354" h="298450">
                <a:moveTo>
                  <a:pt x="67694" y="39838"/>
                </a:moveTo>
                <a:lnTo>
                  <a:pt x="56388" y="35051"/>
                </a:lnTo>
                <a:lnTo>
                  <a:pt x="56388" y="66508"/>
                </a:lnTo>
                <a:lnTo>
                  <a:pt x="67694" y="39838"/>
                </a:lnTo>
                <a:close/>
              </a:path>
              <a:path w="681354" h="298450">
                <a:moveTo>
                  <a:pt x="681228" y="288797"/>
                </a:moveTo>
                <a:lnTo>
                  <a:pt x="71560" y="30717"/>
                </a:lnTo>
                <a:lnTo>
                  <a:pt x="67694" y="39838"/>
                </a:lnTo>
                <a:lnTo>
                  <a:pt x="677418" y="297941"/>
                </a:lnTo>
                <a:lnTo>
                  <a:pt x="681228" y="288797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4343" y="5196840"/>
            <a:ext cx="521970" cy="539115"/>
          </a:xfrm>
          <a:custGeom>
            <a:avLst/>
            <a:gdLst/>
            <a:ahLst/>
            <a:cxnLst/>
            <a:rect l="l" t="t" r="r" b="b"/>
            <a:pathLst>
              <a:path w="521970" h="539114">
                <a:moveTo>
                  <a:pt x="247650" y="468206"/>
                </a:moveTo>
                <a:lnTo>
                  <a:pt x="247650" y="100583"/>
                </a:lnTo>
                <a:lnTo>
                  <a:pt x="0" y="372617"/>
                </a:lnTo>
                <a:lnTo>
                  <a:pt x="183642" y="538733"/>
                </a:lnTo>
                <a:lnTo>
                  <a:pt x="247650" y="468206"/>
                </a:lnTo>
                <a:close/>
              </a:path>
              <a:path w="521970" h="539114">
                <a:moveTo>
                  <a:pt x="521970" y="349757"/>
                </a:moveTo>
                <a:lnTo>
                  <a:pt x="505206" y="0"/>
                </a:lnTo>
                <a:lnTo>
                  <a:pt x="156210" y="17525"/>
                </a:lnTo>
                <a:lnTo>
                  <a:pt x="247650" y="100583"/>
                </a:lnTo>
                <a:lnTo>
                  <a:pt x="247650" y="468206"/>
                </a:lnTo>
                <a:lnTo>
                  <a:pt x="430530" y="266699"/>
                </a:lnTo>
                <a:lnTo>
                  <a:pt x="521970" y="349757"/>
                </a:lnTo>
                <a:close/>
              </a:path>
            </a:pathLst>
          </a:custGeom>
          <a:solidFill>
            <a:srgbClr val="C7D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96082" y="5642102"/>
            <a:ext cx="124650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New </a:t>
            </a:r>
            <a:r>
              <a:rPr sz="1600" dirty="0">
                <a:latin typeface="Arial"/>
                <a:cs typeface="Arial"/>
              </a:rPr>
              <a:t>metrics  </a:t>
            </a:r>
            <a:r>
              <a:rPr sz="1600" spc="-5" dirty="0">
                <a:latin typeface="Arial"/>
                <a:cs typeface="Arial"/>
              </a:rPr>
              <a:t>introduced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  OO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paradigm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333" y="1415796"/>
            <a:ext cx="686752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Object-Oriented Design Components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(L4)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Entities that make up the </a:t>
            </a:r>
            <a:r>
              <a:rPr sz="2000" spc="-10" dirty="0">
                <a:latin typeface="Arial"/>
                <a:cs typeface="Arial"/>
              </a:rPr>
              <a:t>architecture </a:t>
            </a:r>
            <a:r>
              <a:rPr sz="2000" spc="-5" dirty="0">
                <a:latin typeface="Arial"/>
                <a:cs typeface="Arial"/>
              </a:rPr>
              <a:t>of an OO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/>
              <a:t>ontd</a:t>
            </a:r>
            <a:r>
              <a:rPr lang="en-US" spc="-5" dirty="0"/>
              <a:t>…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197749" y="3269741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4795" y="3257550"/>
            <a:ext cx="2372360" cy="1892300"/>
          </a:xfrm>
          <a:custGeom>
            <a:avLst/>
            <a:gdLst/>
            <a:ahLst/>
            <a:cxnLst/>
            <a:rect l="l" t="t" r="r" b="b"/>
            <a:pathLst>
              <a:path w="2372360" h="1892300">
                <a:moveTo>
                  <a:pt x="2372106" y="1885949"/>
                </a:moveTo>
                <a:lnTo>
                  <a:pt x="2372106" y="5333"/>
                </a:lnTo>
                <a:lnTo>
                  <a:pt x="2366772" y="0"/>
                </a:lnTo>
                <a:lnTo>
                  <a:pt x="6095" y="0"/>
                </a:lnTo>
                <a:lnTo>
                  <a:pt x="0" y="5333"/>
                </a:lnTo>
                <a:lnTo>
                  <a:pt x="0" y="1885949"/>
                </a:lnTo>
                <a:lnTo>
                  <a:pt x="6095" y="1892045"/>
                </a:lnTo>
                <a:lnTo>
                  <a:pt x="12954" y="1892045"/>
                </a:lnTo>
                <a:lnTo>
                  <a:pt x="12954" y="25145"/>
                </a:lnTo>
                <a:lnTo>
                  <a:pt x="25907" y="12191"/>
                </a:lnTo>
                <a:lnTo>
                  <a:pt x="25907" y="25145"/>
                </a:lnTo>
                <a:lnTo>
                  <a:pt x="2346960" y="25145"/>
                </a:lnTo>
                <a:lnTo>
                  <a:pt x="2346960" y="12191"/>
                </a:lnTo>
                <a:lnTo>
                  <a:pt x="2359152" y="25145"/>
                </a:lnTo>
                <a:lnTo>
                  <a:pt x="2359152" y="1892045"/>
                </a:lnTo>
                <a:lnTo>
                  <a:pt x="2366772" y="1892045"/>
                </a:lnTo>
                <a:lnTo>
                  <a:pt x="2372106" y="1885949"/>
                </a:lnTo>
                <a:close/>
              </a:path>
              <a:path w="2372360" h="1892300">
                <a:moveTo>
                  <a:pt x="25907" y="25145"/>
                </a:moveTo>
                <a:lnTo>
                  <a:pt x="25907" y="12191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372360" h="1892300">
                <a:moveTo>
                  <a:pt x="25907" y="1866137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1866137"/>
                </a:lnTo>
                <a:lnTo>
                  <a:pt x="25907" y="1866137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12954" y="1866137"/>
                </a:lnTo>
                <a:lnTo>
                  <a:pt x="25907" y="1879091"/>
                </a:lnTo>
                <a:lnTo>
                  <a:pt x="25907" y="1892045"/>
                </a:lnTo>
                <a:lnTo>
                  <a:pt x="2346960" y="1892045"/>
                </a:lnTo>
                <a:lnTo>
                  <a:pt x="2346960" y="1879091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5907" y="1892045"/>
                </a:moveTo>
                <a:lnTo>
                  <a:pt x="25907" y="1879091"/>
                </a:lnTo>
                <a:lnTo>
                  <a:pt x="12954" y="1866137"/>
                </a:lnTo>
                <a:lnTo>
                  <a:pt x="12954" y="1892045"/>
                </a:lnTo>
                <a:lnTo>
                  <a:pt x="25907" y="1892045"/>
                </a:lnTo>
                <a:close/>
              </a:path>
              <a:path w="2372360" h="1892300">
                <a:moveTo>
                  <a:pt x="2359152" y="25145"/>
                </a:moveTo>
                <a:lnTo>
                  <a:pt x="2346960" y="12191"/>
                </a:lnTo>
                <a:lnTo>
                  <a:pt x="2346960" y="25145"/>
                </a:lnTo>
                <a:lnTo>
                  <a:pt x="2359152" y="25145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2359152" y="25145"/>
                </a:lnTo>
                <a:lnTo>
                  <a:pt x="2346960" y="25145"/>
                </a:lnTo>
                <a:lnTo>
                  <a:pt x="2346960" y="1866137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359152" y="1892045"/>
                </a:moveTo>
                <a:lnTo>
                  <a:pt x="2359152" y="1866137"/>
                </a:lnTo>
                <a:lnTo>
                  <a:pt x="2346960" y="1879091"/>
                </a:lnTo>
                <a:lnTo>
                  <a:pt x="2346960" y="1892045"/>
                </a:lnTo>
                <a:lnTo>
                  <a:pt x="2359152" y="1892045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5285" y="3352800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794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475" y="3838194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569" y="4333494"/>
            <a:ext cx="2172970" cy="26416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5379" y="4812791"/>
            <a:ext cx="2183129" cy="27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7553" y="4848097"/>
            <a:ext cx="193992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20353" y="4598670"/>
            <a:ext cx="294894" cy="21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0353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9727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8694" y="217931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8694" y="217931"/>
                </a:lnTo>
                <a:close/>
              </a:path>
              <a:path w="295275" h="218439">
                <a:moveTo>
                  <a:pt x="218694" y="114299"/>
                </a:moveTo>
                <a:lnTo>
                  <a:pt x="218694" y="109727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0353" y="4101084"/>
            <a:ext cx="294894" cy="217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0353" y="4101084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0353" y="3599688"/>
            <a:ext cx="294894" cy="217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353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6977" y="4031741"/>
            <a:ext cx="1324610" cy="1527175"/>
          </a:xfrm>
          <a:custGeom>
            <a:avLst/>
            <a:gdLst/>
            <a:ahLst/>
            <a:cxnLst/>
            <a:rect l="l" t="t" r="r" b="b"/>
            <a:pathLst>
              <a:path w="1324610" h="1527175">
                <a:moveTo>
                  <a:pt x="0" y="0"/>
                </a:moveTo>
                <a:lnTo>
                  <a:pt x="0" y="1527048"/>
                </a:lnTo>
                <a:lnTo>
                  <a:pt x="1324355" y="1527048"/>
                </a:lnTo>
                <a:lnTo>
                  <a:pt x="1324355" y="0"/>
                </a:lnTo>
                <a:lnTo>
                  <a:pt x="0" y="0"/>
                </a:lnTo>
                <a:close/>
              </a:path>
            </a:pathLst>
          </a:custGeom>
          <a:solidFill>
            <a:srgbClr val="29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6873" y="3995165"/>
            <a:ext cx="1346835" cy="1519555"/>
          </a:xfrm>
          <a:custGeom>
            <a:avLst/>
            <a:gdLst/>
            <a:ahLst/>
            <a:cxnLst/>
            <a:rect l="l" t="t" r="r" b="b"/>
            <a:pathLst>
              <a:path w="1346835" h="1519554">
                <a:moveTo>
                  <a:pt x="0" y="0"/>
                </a:moveTo>
                <a:lnTo>
                  <a:pt x="0" y="1519428"/>
                </a:lnTo>
                <a:lnTo>
                  <a:pt x="1346453" y="1519427"/>
                </a:lnTo>
                <a:lnTo>
                  <a:pt x="1346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6479" y="3994784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>
                <a:moveTo>
                  <a:pt x="0" y="0"/>
                </a:moveTo>
                <a:lnTo>
                  <a:pt x="1347469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6873" y="5514213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4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2946" y="3995165"/>
            <a:ext cx="0" cy="1518920"/>
          </a:xfrm>
          <a:custGeom>
            <a:avLst/>
            <a:gdLst/>
            <a:ahLst/>
            <a:cxnLst/>
            <a:rect l="l" t="t" r="r" b="b"/>
            <a:pathLst>
              <a:path h="1518920">
                <a:moveTo>
                  <a:pt x="0" y="0"/>
                </a:moveTo>
                <a:lnTo>
                  <a:pt x="0" y="1518666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82489" y="4035552"/>
            <a:ext cx="68389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131516"/>
                </a:solidFill>
                <a:latin typeface="Corbel"/>
                <a:cs typeface="Corbel"/>
              </a:rPr>
              <a:t>Rectangle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56873" y="4277486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3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2260" y="4391405"/>
            <a:ext cx="83629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31516"/>
                </a:solidFill>
                <a:latin typeface="Corbel"/>
                <a:cs typeface="Corbel"/>
              </a:rPr>
              <a:t>‐Width:float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82260" y="4587240"/>
            <a:ext cx="88074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31516"/>
                </a:solidFill>
                <a:latin typeface="Corbel"/>
                <a:cs typeface="Corbel"/>
              </a:rPr>
              <a:t>‐Height:float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82260" y="4978907"/>
            <a:ext cx="7645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131516"/>
                </a:solidFill>
                <a:latin typeface="Corbel"/>
                <a:cs typeface="Corbel"/>
              </a:rPr>
              <a:t>+Rectangle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2260" y="5174742"/>
            <a:ext cx="106680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131516"/>
                </a:solidFill>
                <a:latin typeface="Corbel"/>
                <a:cs typeface="Corbel"/>
              </a:rPr>
              <a:t>+Calculate:float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89611" y="4277867"/>
            <a:ext cx="349250" cy="638810"/>
          </a:xfrm>
          <a:custGeom>
            <a:avLst/>
            <a:gdLst/>
            <a:ahLst/>
            <a:cxnLst/>
            <a:rect l="l" t="t" r="r" b="b"/>
            <a:pathLst>
              <a:path w="349250" h="638810">
                <a:moveTo>
                  <a:pt x="326898" y="314706"/>
                </a:moveTo>
                <a:lnTo>
                  <a:pt x="285928" y="312776"/>
                </a:lnTo>
                <a:lnTo>
                  <a:pt x="236474" y="307984"/>
                </a:lnTo>
                <a:lnTo>
                  <a:pt x="212597" y="304038"/>
                </a:lnTo>
                <a:lnTo>
                  <a:pt x="207264" y="303276"/>
                </a:lnTo>
                <a:lnTo>
                  <a:pt x="202692" y="301752"/>
                </a:lnTo>
                <a:lnTo>
                  <a:pt x="197002" y="300875"/>
                </a:lnTo>
                <a:lnTo>
                  <a:pt x="185508" y="297307"/>
                </a:lnTo>
                <a:lnTo>
                  <a:pt x="180594" y="294132"/>
                </a:lnTo>
                <a:lnTo>
                  <a:pt x="177546" y="291084"/>
                </a:lnTo>
                <a:lnTo>
                  <a:pt x="177546" y="291846"/>
                </a:lnTo>
                <a:lnTo>
                  <a:pt x="176784" y="290322"/>
                </a:lnTo>
                <a:lnTo>
                  <a:pt x="176784" y="31241"/>
                </a:lnTo>
                <a:lnTo>
                  <a:pt x="176022" y="30479"/>
                </a:lnTo>
                <a:lnTo>
                  <a:pt x="175260" y="28955"/>
                </a:lnTo>
                <a:lnTo>
                  <a:pt x="175260" y="27431"/>
                </a:lnTo>
                <a:lnTo>
                  <a:pt x="173736" y="26669"/>
                </a:lnTo>
                <a:lnTo>
                  <a:pt x="173736" y="25907"/>
                </a:lnTo>
                <a:lnTo>
                  <a:pt x="172974" y="25907"/>
                </a:lnTo>
                <a:lnTo>
                  <a:pt x="171450" y="23621"/>
                </a:lnTo>
                <a:lnTo>
                  <a:pt x="138014" y="11499"/>
                </a:lnTo>
                <a:lnTo>
                  <a:pt x="95692" y="4929"/>
                </a:lnTo>
                <a:lnTo>
                  <a:pt x="52769" y="1799"/>
                </a:lnTo>
                <a:lnTo>
                  <a:pt x="17526" y="0"/>
                </a:lnTo>
                <a:lnTo>
                  <a:pt x="0" y="0"/>
                </a:lnTo>
                <a:lnTo>
                  <a:pt x="0" y="9906"/>
                </a:lnTo>
                <a:lnTo>
                  <a:pt x="17526" y="9905"/>
                </a:lnTo>
                <a:lnTo>
                  <a:pt x="51161" y="11012"/>
                </a:lnTo>
                <a:lnTo>
                  <a:pt x="92668" y="14030"/>
                </a:lnTo>
                <a:lnTo>
                  <a:pt x="133465" y="20310"/>
                </a:lnTo>
                <a:lnTo>
                  <a:pt x="166116" y="31241"/>
                </a:lnTo>
                <a:lnTo>
                  <a:pt x="166877" y="32765"/>
                </a:lnTo>
                <a:lnTo>
                  <a:pt x="167640" y="33527"/>
                </a:lnTo>
                <a:lnTo>
                  <a:pt x="167640" y="294132"/>
                </a:lnTo>
                <a:lnTo>
                  <a:pt x="168402" y="295656"/>
                </a:lnTo>
                <a:lnTo>
                  <a:pt x="169164" y="295656"/>
                </a:lnTo>
                <a:lnTo>
                  <a:pt x="169164" y="296418"/>
                </a:lnTo>
                <a:lnTo>
                  <a:pt x="172212" y="299466"/>
                </a:lnTo>
                <a:lnTo>
                  <a:pt x="204341" y="312232"/>
                </a:lnTo>
                <a:lnTo>
                  <a:pt x="247999" y="319123"/>
                </a:lnTo>
                <a:lnTo>
                  <a:pt x="248764" y="319001"/>
                </a:lnTo>
                <a:lnTo>
                  <a:pt x="292861" y="315830"/>
                </a:lnTo>
                <a:lnTo>
                  <a:pt x="326898" y="314706"/>
                </a:lnTo>
                <a:close/>
              </a:path>
              <a:path w="349250" h="638810">
                <a:moveTo>
                  <a:pt x="326898" y="323850"/>
                </a:moveTo>
                <a:lnTo>
                  <a:pt x="292799" y="322344"/>
                </a:lnTo>
                <a:lnTo>
                  <a:pt x="248764" y="319202"/>
                </a:lnTo>
                <a:lnTo>
                  <a:pt x="247999" y="319123"/>
                </a:lnTo>
                <a:lnTo>
                  <a:pt x="205314" y="325928"/>
                </a:lnTo>
                <a:lnTo>
                  <a:pt x="172974" y="338328"/>
                </a:lnTo>
                <a:lnTo>
                  <a:pt x="170688" y="339852"/>
                </a:lnTo>
                <a:lnTo>
                  <a:pt x="170688" y="340614"/>
                </a:lnTo>
                <a:lnTo>
                  <a:pt x="169164" y="342138"/>
                </a:lnTo>
                <a:lnTo>
                  <a:pt x="169164" y="342900"/>
                </a:lnTo>
                <a:lnTo>
                  <a:pt x="168402" y="342900"/>
                </a:lnTo>
                <a:lnTo>
                  <a:pt x="167640" y="344424"/>
                </a:lnTo>
                <a:lnTo>
                  <a:pt x="167640" y="605028"/>
                </a:lnTo>
                <a:lnTo>
                  <a:pt x="92411" y="624549"/>
                </a:lnTo>
                <a:lnTo>
                  <a:pt x="51161" y="627550"/>
                </a:lnTo>
                <a:lnTo>
                  <a:pt x="17526" y="628650"/>
                </a:lnTo>
                <a:lnTo>
                  <a:pt x="0" y="628650"/>
                </a:lnTo>
                <a:lnTo>
                  <a:pt x="0" y="638556"/>
                </a:lnTo>
                <a:lnTo>
                  <a:pt x="17526" y="638556"/>
                </a:lnTo>
                <a:lnTo>
                  <a:pt x="51161" y="636873"/>
                </a:lnTo>
                <a:lnTo>
                  <a:pt x="95697" y="633579"/>
                </a:lnTo>
                <a:lnTo>
                  <a:pt x="139048" y="626706"/>
                </a:lnTo>
                <a:lnTo>
                  <a:pt x="172974" y="612648"/>
                </a:lnTo>
                <a:lnTo>
                  <a:pt x="173736" y="612648"/>
                </a:lnTo>
                <a:lnTo>
                  <a:pt x="173736" y="611886"/>
                </a:lnTo>
                <a:lnTo>
                  <a:pt x="175260" y="610362"/>
                </a:lnTo>
                <a:lnTo>
                  <a:pt x="175260" y="609600"/>
                </a:lnTo>
                <a:lnTo>
                  <a:pt x="176022" y="608076"/>
                </a:lnTo>
                <a:lnTo>
                  <a:pt x="176784" y="607314"/>
                </a:lnTo>
                <a:lnTo>
                  <a:pt x="176784" y="348234"/>
                </a:lnTo>
                <a:lnTo>
                  <a:pt x="202692" y="336804"/>
                </a:lnTo>
                <a:lnTo>
                  <a:pt x="207264" y="335280"/>
                </a:lnTo>
                <a:lnTo>
                  <a:pt x="212597" y="334518"/>
                </a:lnTo>
                <a:lnTo>
                  <a:pt x="235840" y="330532"/>
                </a:lnTo>
                <a:lnTo>
                  <a:pt x="261146" y="327681"/>
                </a:lnTo>
                <a:lnTo>
                  <a:pt x="286512" y="325775"/>
                </a:lnTo>
                <a:lnTo>
                  <a:pt x="310134" y="324612"/>
                </a:lnTo>
                <a:lnTo>
                  <a:pt x="326898" y="323850"/>
                </a:lnTo>
                <a:close/>
              </a:path>
              <a:path w="349250" h="638810">
                <a:moveTo>
                  <a:pt x="167640" y="34289"/>
                </a:moveTo>
                <a:lnTo>
                  <a:pt x="167640" y="33527"/>
                </a:lnTo>
                <a:lnTo>
                  <a:pt x="166877" y="32765"/>
                </a:lnTo>
                <a:lnTo>
                  <a:pt x="167640" y="34289"/>
                </a:lnTo>
                <a:close/>
              </a:path>
              <a:path w="349250" h="638810">
                <a:moveTo>
                  <a:pt x="167640" y="605028"/>
                </a:moveTo>
                <a:lnTo>
                  <a:pt x="167640" y="604266"/>
                </a:lnTo>
                <a:lnTo>
                  <a:pt x="166878" y="605790"/>
                </a:lnTo>
                <a:lnTo>
                  <a:pt x="167640" y="605028"/>
                </a:lnTo>
                <a:close/>
              </a:path>
              <a:path w="349250" h="638810">
                <a:moveTo>
                  <a:pt x="348996" y="321564"/>
                </a:moveTo>
                <a:lnTo>
                  <a:pt x="348996" y="316992"/>
                </a:lnTo>
                <a:lnTo>
                  <a:pt x="347472" y="314706"/>
                </a:lnTo>
                <a:lnTo>
                  <a:pt x="326898" y="314706"/>
                </a:lnTo>
                <a:lnTo>
                  <a:pt x="292799" y="315832"/>
                </a:lnTo>
                <a:lnTo>
                  <a:pt x="248764" y="319001"/>
                </a:lnTo>
                <a:lnTo>
                  <a:pt x="247999" y="319123"/>
                </a:lnTo>
                <a:lnTo>
                  <a:pt x="248764" y="319202"/>
                </a:lnTo>
                <a:lnTo>
                  <a:pt x="292861" y="322349"/>
                </a:lnTo>
                <a:lnTo>
                  <a:pt x="326898" y="323850"/>
                </a:lnTo>
                <a:lnTo>
                  <a:pt x="347472" y="323850"/>
                </a:lnTo>
                <a:lnTo>
                  <a:pt x="348996" y="321564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00570" y="4416552"/>
            <a:ext cx="1105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12763" y="5039093"/>
            <a:ext cx="9652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03327" y="4969002"/>
            <a:ext cx="348615" cy="433070"/>
          </a:xfrm>
          <a:custGeom>
            <a:avLst/>
            <a:gdLst/>
            <a:ahLst/>
            <a:cxnLst/>
            <a:rect l="l" t="t" r="r" b="b"/>
            <a:pathLst>
              <a:path w="348615" h="433070">
                <a:moveTo>
                  <a:pt x="326136" y="211836"/>
                </a:moveTo>
                <a:lnTo>
                  <a:pt x="285663" y="209890"/>
                </a:lnTo>
                <a:lnTo>
                  <a:pt x="235187" y="205108"/>
                </a:lnTo>
                <a:lnTo>
                  <a:pt x="201930" y="198881"/>
                </a:lnTo>
                <a:lnTo>
                  <a:pt x="194246" y="197192"/>
                </a:lnTo>
                <a:lnTo>
                  <a:pt x="186893" y="194525"/>
                </a:lnTo>
                <a:lnTo>
                  <a:pt x="179832" y="191262"/>
                </a:lnTo>
                <a:lnTo>
                  <a:pt x="178308" y="189738"/>
                </a:lnTo>
                <a:lnTo>
                  <a:pt x="176784" y="188976"/>
                </a:lnTo>
                <a:lnTo>
                  <a:pt x="176022" y="187452"/>
                </a:lnTo>
                <a:lnTo>
                  <a:pt x="176022" y="30479"/>
                </a:lnTo>
                <a:lnTo>
                  <a:pt x="175260" y="28955"/>
                </a:lnTo>
                <a:lnTo>
                  <a:pt x="175260" y="28193"/>
                </a:lnTo>
                <a:lnTo>
                  <a:pt x="174498" y="28193"/>
                </a:lnTo>
                <a:lnTo>
                  <a:pt x="173736" y="26669"/>
                </a:lnTo>
                <a:lnTo>
                  <a:pt x="173736" y="25907"/>
                </a:lnTo>
                <a:lnTo>
                  <a:pt x="172974" y="25907"/>
                </a:lnTo>
                <a:lnTo>
                  <a:pt x="169164" y="22097"/>
                </a:lnTo>
                <a:lnTo>
                  <a:pt x="161849" y="18764"/>
                </a:lnTo>
                <a:lnTo>
                  <a:pt x="154281" y="16059"/>
                </a:lnTo>
                <a:lnTo>
                  <a:pt x="146534" y="13896"/>
                </a:lnTo>
                <a:lnTo>
                  <a:pt x="138684" y="12191"/>
                </a:lnTo>
                <a:lnTo>
                  <a:pt x="133350" y="10667"/>
                </a:lnTo>
                <a:lnTo>
                  <a:pt x="128016" y="9905"/>
                </a:lnTo>
                <a:lnTo>
                  <a:pt x="105478" y="6262"/>
                </a:lnTo>
                <a:lnTo>
                  <a:pt x="81743" y="3648"/>
                </a:lnTo>
                <a:lnTo>
                  <a:pt x="57903" y="1876"/>
                </a:lnTo>
                <a:lnTo>
                  <a:pt x="34290" y="728"/>
                </a:lnTo>
                <a:lnTo>
                  <a:pt x="17526" y="0"/>
                </a:lnTo>
                <a:lnTo>
                  <a:pt x="0" y="0"/>
                </a:lnTo>
                <a:lnTo>
                  <a:pt x="0" y="9906"/>
                </a:lnTo>
                <a:lnTo>
                  <a:pt x="17526" y="9905"/>
                </a:lnTo>
                <a:lnTo>
                  <a:pt x="34290" y="10667"/>
                </a:lnTo>
                <a:lnTo>
                  <a:pt x="83238" y="13206"/>
                </a:lnTo>
                <a:lnTo>
                  <a:pt x="131826" y="19811"/>
                </a:lnTo>
                <a:lnTo>
                  <a:pt x="136398" y="21335"/>
                </a:lnTo>
                <a:lnTo>
                  <a:pt x="140970" y="22097"/>
                </a:lnTo>
                <a:lnTo>
                  <a:pt x="150355" y="25031"/>
                </a:lnTo>
                <a:lnTo>
                  <a:pt x="155054" y="25260"/>
                </a:lnTo>
                <a:lnTo>
                  <a:pt x="163830" y="30479"/>
                </a:lnTo>
                <a:lnTo>
                  <a:pt x="165354" y="32003"/>
                </a:lnTo>
                <a:lnTo>
                  <a:pt x="166115" y="32384"/>
                </a:lnTo>
                <a:lnTo>
                  <a:pt x="166116" y="32003"/>
                </a:lnTo>
                <a:lnTo>
                  <a:pt x="166878" y="32765"/>
                </a:lnTo>
                <a:lnTo>
                  <a:pt x="166878" y="188214"/>
                </a:lnTo>
                <a:lnTo>
                  <a:pt x="167640" y="189738"/>
                </a:lnTo>
                <a:lnTo>
                  <a:pt x="167640" y="191262"/>
                </a:lnTo>
                <a:lnTo>
                  <a:pt x="168402" y="192786"/>
                </a:lnTo>
                <a:lnTo>
                  <a:pt x="168402" y="193548"/>
                </a:lnTo>
                <a:lnTo>
                  <a:pt x="169164" y="193548"/>
                </a:lnTo>
                <a:lnTo>
                  <a:pt x="169926" y="195072"/>
                </a:lnTo>
                <a:lnTo>
                  <a:pt x="169926" y="195834"/>
                </a:lnTo>
                <a:lnTo>
                  <a:pt x="170688" y="195834"/>
                </a:lnTo>
                <a:lnTo>
                  <a:pt x="172212" y="197358"/>
                </a:lnTo>
                <a:lnTo>
                  <a:pt x="204483" y="209578"/>
                </a:lnTo>
                <a:lnTo>
                  <a:pt x="247009" y="216428"/>
                </a:lnTo>
                <a:lnTo>
                  <a:pt x="248121" y="216250"/>
                </a:lnTo>
                <a:lnTo>
                  <a:pt x="291089" y="213156"/>
                </a:lnTo>
                <a:lnTo>
                  <a:pt x="326136" y="211836"/>
                </a:lnTo>
                <a:close/>
              </a:path>
              <a:path w="348615" h="433070">
                <a:moveTo>
                  <a:pt x="326136" y="220979"/>
                </a:moveTo>
                <a:lnTo>
                  <a:pt x="293265" y="219948"/>
                </a:lnTo>
                <a:lnTo>
                  <a:pt x="291089" y="219828"/>
                </a:lnTo>
                <a:lnTo>
                  <a:pt x="248121" y="216608"/>
                </a:lnTo>
                <a:lnTo>
                  <a:pt x="247009" y="216428"/>
                </a:lnTo>
                <a:lnTo>
                  <a:pt x="205679" y="223042"/>
                </a:lnTo>
                <a:lnTo>
                  <a:pt x="172212" y="235458"/>
                </a:lnTo>
                <a:lnTo>
                  <a:pt x="169926" y="237744"/>
                </a:lnTo>
                <a:lnTo>
                  <a:pt x="169164" y="239268"/>
                </a:lnTo>
                <a:lnTo>
                  <a:pt x="168402" y="239268"/>
                </a:lnTo>
                <a:lnTo>
                  <a:pt x="168402" y="240029"/>
                </a:lnTo>
                <a:lnTo>
                  <a:pt x="167640" y="241554"/>
                </a:lnTo>
                <a:lnTo>
                  <a:pt x="167640" y="243078"/>
                </a:lnTo>
                <a:lnTo>
                  <a:pt x="166878" y="244602"/>
                </a:lnTo>
                <a:lnTo>
                  <a:pt x="166878" y="400050"/>
                </a:lnTo>
                <a:lnTo>
                  <a:pt x="165354" y="401574"/>
                </a:lnTo>
                <a:lnTo>
                  <a:pt x="132813" y="412522"/>
                </a:lnTo>
                <a:lnTo>
                  <a:pt x="92302" y="418804"/>
                </a:lnTo>
                <a:lnTo>
                  <a:pt x="51359" y="421805"/>
                </a:lnTo>
                <a:lnTo>
                  <a:pt x="17526" y="422909"/>
                </a:lnTo>
                <a:lnTo>
                  <a:pt x="0" y="422909"/>
                </a:lnTo>
                <a:lnTo>
                  <a:pt x="0" y="432816"/>
                </a:lnTo>
                <a:lnTo>
                  <a:pt x="17526" y="432816"/>
                </a:lnTo>
                <a:lnTo>
                  <a:pt x="35052" y="432054"/>
                </a:lnTo>
                <a:lnTo>
                  <a:pt x="59538" y="430863"/>
                </a:lnTo>
                <a:lnTo>
                  <a:pt x="84396" y="428901"/>
                </a:lnTo>
                <a:lnTo>
                  <a:pt x="109155" y="426038"/>
                </a:lnTo>
                <a:lnTo>
                  <a:pt x="133350" y="422148"/>
                </a:lnTo>
                <a:lnTo>
                  <a:pt x="138684" y="421386"/>
                </a:lnTo>
                <a:lnTo>
                  <a:pt x="143256" y="419862"/>
                </a:lnTo>
                <a:lnTo>
                  <a:pt x="148590" y="418338"/>
                </a:lnTo>
                <a:lnTo>
                  <a:pt x="152400" y="417576"/>
                </a:lnTo>
                <a:lnTo>
                  <a:pt x="160020" y="414528"/>
                </a:lnTo>
                <a:lnTo>
                  <a:pt x="163068" y="413766"/>
                </a:lnTo>
                <a:lnTo>
                  <a:pt x="166878" y="412242"/>
                </a:lnTo>
                <a:lnTo>
                  <a:pt x="169164" y="409956"/>
                </a:lnTo>
                <a:lnTo>
                  <a:pt x="171450" y="408431"/>
                </a:lnTo>
                <a:lnTo>
                  <a:pt x="172974" y="406908"/>
                </a:lnTo>
                <a:lnTo>
                  <a:pt x="173736" y="406908"/>
                </a:lnTo>
                <a:lnTo>
                  <a:pt x="173736" y="406146"/>
                </a:lnTo>
                <a:lnTo>
                  <a:pt x="174498" y="405384"/>
                </a:lnTo>
                <a:lnTo>
                  <a:pt x="174498" y="404622"/>
                </a:lnTo>
                <a:lnTo>
                  <a:pt x="175260" y="404622"/>
                </a:lnTo>
                <a:lnTo>
                  <a:pt x="175260" y="403860"/>
                </a:lnTo>
                <a:lnTo>
                  <a:pt x="176022" y="403098"/>
                </a:lnTo>
                <a:lnTo>
                  <a:pt x="176022" y="245364"/>
                </a:lnTo>
                <a:lnTo>
                  <a:pt x="251193" y="225690"/>
                </a:lnTo>
                <a:lnTo>
                  <a:pt x="293265" y="222627"/>
                </a:lnTo>
                <a:lnTo>
                  <a:pt x="326136" y="220979"/>
                </a:lnTo>
                <a:close/>
              </a:path>
              <a:path w="348615" h="433070">
                <a:moveTo>
                  <a:pt x="166878" y="32765"/>
                </a:moveTo>
                <a:lnTo>
                  <a:pt x="166116" y="32003"/>
                </a:lnTo>
                <a:lnTo>
                  <a:pt x="166370" y="32511"/>
                </a:lnTo>
                <a:lnTo>
                  <a:pt x="166878" y="32765"/>
                </a:lnTo>
                <a:close/>
              </a:path>
              <a:path w="348615" h="433070">
                <a:moveTo>
                  <a:pt x="166370" y="32511"/>
                </a:moveTo>
                <a:lnTo>
                  <a:pt x="166116" y="32003"/>
                </a:lnTo>
                <a:lnTo>
                  <a:pt x="166115" y="32384"/>
                </a:lnTo>
                <a:lnTo>
                  <a:pt x="166370" y="32511"/>
                </a:lnTo>
                <a:close/>
              </a:path>
              <a:path w="348615" h="433070">
                <a:moveTo>
                  <a:pt x="166878" y="400050"/>
                </a:moveTo>
                <a:lnTo>
                  <a:pt x="166878" y="399288"/>
                </a:lnTo>
                <a:lnTo>
                  <a:pt x="166116" y="400812"/>
                </a:lnTo>
                <a:lnTo>
                  <a:pt x="166878" y="400050"/>
                </a:lnTo>
                <a:close/>
              </a:path>
              <a:path w="348615" h="433070">
                <a:moveTo>
                  <a:pt x="166878" y="33527"/>
                </a:moveTo>
                <a:lnTo>
                  <a:pt x="166878" y="32765"/>
                </a:lnTo>
                <a:lnTo>
                  <a:pt x="166370" y="32511"/>
                </a:lnTo>
                <a:lnTo>
                  <a:pt x="166878" y="33527"/>
                </a:lnTo>
                <a:close/>
              </a:path>
              <a:path w="348615" h="433070">
                <a:moveTo>
                  <a:pt x="176784" y="188214"/>
                </a:moveTo>
                <a:lnTo>
                  <a:pt x="176784" y="32765"/>
                </a:lnTo>
                <a:lnTo>
                  <a:pt x="176022" y="31241"/>
                </a:lnTo>
                <a:lnTo>
                  <a:pt x="176022" y="187452"/>
                </a:lnTo>
                <a:lnTo>
                  <a:pt x="176784" y="188214"/>
                </a:lnTo>
                <a:close/>
              </a:path>
              <a:path w="348615" h="433070">
                <a:moveTo>
                  <a:pt x="176784" y="400050"/>
                </a:moveTo>
                <a:lnTo>
                  <a:pt x="176784" y="244602"/>
                </a:lnTo>
                <a:lnTo>
                  <a:pt x="176022" y="245364"/>
                </a:lnTo>
                <a:lnTo>
                  <a:pt x="176022" y="401574"/>
                </a:lnTo>
                <a:lnTo>
                  <a:pt x="176784" y="400050"/>
                </a:lnTo>
                <a:close/>
              </a:path>
              <a:path w="348615" h="433070">
                <a:moveTo>
                  <a:pt x="177546" y="188976"/>
                </a:moveTo>
                <a:lnTo>
                  <a:pt x="176784" y="188214"/>
                </a:lnTo>
                <a:lnTo>
                  <a:pt x="176784" y="188976"/>
                </a:lnTo>
                <a:lnTo>
                  <a:pt x="177546" y="188976"/>
                </a:lnTo>
                <a:close/>
              </a:path>
              <a:path w="348615" h="433070">
                <a:moveTo>
                  <a:pt x="177546" y="243840"/>
                </a:moveTo>
                <a:lnTo>
                  <a:pt x="176784" y="243840"/>
                </a:lnTo>
                <a:lnTo>
                  <a:pt x="176784" y="245364"/>
                </a:lnTo>
                <a:lnTo>
                  <a:pt x="177546" y="243840"/>
                </a:lnTo>
                <a:close/>
              </a:path>
              <a:path w="348615" h="433070">
                <a:moveTo>
                  <a:pt x="348234" y="218694"/>
                </a:moveTo>
                <a:lnTo>
                  <a:pt x="348234" y="214122"/>
                </a:lnTo>
                <a:lnTo>
                  <a:pt x="345948" y="211836"/>
                </a:lnTo>
                <a:lnTo>
                  <a:pt x="326136" y="211836"/>
                </a:lnTo>
                <a:lnTo>
                  <a:pt x="291089" y="213156"/>
                </a:lnTo>
                <a:lnTo>
                  <a:pt x="248121" y="216250"/>
                </a:lnTo>
                <a:lnTo>
                  <a:pt x="247009" y="216428"/>
                </a:lnTo>
                <a:lnTo>
                  <a:pt x="248121" y="216608"/>
                </a:lnTo>
                <a:lnTo>
                  <a:pt x="291089" y="219828"/>
                </a:lnTo>
                <a:lnTo>
                  <a:pt x="293265" y="219948"/>
                </a:lnTo>
                <a:lnTo>
                  <a:pt x="326136" y="220979"/>
                </a:lnTo>
                <a:lnTo>
                  <a:pt x="345948" y="220979"/>
                </a:lnTo>
                <a:lnTo>
                  <a:pt x="348234" y="218694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23671" y="6003035"/>
            <a:ext cx="19253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Class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hierarchies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58397" y="4903851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3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69237" y="3387090"/>
            <a:ext cx="1569720" cy="1198880"/>
          </a:xfrm>
          <a:custGeom>
            <a:avLst/>
            <a:gdLst/>
            <a:ahLst/>
            <a:cxnLst/>
            <a:rect l="l" t="t" r="r" b="b"/>
            <a:pathLst>
              <a:path w="1569720" h="1198879">
                <a:moveTo>
                  <a:pt x="213359" y="704849"/>
                </a:moveTo>
                <a:lnTo>
                  <a:pt x="1523" y="1033272"/>
                </a:lnTo>
                <a:lnTo>
                  <a:pt x="0" y="1034795"/>
                </a:lnTo>
                <a:lnTo>
                  <a:pt x="0" y="1037082"/>
                </a:lnTo>
                <a:lnTo>
                  <a:pt x="761" y="1038606"/>
                </a:lnTo>
                <a:lnTo>
                  <a:pt x="2285" y="1040129"/>
                </a:lnTo>
                <a:lnTo>
                  <a:pt x="3809" y="1040891"/>
                </a:lnTo>
                <a:lnTo>
                  <a:pt x="4571" y="1040891"/>
                </a:lnTo>
                <a:lnTo>
                  <a:pt x="4571" y="1031747"/>
                </a:lnTo>
                <a:lnTo>
                  <a:pt x="12454" y="1030727"/>
                </a:lnTo>
                <a:lnTo>
                  <a:pt x="31704" y="1003628"/>
                </a:lnTo>
                <a:lnTo>
                  <a:pt x="34905" y="998666"/>
                </a:lnTo>
                <a:lnTo>
                  <a:pt x="61053" y="949706"/>
                </a:lnTo>
                <a:lnTo>
                  <a:pt x="118388" y="869237"/>
                </a:lnTo>
                <a:lnTo>
                  <a:pt x="142728" y="831502"/>
                </a:lnTo>
                <a:lnTo>
                  <a:pt x="143255" y="822706"/>
                </a:lnTo>
                <a:lnTo>
                  <a:pt x="148401" y="822706"/>
                </a:lnTo>
                <a:lnTo>
                  <a:pt x="159087" y="806140"/>
                </a:lnTo>
                <a:lnTo>
                  <a:pt x="161543" y="797306"/>
                </a:lnTo>
                <a:lnTo>
                  <a:pt x="164785" y="797306"/>
                </a:lnTo>
                <a:lnTo>
                  <a:pt x="165657" y="795954"/>
                </a:lnTo>
                <a:lnTo>
                  <a:pt x="167563" y="784606"/>
                </a:lnTo>
                <a:lnTo>
                  <a:pt x="172976" y="784606"/>
                </a:lnTo>
                <a:lnTo>
                  <a:pt x="174756" y="781846"/>
                </a:lnTo>
                <a:lnTo>
                  <a:pt x="176009" y="771906"/>
                </a:lnTo>
                <a:lnTo>
                  <a:pt x="179069" y="771906"/>
                </a:lnTo>
                <a:lnTo>
                  <a:pt x="210299" y="721106"/>
                </a:lnTo>
                <a:lnTo>
                  <a:pt x="212597" y="721106"/>
                </a:lnTo>
                <a:lnTo>
                  <a:pt x="212597" y="707897"/>
                </a:lnTo>
                <a:lnTo>
                  <a:pt x="213359" y="704849"/>
                </a:lnTo>
                <a:close/>
              </a:path>
              <a:path w="1569720" h="1198879">
                <a:moveTo>
                  <a:pt x="12454" y="1030727"/>
                </a:moveTo>
                <a:lnTo>
                  <a:pt x="4571" y="1031747"/>
                </a:lnTo>
                <a:lnTo>
                  <a:pt x="8037" y="1036945"/>
                </a:lnTo>
                <a:lnTo>
                  <a:pt x="12454" y="1030727"/>
                </a:lnTo>
                <a:close/>
              </a:path>
              <a:path w="1569720" h="1198879">
                <a:moveTo>
                  <a:pt x="8037" y="1036945"/>
                </a:moveTo>
                <a:lnTo>
                  <a:pt x="4571" y="1031747"/>
                </a:lnTo>
                <a:lnTo>
                  <a:pt x="4571" y="1040891"/>
                </a:lnTo>
                <a:lnTo>
                  <a:pt x="6857" y="1040793"/>
                </a:lnTo>
                <a:lnTo>
                  <a:pt x="6857" y="1038606"/>
                </a:lnTo>
                <a:lnTo>
                  <a:pt x="8037" y="1036945"/>
                </a:lnTo>
                <a:close/>
              </a:path>
              <a:path w="1569720" h="1198879">
                <a:moveTo>
                  <a:pt x="23748" y="1038606"/>
                </a:moveTo>
                <a:lnTo>
                  <a:pt x="6857" y="1038606"/>
                </a:lnTo>
                <a:lnTo>
                  <a:pt x="6857" y="1040793"/>
                </a:lnTo>
                <a:lnTo>
                  <a:pt x="23748" y="1038606"/>
                </a:lnTo>
                <a:close/>
              </a:path>
              <a:path w="1569720" h="1198879">
                <a:moveTo>
                  <a:pt x="212597" y="1014150"/>
                </a:moveTo>
                <a:lnTo>
                  <a:pt x="212597" y="1013817"/>
                </a:lnTo>
                <a:lnTo>
                  <a:pt x="210190" y="1014462"/>
                </a:lnTo>
                <a:lnTo>
                  <a:pt x="212597" y="1014150"/>
                </a:lnTo>
                <a:close/>
              </a:path>
              <a:path w="1569720" h="1198879">
                <a:moveTo>
                  <a:pt x="1425270" y="9906"/>
                </a:moveTo>
                <a:lnTo>
                  <a:pt x="1385315" y="1523"/>
                </a:lnTo>
                <a:lnTo>
                  <a:pt x="1364741" y="0"/>
                </a:lnTo>
                <a:lnTo>
                  <a:pt x="417575" y="0"/>
                </a:lnTo>
                <a:lnTo>
                  <a:pt x="407669" y="761"/>
                </a:lnTo>
                <a:lnTo>
                  <a:pt x="397001" y="1523"/>
                </a:lnTo>
                <a:lnTo>
                  <a:pt x="387095" y="3047"/>
                </a:lnTo>
                <a:lnTo>
                  <a:pt x="376427" y="4571"/>
                </a:lnTo>
                <a:lnTo>
                  <a:pt x="356615" y="9143"/>
                </a:lnTo>
                <a:lnTo>
                  <a:pt x="299633" y="37603"/>
                </a:lnTo>
                <a:lnTo>
                  <a:pt x="266740" y="66411"/>
                </a:lnTo>
                <a:lnTo>
                  <a:pt x="240699" y="101563"/>
                </a:lnTo>
                <a:lnTo>
                  <a:pt x="222556" y="141435"/>
                </a:lnTo>
                <a:lnTo>
                  <a:pt x="213359" y="184403"/>
                </a:lnTo>
                <a:lnTo>
                  <a:pt x="212597" y="706031"/>
                </a:lnTo>
                <a:lnTo>
                  <a:pt x="213359" y="704849"/>
                </a:lnTo>
                <a:lnTo>
                  <a:pt x="213359" y="721106"/>
                </a:lnTo>
                <a:lnTo>
                  <a:pt x="213935" y="721106"/>
                </a:lnTo>
                <a:lnTo>
                  <a:pt x="216413" y="717263"/>
                </a:lnTo>
                <a:lnTo>
                  <a:pt x="217169" y="200406"/>
                </a:lnTo>
                <a:lnTo>
                  <a:pt x="217931" y="187706"/>
                </a:lnTo>
                <a:lnTo>
                  <a:pt x="218693" y="187706"/>
                </a:lnTo>
                <a:lnTo>
                  <a:pt x="219455" y="175006"/>
                </a:lnTo>
                <a:lnTo>
                  <a:pt x="220979" y="175006"/>
                </a:lnTo>
                <a:lnTo>
                  <a:pt x="221741" y="162306"/>
                </a:lnTo>
                <a:lnTo>
                  <a:pt x="224185" y="162306"/>
                </a:lnTo>
                <a:lnTo>
                  <a:pt x="225936" y="149606"/>
                </a:lnTo>
                <a:lnTo>
                  <a:pt x="227872" y="149606"/>
                </a:lnTo>
                <a:lnTo>
                  <a:pt x="230111" y="136906"/>
                </a:lnTo>
                <a:lnTo>
                  <a:pt x="232409" y="136906"/>
                </a:lnTo>
                <a:lnTo>
                  <a:pt x="235457" y="124206"/>
                </a:lnTo>
                <a:lnTo>
                  <a:pt x="239678" y="124206"/>
                </a:lnTo>
                <a:lnTo>
                  <a:pt x="244525" y="111506"/>
                </a:lnTo>
                <a:lnTo>
                  <a:pt x="249791" y="98806"/>
                </a:lnTo>
                <a:lnTo>
                  <a:pt x="255012" y="98806"/>
                </a:lnTo>
                <a:lnTo>
                  <a:pt x="255341" y="98212"/>
                </a:lnTo>
                <a:lnTo>
                  <a:pt x="256793" y="86106"/>
                </a:lnTo>
                <a:lnTo>
                  <a:pt x="259841" y="86106"/>
                </a:lnTo>
                <a:lnTo>
                  <a:pt x="270384" y="73406"/>
                </a:lnTo>
                <a:lnTo>
                  <a:pt x="281081" y="60706"/>
                </a:lnTo>
                <a:lnTo>
                  <a:pt x="287975" y="60706"/>
                </a:lnTo>
                <a:lnTo>
                  <a:pt x="296496" y="51891"/>
                </a:lnTo>
                <a:lnTo>
                  <a:pt x="315337" y="40663"/>
                </a:lnTo>
                <a:lnTo>
                  <a:pt x="335630" y="22606"/>
                </a:lnTo>
                <a:lnTo>
                  <a:pt x="348995" y="22606"/>
                </a:lnTo>
                <a:lnTo>
                  <a:pt x="368807" y="16001"/>
                </a:lnTo>
                <a:lnTo>
                  <a:pt x="369805" y="15752"/>
                </a:lnTo>
                <a:lnTo>
                  <a:pt x="372617" y="9906"/>
                </a:lnTo>
                <a:lnTo>
                  <a:pt x="1425270" y="9906"/>
                </a:lnTo>
                <a:close/>
              </a:path>
              <a:path w="1569720" h="1198879">
                <a:moveTo>
                  <a:pt x="213359" y="721106"/>
                </a:moveTo>
                <a:lnTo>
                  <a:pt x="213359" y="704849"/>
                </a:lnTo>
                <a:lnTo>
                  <a:pt x="212597" y="707897"/>
                </a:lnTo>
                <a:lnTo>
                  <a:pt x="212597" y="721106"/>
                </a:lnTo>
                <a:lnTo>
                  <a:pt x="213359" y="721106"/>
                </a:lnTo>
                <a:close/>
              </a:path>
              <a:path w="1569720" h="1198879">
                <a:moveTo>
                  <a:pt x="217169" y="1013206"/>
                </a:moveTo>
                <a:lnTo>
                  <a:pt x="214883" y="1013206"/>
                </a:lnTo>
                <a:lnTo>
                  <a:pt x="212597" y="1013817"/>
                </a:lnTo>
                <a:lnTo>
                  <a:pt x="217169" y="1013206"/>
                </a:lnTo>
                <a:close/>
              </a:path>
              <a:path w="1569720" h="1198879">
                <a:moveTo>
                  <a:pt x="217931" y="1038606"/>
                </a:moveTo>
                <a:lnTo>
                  <a:pt x="217931" y="1025906"/>
                </a:lnTo>
                <a:lnTo>
                  <a:pt x="217169" y="1025906"/>
                </a:lnTo>
                <a:lnTo>
                  <a:pt x="217169" y="1013558"/>
                </a:lnTo>
                <a:lnTo>
                  <a:pt x="212597" y="1014150"/>
                </a:lnTo>
                <a:lnTo>
                  <a:pt x="212597" y="1019555"/>
                </a:lnTo>
                <a:lnTo>
                  <a:pt x="216024" y="1038606"/>
                </a:lnTo>
                <a:lnTo>
                  <a:pt x="217931" y="1038606"/>
                </a:lnTo>
                <a:close/>
              </a:path>
              <a:path w="1569720" h="1198879">
                <a:moveTo>
                  <a:pt x="1374648" y="9906"/>
                </a:moveTo>
                <a:lnTo>
                  <a:pt x="407669" y="9905"/>
                </a:lnTo>
                <a:lnTo>
                  <a:pt x="1374648" y="9906"/>
                </a:lnTo>
                <a:close/>
              </a:path>
              <a:path w="1569720" h="1198879">
                <a:moveTo>
                  <a:pt x="1569719" y="1019555"/>
                </a:moveTo>
                <a:lnTo>
                  <a:pt x="1569719" y="195071"/>
                </a:lnTo>
                <a:lnTo>
                  <a:pt x="1563623" y="154685"/>
                </a:lnTo>
                <a:lnTo>
                  <a:pt x="1547812" y="112828"/>
                </a:lnTo>
                <a:lnTo>
                  <a:pt x="1523237" y="75437"/>
                </a:lnTo>
                <a:lnTo>
                  <a:pt x="1495043" y="47243"/>
                </a:lnTo>
                <a:lnTo>
                  <a:pt x="1459915" y="23954"/>
                </a:lnTo>
                <a:lnTo>
                  <a:pt x="1425270" y="9906"/>
                </a:lnTo>
                <a:lnTo>
                  <a:pt x="1386839" y="9906"/>
                </a:lnTo>
                <a:lnTo>
                  <a:pt x="1392645" y="11912"/>
                </a:lnTo>
                <a:lnTo>
                  <a:pt x="1394459" y="12191"/>
                </a:lnTo>
                <a:lnTo>
                  <a:pt x="1414747" y="16309"/>
                </a:lnTo>
                <a:lnTo>
                  <a:pt x="1435884" y="23307"/>
                </a:lnTo>
                <a:lnTo>
                  <a:pt x="1456121" y="32558"/>
                </a:lnTo>
                <a:lnTo>
                  <a:pt x="1466430" y="38933"/>
                </a:lnTo>
                <a:lnTo>
                  <a:pt x="1488463" y="48006"/>
                </a:lnTo>
                <a:lnTo>
                  <a:pt x="1515617" y="73406"/>
                </a:lnTo>
                <a:lnTo>
                  <a:pt x="1515617" y="86106"/>
                </a:lnTo>
                <a:lnTo>
                  <a:pt x="1515617" y="80771"/>
                </a:lnTo>
                <a:lnTo>
                  <a:pt x="1519519" y="86106"/>
                </a:lnTo>
                <a:lnTo>
                  <a:pt x="1525511" y="86106"/>
                </a:lnTo>
                <a:lnTo>
                  <a:pt x="1525511" y="94298"/>
                </a:lnTo>
                <a:lnTo>
                  <a:pt x="1528387" y="98230"/>
                </a:lnTo>
                <a:lnTo>
                  <a:pt x="1528711" y="98806"/>
                </a:lnTo>
                <a:lnTo>
                  <a:pt x="1533905" y="98806"/>
                </a:lnTo>
                <a:lnTo>
                  <a:pt x="1533905" y="108043"/>
                </a:lnTo>
                <a:lnTo>
                  <a:pt x="1535853" y="111506"/>
                </a:lnTo>
                <a:lnTo>
                  <a:pt x="1541513" y="111506"/>
                </a:lnTo>
                <a:lnTo>
                  <a:pt x="1541513" y="122926"/>
                </a:lnTo>
                <a:lnTo>
                  <a:pt x="1542071" y="124206"/>
                </a:lnTo>
                <a:lnTo>
                  <a:pt x="1547609" y="124206"/>
                </a:lnTo>
                <a:lnTo>
                  <a:pt x="1547609" y="136906"/>
                </a:lnTo>
                <a:lnTo>
                  <a:pt x="1552955" y="136906"/>
                </a:lnTo>
                <a:lnTo>
                  <a:pt x="1552955" y="149606"/>
                </a:lnTo>
                <a:lnTo>
                  <a:pt x="1557527" y="149606"/>
                </a:lnTo>
                <a:lnTo>
                  <a:pt x="1557527" y="162306"/>
                </a:lnTo>
                <a:lnTo>
                  <a:pt x="1560563" y="162306"/>
                </a:lnTo>
                <a:lnTo>
                  <a:pt x="1560563" y="175006"/>
                </a:lnTo>
                <a:lnTo>
                  <a:pt x="1562861" y="175006"/>
                </a:lnTo>
                <a:lnTo>
                  <a:pt x="1562861" y="187706"/>
                </a:lnTo>
                <a:lnTo>
                  <a:pt x="1564385" y="187706"/>
                </a:lnTo>
                <a:lnTo>
                  <a:pt x="1564385" y="200406"/>
                </a:lnTo>
                <a:lnTo>
                  <a:pt x="1565135" y="200406"/>
                </a:lnTo>
                <a:lnTo>
                  <a:pt x="1565135" y="1053393"/>
                </a:lnTo>
                <a:lnTo>
                  <a:pt x="1565909" y="1050035"/>
                </a:lnTo>
                <a:lnTo>
                  <a:pt x="1568957" y="1030223"/>
                </a:lnTo>
                <a:lnTo>
                  <a:pt x="1569719" y="1019555"/>
                </a:lnTo>
                <a:close/>
              </a:path>
              <a:path w="1569720" h="1198879">
                <a:moveTo>
                  <a:pt x="1565135" y="1053393"/>
                </a:moveTo>
                <a:lnTo>
                  <a:pt x="1565135" y="200406"/>
                </a:lnTo>
                <a:lnTo>
                  <a:pt x="1564385" y="1025906"/>
                </a:lnTo>
                <a:lnTo>
                  <a:pt x="1555872" y="1076706"/>
                </a:lnTo>
                <a:lnTo>
                  <a:pt x="1537278" y="1114806"/>
                </a:lnTo>
                <a:lnTo>
                  <a:pt x="1509915" y="1152906"/>
                </a:lnTo>
                <a:lnTo>
                  <a:pt x="1475098" y="1178306"/>
                </a:lnTo>
                <a:lnTo>
                  <a:pt x="1442762" y="1198358"/>
                </a:lnTo>
                <a:lnTo>
                  <a:pt x="1476812" y="1180881"/>
                </a:lnTo>
                <a:lnTo>
                  <a:pt x="1510520" y="1153441"/>
                </a:lnTo>
                <a:lnTo>
                  <a:pt x="1537841" y="1119425"/>
                </a:lnTo>
                <a:lnTo>
                  <a:pt x="1557527" y="1079753"/>
                </a:lnTo>
                <a:lnTo>
                  <a:pt x="1563623" y="1059941"/>
                </a:lnTo>
                <a:lnTo>
                  <a:pt x="1565135" y="1053393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5320" y="3496564"/>
            <a:ext cx="1559052" cy="1099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69237" y="3387090"/>
            <a:ext cx="1569720" cy="1214755"/>
          </a:xfrm>
          <a:custGeom>
            <a:avLst/>
            <a:gdLst/>
            <a:ahLst/>
            <a:cxnLst/>
            <a:rect l="l" t="t" r="r" b="b"/>
            <a:pathLst>
              <a:path w="1569720" h="1214754">
                <a:moveTo>
                  <a:pt x="213359" y="704849"/>
                </a:moveTo>
                <a:lnTo>
                  <a:pt x="1523" y="1033272"/>
                </a:lnTo>
                <a:lnTo>
                  <a:pt x="0" y="1034795"/>
                </a:lnTo>
                <a:lnTo>
                  <a:pt x="0" y="1037082"/>
                </a:lnTo>
                <a:lnTo>
                  <a:pt x="761" y="1038606"/>
                </a:lnTo>
                <a:lnTo>
                  <a:pt x="2285" y="1040129"/>
                </a:lnTo>
                <a:lnTo>
                  <a:pt x="3809" y="1040891"/>
                </a:lnTo>
                <a:lnTo>
                  <a:pt x="4571" y="1040891"/>
                </a:lnTo>
                <a:lnTo>
                  <a:pt x="4571" y="1031747"/>
                </a:lnTo>
                <a:lnTo>
                  <a:pt x="14387" y="1030476"/>
                </a:lnTo>
                <a:lnTo>
                  <a:pt x="212597" y="723179"/>
                </a:lnTo>
                <a:lnTo>
                  <a:pt x="212597" y="707897"/>
                </a:lnTo>
                <a:lnTo>
                  <a:pt x="213359" y="704849"/>
                </a:lnTo>
                <a:close/>
              </a:path>
              <a:path w="1569720" h="1214754">
                <a:moveTo>
                  <a:pt x="14387" y="1030476"/>
                </a:moveTo>
                <a:lnTo>
                  <a:pt x="4571" y="1031747"/>
                </a:lnTo>
                <a:lnTo>
                  <a:pt x="9143" y="1038606"/>
                </a:lnTo>
                <a:lnTo>
                  <a:pt x="14387" y="1030476"/>
                </a:lnTo>
                <a:close/>
              </a:path>
              <a:path w="1569720" h="1214754">
                <a:moveTo>
                  <a:pt x="1560575" y="1069847"/>
                </a:moveTo>
                <a:lnTo>
                  <a:pt x="1560575" y="1008887"/>
                </a:lnTo>
                <a:lnTo>
                  <a:pt x="1558289" y="1038605"/>
                </a:lnTo>
                <a:lnTo>
                  <a:pt x="1556765" y="1048511"/>
                </a:lnTo>
                <a:lnTo>
                  <a:pt x="1524395" y="1122102"/>
                </a:lnTo>
                <a:lnTo>
                  <a:pt x="1488752" y="1160254"/>
                </a:lnTo>
                <a:lnTo>
                  <a:pt x="1444444" y="1187874"/>
                </a:lnTo>
                <a:lnTo>
                  <a:pt x="1394459" y="1202436"/>
                </a:lnTo>
                <a:lnTo>
                  <a:pt x="441959" y="1204721"/>
                </a:lnTo>
                <a:lnTo>
                  <a:pt x="393999" y="1203587"/>
                </a:lnTo>
                <a:lnTo>
                  <a:pt x="349357" y="1192368"/>
                </a:lnTo>
                <a:lnTo>
                  <a:pt x="309364" y="1172031"/>
                </a:lnTo>
                <a:lnTo>
                  <a:pt x="275351" y="1143540"/>
                </a:lnTo>
                <a:lnTo>
                  <a:pt x="248649" y="1107860"/>
                </a:lnTo>
                <a:lnTo>
                  <a:pt x="230590" y="1065956"/>
                </a:lnTo>
                <a:lnTo>
                  <a:pt x="222503" y="1018794"/>
                </a:lnTo>
                <a:lnTo>
                  <a:pt x="221741" y="1008888"/>
                </a:lnTo>
                <a:lnTo>
                  <a:pt x="221741" y="1007363"/>
                </a:lnTo>
                <a:lnTo>
                  <a:pt x="220979" y="1005839"/>
                </a:lnTo>
                <a:lnTo>
                  <a:pt x="219455" y="1004316"/>
                </a:lnTo>
                <a:lnTo>
                  <a:pt x="216407" y="1004316"/>
                </a:lnTo>
                <a:lnTo>
                  <a:pt x="14387" y="1030476"/>
                </a:lnTo>
                <a:lnTo>
                  <a:pt x="9143" y="1038606"/>
                </a:lnTo>
                <a:lnTo>
                  <a:pt x="4571" y="1031747"/>
                </a:lnTo>
                <a:lnTo>
                  <a:pt x="4571" y="1040891"/>
                </a:lnTo>
                <a:lnTo>
                  <a:pt x="6095" y="1040891"/>
                </a:lnTo>
                <a:lnTo>
                  <a:pt x="212597" y="1014150"/>
                </a:lnTo>
                <a:lnTo>
                  <a:pt x="212597" y="1008888"/>
                </a:lnTo>
                <a:lnTo>
                  <a:pt x="217931" y="1013460"/>
                </a:lnTo>
                <a:lnTo>
                  <a:pt x="217931" y="1049209"/>
                </a:lnTo>
                <a:lnTo>
                  <a:pt x="221498" y="1069036"/>
                </a:lnTo>
                <a:lnTo>
                  <a:pt x="240464" y="1112787"/>
                </a:lnTo>
                <a:lnTo>
                  <a:pt x="268229" y="1149924"/>
                </a:lnTo>
                <a:lnTo>
                  <a:pt x="303528" y="1179562"/>
                </a:lnTo>
                <a:lnTo>
                  <a:pt x="345093" y="1200815"/>
                </a:lnTo>
                <a:lnTo>
                  <a:pt x="391659" y="1212798"/>
                </a:lnTo>
                <a:lnTo>
                  <a:pt x="441959" y="1214627"/>
                </a:lnTo>
                <a:lnTo>
                  <a:pt x="1364741" y="1214573"/>
                </a:lnTo>
                <a:lnTo>
                  <a:pt x="1437963" y="1200821"/>
                </a:lnTo>
                <a:lnTo>
                  <a:pt x="1476812" y="1180881"/>
                </a:lnTo>
                <a:lnTo>
                  <a:pt x="1510520" y="1153441"/>
                </a:lnTo>
                <a:lnTo>
                  <a:pt x="1537841" y="1119425"/>
                </a:lnTo>
                <a:lnTo>
                  <a:pt x="1557527" y="1079753"/>
                </a:lnTo>
                <a:lnTo>
                  <a:pt x="1560575" y="1069847"/>
                </a:lnTo>
                <a:close/>
              </a:path>
              <a:path w="1569720" h="1214754">
                <a:moveTo>
                  <a:pt x="1569719" y="1019555"/>
                </a:moveTo>
                <a:lnTo>
                  <a:pt x="1569719" y="195071"/>
                </a:lnTo>
                <a:lnTo>
                  <a:pt x="1563623" y="154685"/>
                </a:lnTo>
                <a:lnTo>
                  <a:pt x="1547812" y="112828"/>
                </a:lnTo>
                <a:lnTo>
                  <a:pt x="1523237" y="75437"/>
                </a:lnTo>
                <a:lnTo>
                  <a:pt x="1495043" y="47243"/>
                </a:lnTo>
                <a:lnTo>
                  <a:pt x="1459915" y="23954"/>
                </a:lnTo>
                <a:lnTo>
                  <a:pt x="1418032" y="7549"/>
                </a:lnTo>
                <a:lnTo>
                  <a:pt x="1374647" y="707"/>
                </a:lnTo>
                <a:lnTo>
                  <a:pt x="1364741" y="0"/>
                </a:lnTo>
                <a:lnTo>
                  <a:pt x="417575" y="0"/>
                </a:lnTo>
                <a:lnTo>
                  <a:pt x="407669" y="761"/>
                </a:lnTo>
                <a:lnTo>
                  <a:pt x="397001" y="1523"/>
                </a:lnTo>
                <a:lnTo>
                  <a:pt x="387095" y="3047"/>
                </a:lnTo>
                <a:lnTo>
                  <a:pt x="376427" y="4571"/>
                </a:lnTo>
                <a:lnTo>
                  <a:pt x="356615" y="9143"/>
                </a:lnTo>
                <a:lnTo>
                  <a:pt x="299633" y="37603"/>
                </a:lnTo>
                <a:lnTo>
                  <a:pt x="266740" y="66411"/>
                </a:lnTo>
                <a:lnTo>
                  <a:pt x="240699" y="101563"/>
                </a:lnTo>
                <a:lnTo>
                  <a:pt x="222556" y="141435"/>
                </a:lnTo>
                <a:lnTo>
                  <a:pt x="213359" y="184403"/>
                </a:lnTo>
                <a:lnTo>
                  <a:pt x="212597" y="195071"/>
                </a:lnTo>
                <a:lnTo>
                  <a:pt x="212597" y="706031"/>
                </a:lnTo>
                <a:lnTo>
                  <a:pt x="213359" y="704849"/>
                </a:lnTo>
                <a:lnTo>
                  <a:pt x="213359" y="721997"/>
                </a:lnTo>
                <a:lnTo>
                  <a:pt x="220979" y="710183"/>
                </a:lnTo>
                <a:lnTo>
                  <a:pt x="221741" y="709421"/>
                </a:lnTo>
                <a:lnTo>
                  <a:pt x="221741" y="205739"/>
                </a:lnTo>
                <a:lnTo>
                  <a:pt x="234955" y="135043"/>
                </a:lnTo>
                <a:lnTo>
                  <a:pt x="260194" y="89444"/>
                </a:lnTo>
                <a:lnTo>
                  <a:pt x="296496" y="51891"/>
                </a:lnTo>
                <a:lnTo>
                  <a:pt x="341375" y="25145"/>
                </a:lnTo>
                <a:lnTo>
                  <a:pt x="377951" y="13715"/>
                </a:lnTo>
                <a:lnTo>
                  <a:pt x="407669" y="9905"/>
                </a:lnTo>
                <a:lnTo>
                  <a:pt x="1375409" y="9964"/>
                </a:lnTo>
                <a:lnTo>
                  <a:pt x="1414747" y="16309"/>
                </a:lnTo>
                <a:lnTo>
                  <a:pt x="1456121" y="32558"/>
                </a:lnTo>
                <a:lnTo>
                  <a:pt x="1488947" y="54863"/>
                </a:lnTo>
                <a:lnTo>
                  <a:pt x="1528387" y="98230"/>
                </a:lnTo>
                <a:lnTo>
                  <a:pt x="1547439" y="136505"/>
                </a:lnTo>
                <a:lnTo>
                  <a:pt x="1556003" y="166115"/>
                </a:lnTo>
                <a:lnTo>
                  <a:pt x="1558289" y="176021"/>
                </a:lnTo>
                <a:lnTo>
                  <a:pt x="1560575" y="205739"/>
                </a:lnTo>
                <a:lnTo>
                  <a:pt x="1560575" y="1069847"/>
                </a:lnTo>
                <a:lnTo>
                  <a:pt x="1563623" y="1059941"/>
                </a:lnTo>
                <a:lnTo>
                  <a:pt x="1565909" y="1050035"/>
                </a:lnTo>
                <a:lnTo>
                  <a:pt x="1568957" y="1030223"/>
                </a:lnTo>
                <a:lnTo>
                  <a:pt x="1569719" y="1019555"/>
                </a:lnTo>
                <a:close/>
              </a:path>
              <a:path w="1569720" h="1214754">
                <a:moveTo>
                  <a:pt x="213359" y="721997"/>
                </a:moveTo>
                <a:lnTo>
                  <a:pt x="213359" y="704849"/>
                </a:lnTo>
                <a:lnTo>
                  <a:pt x="212597" y="707897"/>
                </a:lnTo>
                <a:lnTo>
                  <a:pt x="212597" y="723179"/>
                </a:lnTo>
                <a:lnTo>
                  <a:pt x="213359" y="721997"/>
                </a:lnTo>
                <a:close/>
              </a:path>
              <a:path w="1569720" h="1214754">
                <a:moveTo>
                  <a:pt x="217931" y="1013460"/>
                </a:moveTo>
                <a:lnTo>
                  <a:pt x="212597" y="1008888"/>
                </a:lnTo>
                <a:lnTo>
                  <a:pt x="212597" y="1014150"/>
                </a:lnTo>
                <a:lnTo>
                  <a:pt x="217931" y="1013460"/>
                </a:lnTo>
                <a:close/>
              </a:path>
              <a:path w="1569720" h="1214754">
                <a:moveTo>
                  <a:pt x="217931" y="1049209"/>
                </a:moveTo>
                <a:lnTo>
                  <a:pt x="217931" y="1013460"/>
                </a:lnTo>
                <a:lnTo>
                  <a:pt x="212597" y="1014150"/>
                </a:lnTo>
                <a:lnTo>
                  <a:pt x="212597" y="1019555"/>
                </a:lnTo>
                <a:lnTo>
                  <a:pt x="217931" y="1049209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41334" y="3438144"/>
            <a:ext cx="98107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D4940"/>
                </a:solidFill>
                <a:latin typeface="Arial"/>
                <a:cs typeface="Arial"/>
              </a:rPr>
              <a:t>Name  </a:t>
            </a:r>
            <a:r>
              <a:rPr sz="1200" spc="-5" dirty="0">
                <a:solidFill>
                  <a:srgbClr val="1D4940"/>
                </a:solidFill>
                <a:latin typeface="Arial"/>
                <a:cs typeface="Arial"/>
              </a:rPr>
              <a:t>Encapsulation  Size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200" spc="-20" dirty="0">
                <a:solidFill>
                  <a:srgbClr val="1D4940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777606" y="4683049"/>
            <a:ext cx="1561338" cy="1139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7606" y="4683049"/>
            <a:ext cx="1561465" cy="1144905"/>
          </a:xfrm>
          <a:custGeom>
            <a:avLst/>
            <a:gdLst/>
            <a:ahLst/>
            <a:cxnLst/>
            <a:rect l="l" t="t" r="r" b="b"/>
            <a:pathLst>
              <a:path w="1561465" h="1144904">
                <a:moveTo>
                  <a:pt x="204978" y="191464"/>
                </a:moveTo>
                <a:lnTo>
                  <a:pt x="1524" y="469594"/>
                </a:lnTo>
                <a:lnTo>
                  <a:pt x="0" y="471118"/>
                </a:lnTo>
                <a:lnTo>
                  <a:pt x="0" y="472642"/>
                </a:lnTo>
                <a:lnTo>
                  <a:pt x="762" y="474928"/>
                </a:lnTo>
                <a:lnTo>
                  <a:pt x="1524" y="476452"/>
                </a:lnTo>
                <a:lnTo>
                  <a:pt x="3048" y="477214"/>
                </a:lnTo>
                <a:lnTo>
                  <a:pt x="5334" y="477214"/>
                </a:lnTo>
                <a:lnTo>
                  <a:pt x="5334" y="468070"/>
                </a:lnTo>
                <a:lnTo>
                  <a:pt x="14017" y="468265"/>
                </a:lnTo>
                <a:lnTo>
                  <a:pt x="204216" y="208256"/>
                </a:lnTo>
                <a:lnTo>
                  <a:pt x="204216" y="193750"/>
                </a:lnTo>
                <a:lnTo>
                  <a:pt x="204978" y="191464"/>
                </a:lnTo>
                <a:close/>
              </a:path>
              <a:path w="1561465" h="1144904">
                <a:moveTo>
                  <a:pt x="14017" y="468265"/>
                </a:moveTo>
                <a:lnTo>
                  <a:pt x="5334" y="468070"/>
                </a:lnTo>
                <a:lnTo>
                  <a:pt x="9144" y="474928"/>
                </a:lnTo>
                <a:lnTo>
                  <a:pt x="14017" y="468265"/>
                </a:lnTo>
                <a:close/>
              </a:path>
              <a:path w="1561465" h="1144904">
                <a:moveTo>
                  <a:pt x="1552194" y="1008869"/>
                </a:moveTo>
                <a:lnTo>
                  <a:pt x="1552194" y="950416"/>
                </a:lnTo>
                <a:lnTo>
                  <a:pt x="1549908" y="978610"/>
                </a:lnTo>
                <a:lnTo>
                  <a:pt x="1548384" y="987754"/>
                </a:lnTo>
                <a:lnTo>
                  <a:pt x="1531848" y="1034512"/>
                </a:lnTo>
                <a:lnTo>
                  <a:pt x="1504188" y="1074622"/>
                </a:lnTo>
                <a:lnTo>
                  <a:pt x="1470660" y="1103578"/>
                </a:lnTo>
                <a:lnTo>
                  <a:pt x="1434488" y="1122299"/>
                </a:lnTo>
                <a:lnTo>
                  <a:pt x="1395222" y="1132534"/>
                </a:lnTo>
                <a:lnTo>
                  <a:pt x="388620" y="1134820"/>
                </a:lnTo>
                <a:lnTo>
                  <a:pt x="378714" y="1134058"/>
                </a:lnTo>
                <a:lnTo>
                  <a:pt x="360426" y="1131010"/>
                </a:lnTo>
                <a:lnTo>
                  <a:pt x="352044" y="1128724"/>
                </a:lnTo>
                <a:lnTo>
                  <a:pt x="342900" y="1126438"/>
                </a:lnTo>
                <a:lnTo>
                  <a:pt x="283806" y="1095485"/>
                </a:lnTo>
                <a:lnTo>
                  <a:pt x="249669" y="1060192"/>
                </a:lnTo>
                <a:lnTo>
                  <a:pt x="225952" y="1017254"/>
                </a:lnTo>
                <a:lnTo>
                  <a:pt x="214884" y="969466"/>
                </a:lnTo>
                <a:lnTo>
                  <a:pt x="213360" y="950416"/>
                </a:lnTo>
                <a:lnTo>
                  <a:pt x="213360" y="474928"/>
                </a:lnTo>
                <a:lnTo>
                  <a:pt x="211836" y="472642"/>
                </a:lnTo>
                <a:lnTo>
                  <a:pt x="204216" y="472539"/>
                </a:lnTo>
                <a:lnTo>
                  <a:pt x="14017" y="468265"/>
                </a:lnTo>
                <a:lnTo>
                  <a:pt x="9144" y="474928"/>
                </a:lnTo>
                <a:lnTo>
                  <a:pt x="5334" y="468070"/>
                </a:lnTo>
                <a:lnTo>
                  <a:pt x="5334" y="477214"/>
                </a:lnTo>
                <a:lnTo>
                  <a:pt x="204216" y="482428"/>
                </a:lnTo>
                <a:lnTo>
                  <a:pt x="204216" y="477976"/>
                </a:lnTo>
                <a:lnTo>
                  <a:pt x="208788" y="482548"/>
                </a:lnTo>
                <a:lnTo>
                  <a:pt x="208788" y="985969"/>
                </a:lnTo>
                <a:lnTo>
                  <a:pt x="217295" y="1021115"/>
                </a:lnTo>
                <a:lnTo>
                  <a:pt x="241915" y="1065840"/>
                </a:lnTo>
                <a:lnTo>
                  <a:pt x="277404" y="1102573"/>
                </a:lnTo>
                <a:lnTo>
                  <a:pt x="322326" y="1129486"/>
                </a:lnTo>
                <a:lnTo>
                  <a:pt x="358902" y="1140154"/>
                </a:lnTo>
                <a:lnTo>
                  <a:pt x="368808" y="1142440"/>
                </a:lnTo>
                <a:lnTo>
                  <a:pt x="378714" y="1143261"/>
                </a:lnTo>
                <a:lnTo>
                  <a:pt x="397764" y="1144726"/>
                </a:lnTo>
                <a:lnTo>
                  <a:pt x="1367790" y="1144726"/>
                </a:lnTo>
                <a:lnTo>
                  <a:pt x="1418252" y="1137760"/>
                </a:lnTo>
                <a:lnTo>
                  <a:pt x="1457813" y="1122257"/>
                </a:lnTo>
                <a:lnTo>
                  <a:pt x="1491234" y="1099768"/>
                </a:lnTo>
                <a:lnTo>
                  <a:pt x="1529619" y="1056925"/>
                </a:lnTo>
                <a:lnTo>
                  <a:pt x="1548929" y="1019241"/>
                </a:lnTo>
                <a:lnTo>
                  <a:pt x="1552194" y="1008869"/>
                </a:lnTo>
                <a:close/>
              </a:path>
              <a:path w="1561465" h="1144904">
                <a:moveTo>
                  <a:pt x="1561338" y="960322"/>
                </a:moveTo>
                <a:lnTo>
                  <a:pt x="1561338" y="183844"/>
                </a:lnTo>
                <a:lnTo>
                  <a:pt x="1555242" y="144982"/>
                </a:lnTo>
                <a:lnTo>
                  <a:pt x="1525644" y="81544"/>
                </a:lnTo>
                <a:lnTo>
                  <a:pt x="1490443" y="43826"/>
                </a:lnTo>
                <a:lnTo>
                  <a:pt x="1446684" y="16681"/>
                </a:lnTo>
                <a:lnTo>
                  <a:pt x="1396746" y="2488"/>
                </a:lnTo>
                <a:lnTo>
                  <a:pt x="1377696" y="202"/>
                </a:lnTo>
                <a:lnTo>
                  <a:pt x="433578" y="202"/>
                </a:lnTo>
                <a:lnTo>
                  <a:pt x="384086" y="0"/>
                </a:lnTo>
                <a:lnTo>
                  <a:pt x="337853" y="9840"/>
                </a:lnTo>
                <a:lnTo>
                  <a:pt x="296268" y="28985"/>
                </a:lnTo>
                <a:lnTo>
                  <a:pt x="260722" y="56697"/>
                </a:lnTo>
                <a:lnTo>
                  <a:pt x="232604" y="92236"/>
                </a:lnTo>
                <a:lnTo>
                  <a:pt x="213305" y="134865"/>
                </a:lnTo>
                <a:lnTo>
                  <a:pt x="204216" y="183844"/>
                </a:lnTo>
                <a:lnTo>
                  <a:pt x="204216" y="192506"/>
                </a:lnTo>
                <a:lnTo>
                  <a:pt x="204978" y="191464"/>
                </a:lnTo>
                <a:lnTo>
                  <a:pt x="204978" y="207215"/>
                </a:lnTo>
                <a:lnTo>
                  <a:pt x="212598" y="196798"/>
                </a:lnTo>
                <a:lnTo>
                  <a:pt x="213360" y="196036"/>
                </a:lnTo>
                <a:lnTo>
                  <a:pt x="213360" y="193750"/>
                </a:lnTo>
                <a:lnTo>
                  <a:pt x="222600" y="137602"/>
                </a:lnTo>
                <a:lnTo>
                  <a:pt x="240827" y="96889"/>
                </a:lnTo>
                <a:lnTo>
                  <a:pt x="267529" y="63087"/>
                </a:lnTo>
                <a:lnTo>
                  <a:pt x="301429" y="36813"/>
                </a:lnTo>
                <a:lnTo>
                  <a:pt x="341254" y="18685"/>
                </a:lnTo>
                <a:lnTo>
                  <a:pt x="385729" y="9324"/>
                </a:lnTo>
                <a:lnTo>
                  <a:pt x="1367790" y="9346"/>
                </a:lnTo>
                <a:lnTo>
                  <a:pt x="1377696" y="10167"/>
                </a:lnTo>
                <a:lnTo>
                  <a:pt x="1387602" y="10933"/>
                </a:lnTo>
                <a:lnTo>
                  <a:pt x="1442932" y="25573"/>
                </a:lnTo>
                <a:lnTo>
                  <a:pt x="1484580" y="51408"/>
                </a:lnTo>
                <a:lnTo>
                  <a:pt x="1518126" y="87073"/>
                </a:lnTo>
                <a:lnTo>
                  <a:pt x="1540764" y="130504"/>
                </a:lnTo>
                <a:lnTo>
                  <a:pt x="1551432" y="175462"/>
                </a:lnTo>
                <a:lnTo>
                  <a:pt x="1551432" y="184606"/>
                </a:lnTo>
                <a:lnTo>
                  <a:pt x="1552194" y="193750"/>
                </a:lnTo>
                <a:lnTo>
                  <a:pt x="1552194" y="1008869"/>
                </a:lnTo>
                <a:lnTo>
                  <a:pt x="1555242" y="999184"/>
                </a:lnTo>
                <a:lnTo>
                  <a:pt x="1557528" y="989278"/>
                </a:lnTo>
                <a:lnTo>
                  <a:pt x="1559052" y="980134"/>
                </a:lnTo>
                <a:lnTo>
                  <a:pt x="1560576" y="970228"/>
                </a:lnTo>
                <a:lnTo>
                  <a:pt x="1561338" y="960322"/>
                </a:lnTo>
                <a:close/>
              </a:path>
              <a:path w="1561465" h="1144904">
                <a:moveTo>
                  <a:pt x="204978" y="207215"/>
                </a:moveTo>
                <a:lnTo>
                  <a:pt x="204978" y="191464"/>
                </a:lnTo>
                <a:lnTo>
                  <a:pt x="204216" y="193750"/>
                </a:lnTo>
                <a:lnTo>
                  <a:pt x="204216" y="208256"/>
                </a:lnTo>
                <a:lnTo>
                  <a:pt x="204978" y="207215"/>
                </a:lnTo>
                <a:close/>
              </a:path>
              <a:path w="1561465" h="1144904">
                <a:moveTo>
                  <a:pt x="208788" y="482548"/>
                </a:moveTo>
                <a:lnTo>
                  <a:pt x="204216" y="477976"/>
                </a:lnTo>
                <a:lnTo>
                  <a:pt x="204216" y="482428"/>
                </a:lnTo>
                <a:lnTo>
                  <a:pt x="208788" y="482548"/>
                </a:lnTo>
                <a:close/>
              </a:path>
              <a:path w="1561465" h="1144904">
                <a:moveTo>
                  <a:pt x="208788" y="985969"/>
                </a:moveTo>
                <a:lnTo>
                  <a:pt x="208788" y="482548"/>
                </a:lnTo>
                <a:lnTo>
                  <a:pt x="204216" y="482428"/>
                </a:lnTo>
                <a:lnTo>
                  <a:pt x="204216" y="960322"/>
                </a:lnTo>
                <a:lnTo>
                  <a:pt x="204978" y="970228"/>
                </a:lnTo>
                <a:lnTo>
                  <a:pt x="208788" y="985969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141334" y="4749545"/>
            <a:ext cx="98107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D4940"/>
                </a:solidFill>
                <a:latin typeface="Arial"/>
                <a:cs typeface="Arial"/>
              </a:rPr>
              <a:t>Name  </a:t>
            </a:r>
            <a:r>
              <a:rPr sz="1200" spc="-5" dirty="0">
                <a:solidFill>
                  <a:srgbClr val="1D4940"/>
                </a:solidFill>
                <a:latin typeface="Arial"/>
                <a:cs typeface="Arial"/>
              </a:rPr>
              <a:t>Encapsulation  </a:t>
            </a:r>
            <a:r>
              <a:rPr sz="1200" dirty="0">
                <a:solidFill>
                  <a:srgbClr val="1D4940"/>
                </a:solidFill>
                <a:latin typeface="Arial"/>
                <a:cs typeface="Arial"/>
              </a:rPr>
              <a:t>Parameters  </a:t>
            </a:r>
            <a:r>
              <a:rPr sz="1200" spc="-20" dirty="0">
                <a:solidFill>
                  <a:srgbClr val="1D4940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88649" y="2708148"/>
            <a:ext cx="2814066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3315" y="2708148"/>
            <a:ext cx="2819400" cy="958215"/>
          </a:xfrm>
          <a:custGeom>
            <a:avLst/>
            <a:gdLst/>
            <a:ahLst/>
            <a:cxnLst/>
            <a:rect l="l" t="t" r="r" b="b"/>
            <a:pathLst>
              <a:path w="2819400" h="958214">
                <a:moveTo>
                  <a:pt x="2819400" y="677418"/>
                </a:moveTo>
                <a:lnTo>
                  <a:pt x="2819399" y="139446"/>
                </a:lnTo>
                <a:lnTo>
                  <a:pt x="2809895" y="88653"/>
                </a:lnTo>
                <a:lnTo>
                  <a:pt x="2783328" y="45858"/>
                </a:lnTo>
                <a:lnTo>
                  <a:pt x="2743365" y="15185"/>
                </a:lnTo>
                <a:lnTo>
                  <a:pt x="2693670" y="761"/>
                </a:lnTo>
                <a:lnTo>
                  <a:pt x="2686811" y="0"/>
                </a:lnTo>
                <a:lnTo>
                  <a:pt x="139445" y="0"/>
                </a:lnTo>
                <a:lnTo>
                  <a:pt x="95392" y="7085"/>
                </a:lnTo>
                <a:lnTo>
                  <a:pt x="57212" y="26945"/>
                </a:lnTo>
                <a:lnTo>
                  <a:pt x="27113" y="57206"/>
                </a:lnTo>
                <a:lnTo>
                  <a:pt x="7306" y="95497"/>
                </a:lnTo>
                <a:lnTo>
                  <a:pt x="0" y="139446"/>
                </a:lnTo>
                <a:lnTo>
                  <a:pt x="0" y="677418"/>
                </a:lnTo>
                <a:lnTo>
                  <a:pt x="7038" y="720293"/>
                </a:lnTo>
                <a:lnTo>
                  <a:pt x="9905" y="726105"/>
                </a:lnTo>
                <a:lnTo>
                  <a:pt x="9905" y="132588"/>
                </a:lnTo>
                <a:lnTo>
                  <a:pt x="22056" y="83930"/>
                </a:lnTo>
                <a:lnTo>
                  <a:pt x="50034" y="45162"/>
                </a:lnTo>
                <a:lnTo>
                  <a:pt x="90333" y="19247"/>
                </a:lnTo>
                <a:lnTo>
                  <a:pt x="139445" y="9144"/>
                </a:lnTo>
                <a:lnTo>
                  <a:pt x="2679954" y="9144"/>
                </a:lnTo>
                <a:lnTo>
                  <a:pt x="2686811" y="9906"/>
                </a:lnTo>
                <a:lnTo>
                  <a:pt x="2693670" y="9905"/>
                </a:lnTo>
                <a:lnTo>
                  <a:pt x="2744228" y="26698"/>
                </a:lnTo>
                <a:lnTo>
                  <a:pt x="2780537" y="57149"/>
                </a:lnTo>
                <a:lnTo>
                  <a:pt x="2801191" y="92602"/>
                </a:lnTo>
                <a:lnTo>
                  <a:pt x="2809493" y="139446"/>
                </a:lnTo>
                <a:lnTo>
                  <a:pt x="2809493" y="726562"/>
                </a:lnTo>
                <a:lnTo>
                  <a:pt x="2812827" y="719898"/>
                </a:lnTo>
                <a:lnTo>
                  <a:pt x="2819400" y="677418"/>
                </a:lnTo>
                <a:close/>
              </a:path>
              <a:path w="2819400" h="958214">
                <a:moveTo>
                  <a:pt x="799855" y="947167"/>
                </a:moveTo>
                <a:lnTo>
                  <a:pt x="475487" y="807720"/>
                </a:lnTo>
                <a:lnTo>
                  <a:pt x="139445" y="807720"/>
                </a:lnTo>
                <a:lnTo>
                  <a:pt x="132587" y="806958"/>
                </a:lnTo>
                <a:lnTo>
                  <a:pt x="126491" y="806958"/>
                </a:lnTo>
                <a:lnTo>
                  <a:pt x="104682" y="802624"/>
                </a:lnTo>
                <a:lnTo>
                  <a:pt x="65193" y="783855"/>
                </a:lnTo>
                <a:lnTo>
                  <a:pt x="32003" y="749808"/>
                </a:lnTo>
                <a:lnTo>
                  <a:pt x="15149" y="715337"/>
                </a:lnTo>
                <a:lnTo>
                  <a:pt x="9905" y="677418"/>
                </a:lnTo>
                <a:lnTo>
                  <a:pt x="9905" y="726105"/>
                </a:lnTo>
                <a:lnTo>
                  <a:pt x="25458" y="757627"/>
                </a:lnTo>
                <a:lnTo>
                  <a:pt x="53618" y="787467"/>
                </a:lnTo>
                <a:lnTo>
                  <a:pt x="89875" y="807863"/>
                </a:lnTo>
                <a:lnTo>
                  <a:pt x="132587" y="816864"/>
                </a:lnTo>
                <a:lnTo>
                  <a:pt x="473201" y="816864"/>
                </a:lnTo>
                <a:lnTo>
                  <a:pt x="473201" y="817519"/>
                </a:lnTo>
                <a:lnTo>
                  <a:pt x="797813" y="957072"/>
                </a:lnTo>
                <a:lnTo>
                  <a:pt x="797813" y="947928"/>
                </a:lnTo>
                <a:lnTo>
                  <a:pt x="799855" y="947167"/>
                </a:lnTo>
                <a:close/>
              </a:path>
              <a:path w="2819400" h="958214">
                <a:moveTo>
                  <a:pt x="473201" y="817519"/>
                </a:moveTo>
                <a:lnTo>
                  <a:pt x="473201" y="816864"/>
                </a:lnTo>
                <a:lnTo>
                  <a:pt x="471677" y="816864"/>
                </a:lnTo>
                <a:lnTo>
                  <a:pt x="473201" y="817519"/>
                </a:lnTo>
                <a:close/>
              </a:path>
              <a:path w="2819400" h="958214">
                <a:moveTo>
                  <a:pt x="801623" y="947928"/>
                </a:moveTo>
                <a:lnTo>
                  <a:pt x="799855" y="947167"/>
                </a:lnTo>
                <a:lnTo>
                  <a:pt x="797813" y="947928"/>
                </a:lnTo>
                <a:lnTo>
                  <a:pt x="801623" y="947928"/>
                </a:lnTo>
                <a:close/>
              </a:path>
              <a:path w="2819400" h="958214">
                <a:moveTo>
                  <a:pt x="801623" y="956788"/>
                </a:moveTo>
                <a:lnTo>
                  <a:pt x="801623" y="947928"/>
                </a:lnTo>
                <a:lnTo>
                  <a:pt x="797813" y="947928"/>
                </a:lnTo>
                <a:lnTo>
                  <a:pt x="797813" y="957072"/>
                </a:lnTo>
                <a:lnTo>
                  <a:pt x="798576" y="957834"/>
                </a:lnTo>
                <a:lnTo>
                  <a:pt x="800099" y="957834"/>
                </a:lnTo>
                <a:lnTo>
                  <a:pt x="800861" y="957072"/>
                </a:lnTo>
                <a:lnTo>
                  <a:pt x="801623" y="956788"/>
                </a:lnTo>
                <a:close/>
              </a:path>
              <a:path w="2819400" h="958214">
                <a:moveTo>
                  <a:pt x="2809493" y="726562"/>
                </a:moveTo>
                <a:lnTo>
                  <a:pt x="2809493" y="684276"/>
                </a:lnTo>
                <a:lnTo>
                  <a:pt x="2798581" y="730725"/>
                </a:lnTo>
                <a:lnTo>
                  <a:pt x="2771770" y="769262"/>
                </a:lnTo>
                <a:lnTo>
                  <a:pt x="2733150" y="795977"/>
                </a:lnTo>
                <a:lnTo>
                  <a:pt x="2686811" y="806958"/>
                </a:lnTo>
                <a:lnTo>
                  <a:pt x="2679954" y="807720"/>
                </a:lnTo>
                <a:lnTo>
                  <a:pt x="1174241" y="807720"/>
                </a:lnTo>
                <a:lnTo>
                  <a:pt x="799855" y="947167"/>
                </a:lnTo>
                <a:lnTo>
                  <a:pt x="801623" y="947928"/>
                </a:lnTo>
                <a:lnTo>
                  <a:pt x="801623" y="956788"/>
                </a:lnTo>
                <a:lnTo>
                  <a:pt x="1175765" y="817431"/>
                </a:lnTo>
                <a:lnTo>
                  <a:pt x="1175765" y="816864"/>
                </a:lnTo>
                <a:lnTo>
                  <a:pt x="2686811" y="816863"/>
                </a:lnTo>
                <a:lnTo>
                  <a:pt x="2728954" y="807984"/>
                </a:lnTo>
                <a:lnTo>
                  <a:pt x="2765444" y="787391"/>
                </a:lnTo>
                <a:lnTo>
                  <a:pt x="2794122" y="757292"/>
                </a:lnTo>
                <a:lnTo>
                  <a:pt x="2809493" y="726562"/>
                </a:lnTo>
                <a:close/>
              </a:path>
              <a:path w="2819400" h="958214">
                <a:moveTo>
                  <a:pt x="1177289" y="816864"/>
                </a:moveTo>
                <a:lnTo>
                  <a:pt x="1175765" y="816864"/>
                </a:lnTo>
                <a:lnTo>
                  <a:pt x="1175765" y="817431"/>
                </a:lnTo>
                <a:lnTo>
                  <a:pt x="1177289" y="816864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133726" y="2198623"/>
            <a:ext cx="4928235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1D4940"/>
              </a:buClr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Arial"/>
                <a:cs typeface="Arial"/>
              </a:rPr>
              <a:t>Contain properties that influence </a:t>
            </a:r>
            <a:r>
              <a:rPr sz="1600" spc="-10" dirty="0">
                <a:latin typeface="Arial"/>
                <a:cs typeface="Arial"/>
              </a:rPr>
              <a:t>object’s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quality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Clr>
                <a:srgbClr val="1D4940"/>
              </a:buClr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Arial"/>
                <a:cs typeface="Arial"/>
              </a:rPr>
              <a:t>Help analyze an OO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  <a:p>
            <a:pPr marL="2661285" marR="508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solidFill>
                  <a:srgbClr val="1D4940"/>
                </a:solidFill>
                <a:latin typeface="Arial"/>
                <a:cs typeface="Arial"/>
              </a:rPr>
              <a:t>Name (</a:t>
            </a:r>
            <a:r>
              <a:rPr sz="1200" i="1" spc="-5" dirty="0">
                <a:solidFill>
                  <a:srgbClr val="1D4940"/>
                </a:solidFill>
                <a:latin typeface="Arial"/>
                <a:cs typeface="Arial"/>
              </a:rPr>
              <a:t>self-descriptive?)  </a:t>
            </a:r>
            <a:r>
              <a:rPr sz="1200" spc="-5" dirty="0">
                <a:solidFill>
                  <a:srgbClr val="1D4940"/>
                </a:solidFill>
                <a:latin typeface="Arial"/>
                <a:cs typeface="Arial"/>
              </a:rPr>
              <a:t>Encapsulation (</a:t>
            </a:r>
            <a:r>
              <a:rPr sz="1200" i="1" spc="-5" dirty="0">
                <a:solidFill>
                  <a:srgbClr val="1D4940"/>
                </a:solidFill>
                <a:latin typeface="Arial"/>
                <a:cs typeface="Arial"/>
              </a:rPr>
              <a:t>private or </a:t>
            </a:r>
            <a:r>
              <a:rPr sz="1200" i="1" spc="-10" dirty="0">
                <a:solidFill>
                  <a:srgbClr val="1D4940"/>
                </a:solidFill>
                <a:latin typeface="Arial"/>
                <a:cs typeface="Arial"/>
              </a:rPr>
              <a:t>public?)  </a:t>
            </a:r>
            <a:r>
              <a:rPr sz="1200" spc="-5" dirty="0">
                <a:solidFill>
                  <a:srgbClr val="1D4940"/>
                </a:solidFill>
                <a:latin typeface="Arial"/>
                <a:cs typeface="Arial"/>
              </a:rPr>
              <a:t>Inheritance (</a:t>
            </a:r>
            <a:r>
              <a:rPr sz="1200" i="1" spc="-5" dirty="0">
                <a:solidFill>
                  <a:srgbClr val="1D4940"/>
                </a:solidFill>
                <a:latin typeface="Arial"/>
                <a:cs typeface="Arial"/>
              </a:rPr>
              <a:t>base or</a:t>
            </a:r>
            <a:r>
              <a:rPr sz="1200" i="1" spc="-55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1D4940"/>
                </a:solidFill>
                <a:latin typeface="Arial"/>
                <a:cs typeface="Arial"/>
              </a:rPr>
              <a:t>derived?)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25466" y="3287521"/>
            <a:ext cx="190627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600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b="1" dirty="0">
                <a:latin typeface="Arial"/>
                <a:cs typeface="Arial"/>
              </a:rPr>
              <a:t>Objects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(classes)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13439" y="5985509"/>
            <a:ext cx="777620" cy="681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89867" y="5558790"/>
            <a:ext cx="399415" cy="427990"/>
          </a:xfrm>
          <a:custGeom>
            <a:avLst/>
            <a:gdLst/>
            <a:ahLst/>
            <a:cxnLst/>
            <a:rect l="l" t="t" r="r" b="b"/>
            <a:pathLst>
              <a:path w="399414" h="427989">
                <a:moveTo>
                  <a:pt x="350772" y="59055"/>
                </a:moveTo>
                <a:lnTo>
                  <a:pt x="343679" y="52448"/>
                </a:lnTo>
                <a:lnTo>
                  <a:pt x="0" y="420623"/>
                </a:lnTo>
                <a:lnTo>
                  <a:pt x="6858" y="427481"/>
                </a:lnTo>
                <a:lnTo>
                  <a:pt x="350772" y="59055"/>
                </a:lnTo>
                <a:close/>
              </a:path>
              <a:path w="399414" h="427989">
                <a:moveTo>
                  <a:pt x="399288" y="0"/>
                </a:moveTo>
                <a:lnTo>
                  <a:pt x="319278" y="29717"/>
                </a:lnTo>
                <a:lnTo>
                  <a:pt x="343679" y="52448"/>
                </a:lnTo>
                <a:lnTo>
                  <a:pt x="352806" y="42671"/>
                </a:lnTo>
                <a:lnTo>
                  <a:pt x="359664" y="49529"/>
                </a:lnTo>
                <a:lnTo>
                  <a:pt x="359664" y="67337"/>
                </a:lnTo>
                <a:lnTo>
                  <a:pt x="374904" y="81533"/>
                </a:lnTo>
                <a:lnTo>
                  <a:pt x="399288" y="0"/>
                </a:lnTo>
                <a:close/>
              </a:path>
              <a:path w="399414" h="427989">
                <a:moveTo>
                  <a:pt x="359664" y="49529"/>
                </a:moveTo>
                <a:lnTo>
                  <a:pt x="352806" y="42671"/>
                </a:lnTo>
                <a:lnTo>
                  <a:pt x="343679" y="52448"/>
                </a:lnTo>
                <a:lnTo>
                  <a:pt x="350772" y="59055"/>
                </a:lnTo>
                <a:lnTo>
                  <a:pt x="359664" y="49529"/>
                </a:lnTo>
                <a:close/>
              </a:path>
              <a:path w="399414" h="427989">
                <a:moveTo>
                  <a:pt x="359664" y="67337"/>
                </a:moveTo>
                <a:lnTo>
                  <a:pt x="359664" y="49529"/>
                </a:lnTo>
                <a:lnTo>
                  <a:pt x="350772" y="59055"/>
                </a:lnTo>
                <a:lnTo>
                  <a:pt x="359664" y="67337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56211" y="5963411"/>
            <a:ext cx="822960" cy="722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5454" y="6667500"/>
            <a:ext cx="765810" cy="38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89155" y="5558790"/>
            <a:ext cx="473709" cy="424815"/>
          </a:xfrm>
          <a:custGeom>
            <a:avLst/>
            <a:gdLst/>
            <a:ahLst/>
            <a:cxnLst/>
            <a:rect l="l" t="t" r="r" b="b"/>
            <a:pathLst>
              <a:path w="473710" h="424814">
                <a:moveTo>
                  <a:pt x="82296" y="22098"/>
                </a:moveTo>
                <a:lnTo>
                  <a:pt x="0" y="0"/>
                </a:lnTo>
                <a:lnTo>
                  <a:pt x="31242" y="79248"/>
                </a:lnTo>
                <a:lnTo>
                  <a:pt x="44196" y="64747"/>
                </a:lnTo>
                <a:lnTo>
                  <a:pt x="44196" y="45720"/>
                </a:lnTo>
                <a:lnTo>
                  <a:pt x="50292" y="38862"/>
                </a:lnTo>
                <a:lnTo>
                  <a:pt x="59760" y="47324"/>
                </a:lnTo>
                <a:lnTo>
                  <a:pt x="82296" y="22098"/>
                </a:lnTo>
                <a:close/>
              </a:path>
              <a:path w="473710" h="424814">
                <a:moveTo>
                  <a:pt x="59760" y="47324"/>
                </a:moveTo>
                <a:lnTo>
                  <a:pt x="50292" y="38862"/>
                </a:lnTo>
                <a:lnTo>
                  <a:pt x="44196" y="45720"/>
                </a:lnTo>
                <a:lnTo>
                  <a:pt x="53639" y="54176"/>
                </a:lnTo>
                <a:lnTo>
                  <a:pt x="59760" y="47324"/>
                </a:lnTo>
                <a:close/>
              </a:path>
              <a:path w="473710" h="424814">
                <a:moveTo>
                  <a:pt x="53639" y="54176"/>
                </a:moveTo>
                <a:lnTo>
                  <a:pt x="44196" y="45720"/>
                </a:lnTo>
                <a:lnTo>
                  <a:pt x="44196" y="64747"/>
                </a:lnTo>
                <a:lnTo>
                  <a:pt x="53639" y="54176"/>
                </a:lnTo>
                <a:close/>
              </a:path>
              <a:path w="473710" h="424814">
                <a:moveTo>
                  <a:pt x="473202" y="416814"/>
                </a:moveTo>
                <a:lnTo>
                  <a:pt x="59760" y="47324"/>
                </a:lnTo>
                <a:lnTo>
                  <a:pt x="53639" y="54176"/>
                </a:lnTo>
                <a:lnTo>
                  <a:pt x="467106" y="424434"/>
                </a:lnTo>
                <a:lnTo>
                  <a:pt x="473202" y="416814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11163" y="5550408"/>
            <a:ext cx="349885" cy="1112520"/>
          </a:xfrm>
          <a:custGeom>
            <a:avLst/>
            <a:gdLst/>
            <a:ahLst/>
            <a:cxnLst/>
            <a:rect l="l" t="t" r="r" b="b"/>
            <a:pathLst>
              <a:path w="349884" h="1112520">
                <a:moveTo>
                  <a:pt x="327660" y="551688"/>
                </a:moveTo>
                <a:lnTo>
                  <a:pt x="286405" y="549715"/>
                </a:lnTo>
                <a:lnTo>
                  <a:pt x="235976" y="544923"/>
                </a:lnTo>
                <a:lnTo>
                  <a:pt x="203454" y="538734"/>
                </a:lnTo>
                <a:lnTo>
                  <a:pt x="195453" y="537387"/>
                </a:lnTo>
                <a:lnTo>
                  <a:pt x="187883" y="534403"/>
                </a:lnTo>
                <a:lnTo>
                  <a:pt x="180594" y="531114"/>
                </a:lnTo>
                <a:lnTo>
                  <a:pt x="177546" y="528066"/>
                </a:lnTo>
                <a:lnTo>
                  <a:pt x="177546" y="528828"/>
                </a:lnTo>
                <a:lnTo>
                  <a:pt x="176784" y="527304"/>
                </a:lnTo>
                <a:lnTo>
                  <a:pt x="176784" y="29717"/>
                </a:lnTo>
                <a:lnTo>
                  <a:pt x="176022" y="28193"/>
                </a:lnTo>
                <a:lnTo>
                  <a:pt x="175260" y="27431"/>
                </a:lnTo>
                <a:lnTo>
                  <a:pt x="174498" y="25907"/>
                </a:lnTo>
                <a:lnTo>
                  <a:pt x="173736" y="25907"/>
                </a:lnTo>
                <a:lnTo>
                  <a:pt x="138023" y="11204"/>
                </a:lnTo>
                <a:lnTo>
                  <a:pt x="95983" y="4591"/>
                </a:lnTo>
                <a:lnTo>
                  <a:pt x="53386" y="1587"/>
                </a:lnTo>
                <a:lnTo>
                  <a:pt x="17526" y="0"/>
                </a:lnTo>
                <a:lnTo>
                  <a:pt x="0" y="0"/>
                </a:lnTo>
                <a:lnTo>
                  <a:pt x="0" y="9144"/>
                </a:lnTo>
                <a:lnTo>
                  <a:pt x="17526" y="9905"/>
                </a:lnTo>
                <a:lnTo>
                  <a:pt x="50531" y="10787"/>
                </a:lnTo>
                <a:lnTo>
                  <a:pt x="92768" y="13787"/>
                </a:lnTo>
                <a:lnTo>
                  <a:pt x="134531" y="20180"/>
                </a:lnTo>
                <a:lnTo>
                  <a:pt x="166116" y="31241"/>
                </a:lnTo>
                <a:lnTo>
                  <a:pt x="167640" y="32765"/>
                </a:lnTo>
                <a:lnTo>
                  <a:pt x="167640" y="528066"/>
                </a:lnTo>
                <a:lnTo>
                  <a:pt x="168402" y="529590"/>
                </a:lnTo>
                <a:lnTo>
                  <a:pt x="168402" y="531114"/>
                </a:lnTo>
                <a:lnTo>
                  <a:pt x="169164" y="532638"/>
                </a:lnTo>
                <a:lnTo>
                  <a:pt x="169164" y="533400"/>
                </a:lnTo>
                <a:lnTo>
                  <a:pt x="169926" y="533400"/>
                </a:lnTo>
                <a:lnTo>
                  <a:pt x="170688" y="534924"/>
                </a:lnTo>
                <a:lnTo>
                  <a:pt x="171450" y="534924"/>
                </a:lnTo>
                <a:lnTo>
                  <a:pt x="171450" y="535686"/>
                </a:lnTo>
                <a:lnTo>
                  <a:pt x="172974" y="536448"/>
                </a:lnTo>
                <a:lnTo>
                  <a:pt x="175260" y="538734"/>
                </a:lnTo>
                <a:lnTo>
                  <a:pt x="211074" y="550164"/>
                </a:lnTo>
                <a:lnTo>
                  <a:pt x="216408" y="551688"/>
                </a:lnTo>
                <a:lnTo>
                  <a:pt x="239691" y="555279"/>
                </a:lnTo>
                <a:lnTo>
                  <a:pt x="248564" y="556212"/>
                </a:lnTo>
                <a:lnTo>
                  <a:pt x="249307" y="556093"/>
                </a:lnTo>
                <a:lnTo>
                  <a:pt x="292453" y="552983"/>
                </a:lnTo>
                <a:lnTo>
                  <a:pt x="327660" y="551688"/>
                </a:lnTo>
                <a:close/>
              </a:path>
              <a:path w="349884" h="1112520">
                <a:moveTo>
                  <a:pt x="327660" y="560832"/>
                </a:moveTo>
                <a:lnTo>
                  <a:pt x="310134" y="560832"/>
                </a:lnTo>
                <a:lnTo>
                  <a:pt x="286405" y="559446"/>
                </a:lnTo>
                <a:lnTo>
                  <a:pt x="263113" y="557741"/>
                </a:lnTo>
                <a:lnTo>
                  <a:pt x="248564" y="556212"/>
                </a:lnTo>
                <a:lnTo>
                  <a:pt x="206666" y="562905"/>
                </a:lnTo>
                <a:lnTo>
                  <a:pt x="172974" y="575310"/>
                </a:lnTo>
                <a:lnTo>
                  <a:pt x="171450" y="576834"/>
                </a:lnTo>
                <a:lnTo>
                  <a:pt x="171450" y="577596"/>
                </a:lnTo>
                <a:lnTo>
                  <a:pt x="170688" y="577596"/>
                </a:lnTo>
                <a:lnTo>
                  <a:pt x="169926" y="579120"/>
                </a:lnTo>
                <a:lnTo>
                  <a:pt x="169164" y="579120"/>
                </a:lnTo>
                <a:lnTo>
                  <a:pt x="169164" y="579882"/>
                </a:lnTo>
                <a:lnTo>
                  <a:pt x="168402" y="581406"/>
                </a:lnTo>
                <a:lnTo>
                  <a:pt x="168402" y="582930"/>
                </a:lnTo>
                <a:lnTo>
                  <a:pt x="167640" y="584454"/>
                </a:lnTo>
                <a:lnTo>
                  <a:pt x="167640" y="1079754"/>
                </a:lnTo>
                <a:lnTo>
                  <a:pt x="127254" y="1093470"/>
                </a:lnTo>
                <a:lnTo>
                  <a:pt x="104916" y="1097081"/>
                </a:lnTo>
                <a:lnTo>
                  <a:pt x="81357" y="1099708"/>
                </a:lnTo>
                <a:lnTo>
                  <a:pt x="57697" y="1101503"/>
                </a:lnTo>
                <a:lnTo>
                  <a:pt x="35052" y="1102614"/>
                </a:lnTo>
                <a:lnTo>
                  <a:pt x="17526" y="1102614"/>
                </a:lnTo>
                <a:lnTo>
                  <a:pt x="0" y="1103376"/>
                </a:lnTo>
                <a:lnTo>
                  <a:pt x="0" y="1112520"/>
                </a:lnTo>
                <a:lnTo>
                  <a:pt x="17526" y="1112520"/>
                </a:lnTo>
                <a:lnTo>
                  <a:pt x="96131" y="1107857"/>
                </a:lnTo>
                <a:lnTo>
                  <a:pt x="140178" y="1100906"/>
                </a:lnTo>
                <a:lnTo>
                  <a:pt x="173736" y="1087374"/>
                </a:lnTo>
                <a:lnTo>
                  <a:pt x="173736" y="1086612"/>
                </a:lnTo>
                <a:lnTo>
                  <a:pt x="174498" y="1086612"/>
                </a:lnTo>
                <a:lnTo>
                  <a:pt x="175260" y="1085088"/>
                </a:lnTo>
                <a:lnTo>
                  <a:pt x="176022" y="1085088"/>
                </a:lnTo>
                <a:lnTo>
                  <a:pt x="176022" y="1084326"/>
                </a:lnTo>
                <a:lnTo>
                  <a:pt x="176784" y="1082802"/>
                </a:lnTo>
                <a:lnTo>
                  <a:pt x="176784" y="585216"/>
                </a:lnTo>
                <a:lnTo>
                  <a:pt x="177546" y="583692"/>
                </a:lnTo>
                <a:lnTo>
                  <a:pt x="177546" y="584454"/>
                </a:lnTo>
                <a:lnTo>
                  <a:pt x="179070" y="582930"/>
                </a:lnTo>
                <a:lnTo>
                  <a:pt x="211074" y="571750"/>
                </a:lnTo>
                <a:lnTo>
                  <a:pt x="252231" y="565551"/>
                </a:lnTo>
                <a:lnTo>
                  <a:pt x="293998" y="562511"/>
                </a:lnTo>
                <a:lnTo>
                  <a:pt x="327660" y="560832"/>
                </a:lnTo>
                <a:close/>
              </a:path>
              <a:path w="349884" h="1112520">
                <a:moveTo>
                  <a:pt x="167640" y="33527"/>
                </a:moveTo>
                <a:lnTo>
                  <a:pt x="167640" y="32765"/>
                </a:lnTo>
                <a:lnTo>
                  <a:pt x="166878" y="32004"/>
                </a:lnTo>
                <a:lnTo>
                  <a:pt x="167640" y="33527"/>
                </a:lnTo>
                <a:close/>
              </a:path>
              <a:path w="349884" h="1112520">
                <a:moveTo>
                  <a:pt x="167640" y="1079754"/>
                </a:moveTo>
                <a:lnTo>
                  <a:pt x="167640" y="1078992"/>
                </a:lnTo>
                <a:lnTo>
                  <a:pt x="166878" y="1080516"/>
                </a:lnTo>
                <a:lnTo>
                  <a:pt x="167640" y="1079754"/>
                </a:lnTo>
                <a:close/>
              </a:path>
              <a:path w="349884" h="1112520">
                <a:moveTo>
                  <a:pt x="178308" y="528828"/>
                </a:moveTo>
                <a:lnTo>
                  <a:pt x="177546" y="527304"/>
                </a:lnTo>
                <a:lnTo>
                  <a:pt x="177546" y="32765"/>
                </a:lnTo>
                <a:lnTo>
                  <a:pt x="176784" y="31241"/>
                </a:lnTo>
                <a:lnTo>
                  <a:pt x="176784" y="527304"/>
                </a:lnTo>
                <a:lnTo>
                  <a:pt x="178308" y="528828"/>
                </a:lnTo>
                <a:close/>
              </a:path>
              <a:path w="349884" h="1112520">
                <a:moveTo>
                  <a:pt x="178308" y="583692"/>
                </a:moveTo>
                <a:lnTo>
                  <a:pt x="176784" y="585216"/>
                </a:lnTo>
                <a:lnTo>
                  <a:pt x="176784" y="1081278"/>
                </a:lnTo>
                <a:lnTo>
                  <a:pt x="177546" y="1079754"/>
                </a:lnTo>
                <a:lnTo>
                  <a:pt x="177546" y="585216"/>
                </a:lnTo>
                <a:lnTo>
                  <a:pt x="178308" y="583692"/>
                </a:lnTo>
                <a:close/>
              </a:path>
              <a:path w="349884" h="1112520">
                <a:moveTo>
                  <a:pt x="349758" y="558546"/>
                </a:moveTo>
                <a:lnTo>
                  <a:pt x="349758" y="553974"/>
                </a:lnTo>
                <a:lnTo>
                  <a:pt x="347472" y="551688"/>
                </a:lnTo>
                <a:lnTo>
                  <a:pt x="327660" y="551688"/>
                </a:lnTo>
                <a:lnTo>
                  <a:pt x="292453" y="552983"/>
                </a:lnTo>
                <a:lnTo>
                  <a:pt x="249307" y="556093"/>
                </a:lnTo>
                <a:lnTo>
                  <a:pt x="248564" y="556212"/>
                </a:lnTo>
                <a:lnTo>
                  <a:pt x="263113" y="557741"/>
                </a:lnTo>
                <a:lnTo>
                  <a:pt x="286614" y="559462"/>
                </a:lnTo>
                <a:lnTo>
                  <a:pt x="310134" y="560832"/>
                </a:lnTo>
                <a:lnTo>
                  <a:pt x="347472" y="560832"/>
                </a:lnTo>
                <a:lnTo>
                  <a:pt x="349758" y="558546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333" y="1415796"/>
            <a:ext cx="71818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Mapping OOD Components to OOD Metrics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(L34)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Identify component </a:t>
            </a:r>
            <a:r>
              <a:rPr sz="2000" spc="-10" dirty="0">
                <a:latin typeface="Arial"/>
                <a:cs typeface="Arial"/>
              </a:rPr>
              <a:t>properties </a:t>
            </a:r>
            <a:r>
              <a:rPr sz="2000" spc="-5" dirty="0">
                <a:latin typeface="Arial"/>
                <a:cs typeface="Arial"/>
              </a:rPr>
              <a:t>that are </a:t>
            </a:r>
            <a:r>
              <a:rPr sz="2000" spc="-10" dirty="0">
                <a:latin typeface="Arial"/>
                <a:cs typeface="Arial"/>
              </a:rPr>
              <a:t>needed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metrics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3500"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97749" y="3269741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4795" y="3257550"/>
            <a:ext cx="2372360" cy="1892300"/>
          </a:xfrm>
          <a:custGeom>
            <a:avLst/>
            <a:gdLst/>
            <a:ahLst/>
            <a:cxnLst/>
            <a:rect l="l" t="t" r="r" b="b"/>
            <a:pathLst>
              <a:path w="2372360" h="1892300">
                <a:moveTo>
                  <a:pt x="2372106" y="1885949"/>
                </a:moveTo>
                <a:lnTo>
                  <a:pt x="2372106" y="5333"/>
                </a:lnTo>
                <a:lnTo>
                  <a:pt x="2366772" y="0"/>
                </a:lnTo>
                <a:lnTo>
                  <a:pt x="6095" y="0"/>
                </a:lnTo>
                <a:lnTo>
                  <a:pt x="0" y="5333"/>
                </a:lnTo>
                <a:lnTo>
                  <a:pt x="0" y="1885949"/>
                </a:lnTo>
                <a:lnTo>
                  <a:pt x="6095" y="1892045"/>
                </a:lnTo>
                <a:lnTo>
                  <a:pt x="12954" y="1892045"/>
                </a:lnTo>
                <a:lnTo>
                  <a:pt x="12954" y="25145"/>
                </a:lnTo>
                <a:lnTo>
                  <a:pt x="25907" y="12191"/>
                </a:lnTo>
                <a:lnTo>
                  <a:pt x="25907" y="25145"/>
                </a:lnTo>
                <a:lnTo>
                  <a:pt x="2346960" y="25145"/>
                </a:lnTo>
                <a:lnTo>
                  <a:pt x="2346960" y="12191"/>
                </a:lnTo>
                <a:lnTo>
                  <a:pt x="2359152" y="25145"/>
                </a:lnTo>
                <a:lnTo>
                  <a:pt x="2359152" y="1892045"/>
                </a:lnTo>
                <a:lnTo>
                  <a:pt x="2366772" y="1892045"/>
                </a:lnTo>
                <a:lnTo>
                  <a:pt x="2372106" y="1885949"/>
                </a:lnTo>
                <a:close/>
              </a:path>
              <a:path w="2372360" h="1892300">
                <a:moveTo>
                  <a:pt x="25907" y="25145"/>
                </a:moveTo>
                <a:lnTo>
                  <a:pt x="25907" y="12191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372360" h="1892300">
                <a:moveTo>
                  <a:pt x="25907" y="1866137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1866137"/>
                </a:lnTo>
                <a:lnTo>
                  <a:pt x="25907" y="1866137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12954" y="1866137"/>
                </a:lnTo>
                <a:lnTo>
                  <a:pt x="25907" y="1879091"/>
                </a:lnTo>
                <a:lnTo>
                  <a:pt x="25907" y="1892045"/>
                </a:lnTo>
                <a:lnTo>
                  <a:pt x="2346960" y="1892045"/>
                </a:lnTo>
                <a:lnTo>
                  <a:pt x="2346960" y="1879091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5907" y="1892045"/>
                </a:moveTo>
                <a:lnTo>
                  <a:pt x="25907" y="1879091"/>
                </a:lnTo>
                <a:lnTo>
                  <a:pt x="12954" y="1866137"/>
                </a:lnTo>
                <a:lnTo>
                  <a:pt x="12954" y="1892045"/>
                </a:lnTo>
                <a:lnTo>
                  <a:pt x="25907" y="1892045"/>
                </a:lnTo>
                <a:close/>
              </a:path>
              <a:path w="2372360" h="1892300">
                <a:moveTo>
                  <a:pt x="2359152" y="25145"/>
                </a:moveTo>
                <a:lnTo>
                  <a:pt x="2346960" y="12191"/>
                </a:lnTo>
                <a:lnTo>
                  <a:pt x="2346960" y="25145"/>
                </a:lnTo>
                <a:lnTo>
                  <a:pt x="2359152" y="25145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2359152" y="25145"/>
                </a:lnTo>
                <a:lnTo>
                  <a:pt x="2346960" y="25145"/>
                </a:lnTo>
                <a:lnTo>
                  <a:pt x="2346960" y="1866137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359152" y="1892045"/>
                </a:moveTo>
                <a:lnTo>
                  <a:pt x="2359152" y="1866137"/>
                </a:lnTo>
                <a:lnTo>
                  <a:pt x="2346960" y="1879091"/>
                </a:lnTo>
                <a:lnTo>
                  <a:pt x="2346960" y="1892045"/>
                </a:lnTo>
                <a:lnTo>
                  <a:pt x="2359152" y="1892045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5285" y="3352800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794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475" y="3838194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3187" y="4326635"/>
            <a:ext cx="2186939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60702" y="4353814"/>
            <a:ext cx="1613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85379" y="4812791"/>
            <a:ext cx="2183129" cy="275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7553" y="4848097"/>
            <a:ext cx="193992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4069" y="4604766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67056" y="206501"/>
                </a:moveTo>
                <a:lnTo>
                  <a:pt x="67056" y="103631"/>
                </a:lnTo>
                <a:lnTo>
                  <a:pt x="982" y="102872"/>
                </a:lnTo>
                <a:lnTo>
                  <a:pt x="0" y="103631"/>
                </a:lnTo>
                <a:lnTo>
                  <a:pt x="67056" y="103631"/>
                </a:lnTo>
                <a:lnTo>
                  <a:pt x="67056" y="206501"/>
                </a:lnTo>
                <a:close/>
              </a:path>
              <a:path w="267969" h="207010">
                <a:moveTo>
                  <a:pt x="267462" y="103631"/>
                </a:moveTo>
                <a:lnTo>
                  <a:pt x="266495" y="102880"/>
                </a:lnTo>
                <a:lnTo>
                  <a:pt x="200406" y="103631"/>
                </a:lnTo>
                <a:lnTo>
                  <a:pt x="267462" y="103631"/>
                </a:lnTo>
                <a:close/>
              </a:path>
              <a:path w="267969" h="207010">
                <a:moveTo>
                  <a:pt x="135486" y="1067"/>
                </a:moveTo>
                <a:lnTo>
                  <a:pt x="134112" y="0"/>
                </a:lnTo>
                <a:lnTo>
                  <a:pt x="134874" y="761"/>
                </a:lnTo>
                <a:lnTo>
                  <a:pt x="135486" y="10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0353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155671" y="6095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0399" y="104394"/>
                </a:lnTo>
                <a:lnTo>
                  <a:pt x="33210" y="94200"/>
                </a:lnTo>
                <a:lnTo>
                  <a:pt x="65080" y="69628"/>
                </a:lnTo>
                <a:lnTo>
                  <a:pt x="80772" y="57149"/>
                </a:lnTo>
                <a:lnTo>
                  <a:pt x="82296" y="56387"/>
                </a:lnTo>
                <a:lnTo>
                  <a:pt x="83820" y="54863"/>
                </a:lnTo>
                <a:lnTo>
                  <a:pt x="85344" y="54101"/>
                </a:lnTo>
                <a:lnTo>
                  <a:pt x="91850" y="48878"/>
                </a:lnTo>
                <a:lnTo>
                  <a:pt x="98545" y="43629"/>
                </a:lnTo>
                <a:lnTo>
                  <a:pt x="105307" y="38473"/>
                </a:lnTo>
                <a:lnTo>
                  <a:pt x="112014" y="33527"/>
                </a:lnTo>
                <a:lnTo>
                  <a:pt x="114300" y="31241"/>
                </a:lnTo>
                <a:lnTo>
                  <a:pt x="115824" y="30479"/>
                </a:lnTo>
                <a:lnTo>
                  <a:pt x="122339" y="25284"/>
                </a:lnTo>
                <a:lnTo>
                  <a:pt x="129049" y="20026"/>
                </a:lnTo>
                <a:lnTo>
                  <a:pt x="135814" y="14851"/>
                </a:lnTo>
                <a:lnTo>
                  <a:pt x="142494" y="9905"/>
                </a:lnTo>
                <a:lnTo>
                  <a:pt x="144780" y="7619"/>
                </a:lnTo>
                <a:lnTo>
                  <a:pt x="146304" y="6857"/>
                </a:lnTo>
                <a:lnTo>
                  <a:pt x="147066" y="6095"/>
                </a:lnTo>
                <a:lnTo>
                  <a:pt x="155671" y="6095"/>
                </a:lnTo>
                <a:close/>
              </a:path>
              <a:path w="295275" h="218439">
                <a:moveTo>
                  <a:pt x="20399" y="104394"/>
                </a:moveTo>
                <a:lnTo>
                  <a:pt x="13716" y="104394"/>
                </a:lnTo>
                <a:lnTo>
                  <a:pt x="15049" y="108394"/>
                </a:lnTo>
                <a:lnTo>
                  <a:pt x="16002" y="107441"/>
                </a:lnTo>
                <a:lnTo>
                  <a:pt x="17526" y="106679"/>
                </a:lnTo>
                <a:lnTo>
                  <a:pt x="20399" y="104394"/>
                </a:lnTo>
                <a:close/>
              </a:path>
              <a:path w="295275" h="218439">
                <a:moveTo>
                  <a:pt x="15049" y="108394"/>
                </a:moveTo>
                <a:lnTo>
                  <a:pt x="13716" y="104394"/>
                </a:lnTo>
                <a:lnTo>
                  <a:pt x="13716" y="114300"/>
                </a:lnTo>
                <a:lnTo>
                  <a:pt x="14478" y="114300"/>
                </a:lnTo>
                <a:lnTo>
                  <a:pt x="14478" y="108965"/>
                </a:lnTo>
                <a:lnTo>
                  <a:pt x="15049" y="108394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14478" y="108965"/>
                </a:lnTo>
                <a:lnTo>
                  <a:pt x="14478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218694" y="217931"/>
                </a:moveTo>
                <a:lnTo>
                  <a:pt x="218694" y="212597"/>
                </a:lnTo>
                <a:lnTo>
                  <a:pt x="80772" y="212597"/>
                </a:lnTo>
                <a:lnTo>
                  <a:pt x="80772" y="109727"/>
                </a:lnTo>
                <a:lnTo>
                  <a:pt x="76200" y="109675"/>
                </a:lnTo>
                <a:lnTo>
                  <a:pt x="80772" y="114300"/>
                </a:lnTo>
                <a:lnTo>
                  <a:pt x="80772" y="217932"/>
                </a:lnTo>
                <a:lnTo>
                  <a:pt x="218694" y="217931"/>
                </a:lnTo>
                <a:close/>
              </a:path>
              <a:path w="295275" h="218439">
                <a:moveTo>
                  <a:pt x="80772" y="217932"/>
                </a:move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0772" y="217932"/>
                </a:lnTo>
                <a:close/>
              </a:path>
              <a:path w="295275" h="218439">
                <a:moveTo>
                  <a:pt x="294894" y="114299"/>
                </a:moveTo>
                <a:lnTo>
                  <a:pt x="155671" y="6095"/>
                </a:lnTo>
                <a:lnTo>
                  <a:pt x="147828" y="6095"/>
                </a:lnTo>
                <a:lnTo>
                  <a:pt x="148590" y="6857"/>
                </a:lnTo>
                <a:lnTo>
                  <a:pt x="150114" y="7619"/>
                </a:lnTo>
                <a:lnTo>
                  <a:pt x="165685" y="19844"/>
                </a:lnTo>
                <a:lnTo>
                  <a:pt x="197084" y="44092"/>
                </a:lnTo>
                <a:lnTo>
                  <a:pt x="212598" y="56387"/>
                </a:lnTo>
                <a:lnTo>
                  <a:pt x="214122" y="57149"/>
                </a:lnTo>
                <a:lnTo>
                  <a:pt x="215646" y="58673"/>
                </a:lnTo>
                <a:lnTo>
                  <a:pt x="217170" y="59435"/>
                </a:lnTo>
                <a:lnTo>
                  <a:pt x="224309" y="65202"/>
                </a:lnTo>
                <a:lnTo>
                  <a:pt x="239015" y="76536"/>
                </a:lnTo>
                <a:lnTo>
                  <a:pt x="246126" y="82295"/>
                </a:lnTo>
                <a:lnTo>
                  <a:pt x="247650" y="83057"/>
                </a:lnTo>
                <a:lnTo>
                  <a:pt x="249174" y="84581"/>
                </a:lnTo>
                <a:lnTo>
                  <a:pt x="250698" y="85343"/>
                </a:lnTo>
                <a:lnTo>
                  <a:pt x="252831" y="87439"/>
                </a:lnTo>
                <a:lnTo>
                  <a:pt x="258876" y="92074"/>
                </a:lnTo>
                <a:lnTo>
                  <a:pt x="261366" y="93725"/>
                </a:lnTo>
                <a:lnTo>
                  <a:pt x="262890" y="95249"/>
                </a:lnTo>
                <a:lnTo>
                  <a:pt x="264414" y="96011"/>
                </a:lnTo>
                <a:lnTo>
                  <a:pt x="267055" y="98196"/>
                </a:lnTo>
                <a:lnTo>
                  <a:pt x="271475" y="102057"/>
                </a:lnTo>
                <a:lnTo>
                  <a:pt x="274320" y="103631"/>
                </a:lnTo>
                <a:lnTo>
                  <a:pt x="275082" y="104393"/>
                </a:lnTo>
                <a:lnTo>
                  <a:pt x="281178" y="104393"/>
                </a:lnTo>
                <a:lnTo>
                  <a:pt x="281178" y="108965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8965"/>
                </a:lnTo>
                <a:lnTo>
                  <a:pt x="279648" y="108983"/>
                </a:lnTo>
                <a:lnTo>
                  <a:pt x="278130" y="113538"/>
                </a:lnTo>
                <a:lnTo>
                  <a:pt x="272375" y="109065"/>
                </a:lnTo>
                <a:lnTo>
                  <a:pt x="214122" y="109727"/>
                </a:lnTo>
                <a:lnTo>
                  <a:pt x="214122" y="114299"/>
                </a:lnTo>
                <a:lnTo>
                  <a:pt x="218694" y="109727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8694" y="114299"/>
                </a:moveTo>
                <a:lnTo>
                  <a:pt x="218694" y="109727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8439">
                <a:moveTo>
                  <a:pt x="218694" y="212597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12597"/>
                </a:lnTo>
                <a:lnTo>
                  <a:pt x="218694" y="212597"/>
                </a:lnTo>
                <a:close/>
              </a:path>
              <a:path w="295275" h="218439">
                <a:moveTo>
                  <a:pt x="279648" y="108983"/>
                </a:moveTo>
                <a:lnTo>
                  <a:pt x="272375" y="109065"/>
                </a:lnTo>
                <a:lnTo>
                  <a:pt x="278130" y="113538"/>
                </a:lnTo>
                <a:lnTo>
                  <a:pt x="279648" y="108983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75082" y="104393"/>
                </a:lnTo>
                <a:lnTo>
                  <a:pt x="276606" y="105917"/>
                </a:lnTo>
                <a:lnTo>
                  <a:pt x="278130" y="106679"/>
                </a:lnTo>
                <a:lnTo>
                  <a:pt x="279648" y="108198"/>
                </a:lnTo>
                <a:lnTo>
                  <a:pt x="279871" y="108312"/>
                </a:lnTo>
                <a:lnTo>
                  <a:pt x="281178" y="104393"/>
                </a:lnTo>
                <a:close/>
              </a:path>
              <a:path w="295275" h="218439">
                <a:moveTo>
                  <a:pt x="281178" y="108965"/>
                </a:moveTo>
                <a:lnTo>
                  <a:pt x="281178" y="104393"/>
                </a:lnTo>
                <a:lnTo>
                  <a:pt x="279871" y="108312"/>
                </a:lnTo>
                <a:lnTo>
                  <a:pt x="281178" y="1089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069" y="4604765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267462" y="103631"/>
                </a:moveTo>
                <a:lnTo>
                  <a:pt x="134112" y="0"/>
                </a:lnTo>
                <a:lnTo>
                  <a:pt x="0" y="103631"/>
                </a:lnTo>
                <a:lnTo>
                  <a:pt x="67056" y="103631"/>
                </a:lnTo>
                <a:lnTo>
                  <a:pt x="67056" y="206501"/>
                </a:lnTo>
                <a:lnTo>
                  <a:pt x="200406" y="206501"/>
                </a:lnTo>
                <a:lnTo>
                  <a:pt x="200406" y="103631"/>
                </a:lnTo>
                <a:lnTo>
                  <a:pt x="267462" y="1036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0353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9727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8694" y="217931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8694" y="217931"/>
                </a:lnTo>
                <a:close/>
              </a:path>
              <a:path w="295275" h="218439">
                <a:moveTo>
                  <a:pt x="218694" y="114299"/>
                </a:moveTo>
                <a:lnTo>
                  <a:pt x="218694" y="109727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353" y="4101084"/>
            <a:ext cx="294894" cy="217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0353" y="4101084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0353" y="3599688"/>
            <a:ext cx="294894" cy="217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353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7179" y="4137659"/>
            <a:ext cx="1325245" cy="1527175"/>
          </a:xfrm>
          <a:custGeom>
            <a:avLst/>
            <a:gdLst/>
            <a:ahLst/>
            <a:cxnLst/>
            <a:rect l="l" t="t" r="r" b="b"/>
            <a:pathLst>
              <a:path w="1325245" h="1527175">
                <a:moveTo>
                  <a:pt x="0" y="0"/>
                </a:moveTo>
                <a:lnTo>
                  <a:pt x="0" y="1527048"/>
                </a:lnTo>
                <a:lnTo>
                  <a:pt x="1325118" y="1527048"/>
                </a:lnTo>
                <a:lnTo>
                  <a:pt x="1325118" y="0"/>
                </a:lnTo>
                <a:lnTo>
                  <a:pt x="0" y="0"/>
                </a:lnTo>
                <a:close/>
              </a:path>
            </a:pathLst>
          </a:custGeom>
          <a:solidFill>
            <a:srgbClr val="29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87837" y="4101084"/>
            <a:ext cx="1346835" cy="1519555"/>
          </a:xfrm>
          <a:custGeom>
            <a:avLst/>
            <a:gdLst/>
            <a:ahLst/>
            <a:cxnLst/>
            <a:rect l="l" t="t" r="r" b="b"/>
            <a:pathLst>
              <a:path w="1346835" h="1519554">
                <a:moveTo>
                  <a:pt x="0" y="0"/>
                </a:moveTo>
                <a:lnTo>
                  <a:pt x="0" y="1519427"/>
                </a:lnTo>
                <a:lnTo>
                  <a:pt x="1346453" y="1519427"/>
                </a:lnTo>
                <a:lnTo>
                  <a:pt x="1346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7190" y="410146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8459" y="4101465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930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7837" y="5620892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4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3529" y="41010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762"/>
                </a:moveTo>
                <a:lnTo>
                  <a:pt x="761" y="0"/>
                </a:lnTo>
                <a:lnTo>
                  <a:pt x="0" y="0"/>
                </a:lnTo>
                <a:lnTo>
                  <a:pt x="762" y="762"/>
                </a:lnTo>
                <a:close/>
              </a:path>
            </a:pathLst>
          </a:custGeom>
          <a:solidFill>
            <a:srgbClr val="242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4025" y="4101579"/>
            <a:ext cx="0" cy="1518920"/>
          </a:xfrm>
          <a:custGeom>
            <a:avLst/>
            <a:gdLst/>
            <a:ahLst/>
            <a:cxnLst/>
            <a:rect l="l" t="t" r="r" b="b"/>
            <a:pathLst>
              <a:path h="1518920">
                <a:moveTo>
                  <a:pt x="0" y="0"/>
                </a:moveTo>
                <a:lnTo>
                  <a:pt x="0" y="1518932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13453" y="4141470"/>
            <a:ext cx="68389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131516"/>
                </a:solidFill>
                <a:latin typeface="Corbel"/>
                <a:cs typeface="Corbel"/>
              </a:rPr>
              <a:t>Rectangle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87837" y="4384166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3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12463" y="4498085"/>
            <a:ext cx="83629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31516"/>
                </a:solidFill>
                <a:latin typeface="Corbel"/>
                <a:cs typeface="Corbel"/>
              </a:rPr>
              <a:t>‐Width:float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2463" y="4693157"/>
            <a:ext cx="88074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31516"/>
                </a:solidFill>
                <a:latin typeface="Corbel"/>
                <a:cs typeface="Corbel"/>
              </a:rPr>
              <a:t>‐Height:float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2463" y="5085588"/>
            <a:ext cx="7645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131516"/>
                </a:solidFill>
                <a:latin typeface="Corbel"/>
                <a:cs typeface="Corbel"/>
              </a:rPr>
              <a:t>+Rectangle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12463" y="5280659"/>
            <a:ext cx="106680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131516"/>
                </a:solidFill>
                <a:latin typeface="Corbel"/>
                <a:cs typeface="Corbel"/>
              </a:rPr>
              <a:t>+Calculate:float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89361" y="5010530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53" y="0"/>
                </a:lnTo>
              </a:path>
            </a:pathLst>
          </a:custGeom>
          <a:ln w="3175">
            <a:solidFill>
              <a:srgbClr val="242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56430" y="3739134"/>
            <a:ext cx="19062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Objects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(classes)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63987" y="2724150"/>
            <a:ext cx="2814828" cy="953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59415" y="2724150"/>
            <a:ext cx="2819400" cy="958215"/>
          </a:xfrm>
          <a:custGeom>
            <a:avLst/>
            <a:gdLst/>
            <a:ahLst/>
            <a:cxnLst/>
            <a:rect l="l" t="t" r="r" b="b"/>
            <a:pathLst>
              <a:path w="2819400" h="958214">
                <a:moveTo>
                  <a:pt x="2819400" y="678180"/>
                </a:moveTo>
                <a:lnTo>
                  <a:pt x="2819399" y="139446"/>
                </a:lnTo>
                <a:lnTo>
                  <a:pt x="2809516" y="88522"/>
                </a:lnTo>
                <a:lnTo>
                  <a:pt x="2783233" y="46253"/>
                </a:lnTo>
                <a:lnTo>
                  <a:pt x="2743601" y="15909"/>
                </a:lnTo>
                <a:lnTo>
                  <a:pt x="2693670" y="761"/>
                </a:lnTo>
                <a:lnTo>
                  <a:pt x="2686049" y="677"/>
                </a:lnTo>
                <a:lnTo>
                  <a:pt x="2679954" y="0"/>
                </a:lnTo>
                <a:lnTo>
                  <a:pt x="139445" y="0"/>
                </a:lnTo>
                <a:lnTo>
                  <a:pt x="95397" y="7668"/>
                </a:lnTo>
                <a:lnTo>
                  <a:pt x="57235" y="27367"/>
                </a:lnTo>
                <a:lnTo>
                  <a:pt x="27154" y="57177"/>
                </a:lnTo>
                <a:lnTo>
                  <a:pt x="7344" y="95176"/>
                </a:lnTo>
                <a:lnTo>
                  <a:pt x="0" y="139446"/>
                </a:lnTo>
                <a:lnTo>
                  <a:pt x="0" y="678180"/>
                </a:lnTo>
                <a:lnTo>
                  <a:pt x="6761" y="720397"/>
                </a:lnTo>
                <a:lnTo>
                  <a:pt x="9905" y="726674"/>
                </a:lnTo>
                <a:lnTo>
                  <a:pt x="9905" y="132588"/>
                </a:lnTo>
                <a:lnTo>
                  <a:pt x="21936" y="84590"/>
                </a:lnTo>
                <a:lnTo>
                  <a:pt x="50344" y="45481"/>
                </a:lnTo>
                <a:lnTo>
                  <a:pt x="90917" y="19255"/>
                </a:lnTo>
                <a:lnTo>
                  <a:pt x="139445" y="9906"/>
                </a:lnTo>
                <a:lnTo>
                  <a:pt x="2686811" y="9906"/>
                </a:lnTo>
                <a:lnTo>
                  <a:pt x="2693670" y="10752"/>
                </a:lnTo>
                <a:lnTo>
                  <a:pt x="2699766" y="11429"/>
                </a:lnTo>
                <a:lnTo>
                  <a:pt x="2744081" y="26917"/>
                </a:lnTo>
                <a:lnTo>
                  <a:pt x="2779776" y="57149"/>
                </a:lnTo>
                <a:lnTo>
                  <a:pt x="2801091" y="92816"/>
                </a:lnTo>
                <a:lnTo>
                  <a:pt x="2809493" y="139446"/>
                </a:lnTo>
                <a:lnTo>
                  <a:pt x="2809493" y="726992"/>
                </a:lnTo>
                <a:lnTo>
                  <a:pt x="2812640" y="720760"/>
                </a:lnTo>
                <a:lnTo>
                  <a:pt x="2819400" y="678180"/>
                </a:lnTo>
                <a:close/>
              </a:path>
              <a:path w="2819400" h="958214">
                <a:moveTo>
                  <a:pt x="799447" y="948081"/>
                </a:moveTo>
                <a:lnTo>
                  <a:pt x="474725" y="808482"/>
                </a:lnTo>
                <a:lnTo>
                  <a:pt x="474725" y="807720"/>
                </a:lnTo>
                <a:lnTo>
                  <a:pt x="132587" y="807720"/>
                </a:lnTo>
                <a:lnTo>
                  <a:pt x="83624" y="795337"/>
                </a:lnTo>
                <a:lnTo>
                  <a:pt x="47243" y="769620"/>
                </a:lnTo>
                <a:lnTo>
                  <a:pt x="22220" y="734026"/>
                </a:lnTo>
                <a:lnTo>
                  <a:pt x="11238" y="697338"/>
                </a:lnTo>
                <a:lnTo>
                  <a:pt x="9905" y="678180"/>
                </a:lnTo>
                <a:lnTo>
                  <a:pt x="9905" y="726674"/>
                </a:lnTo>
                <a:lnTo>
                  <a:pt x="54293" y="788330"/>
                </a:lnTo>
                <a:lnTo>
                  <a:pt x="90688" y="808827"/>
                </a:lnTo>
                <a:lnTo>
                  <a:pt x="132587" y="816864"/>
                </a:lnTo>
                <a:lnTo>
                  <a:pt x="139445" y="817626"/>
                </a:lnTo>
                <a:lnTo>
                  <a:pt x="471677" y="817626"/>
                </a:lnTo>
                <a:lnTo>
                  <a:pt x="471677" y="816864"/>
                </a:lnTo>
                <a:lnTo>
                  <a:pt x="797813" y="957834"/>
                </a:lnTo>
                <a:lnTo>
                  <a:pt x="797813" y="948690"/>
                </a:lnTo>
                <a:lnTo>
                  <a:pt x="799447" y="948081"/>
                </a:lnTo>
                <a:close/>
              </a:path>
              <a:path w="2819400" h="958214">
                <a:moveTo>
                  <a:pt x="473201" y="817626"/>
                </a:moveTo>
                <a:lnTo>
                  <a:pt x="471677" y="816864"/>
                </a:lnTo>
                <a:lnTo>
                  <a:pt x="471677" y="817626"/>
                </a:lnTo>
                <a:lnTo>
                  <a:pt x="473201" y="817626"/>
                </a:lnTo>
                <a:close/>
              </a:path>
              <a:path w="2819400" h="958214">
                <a:moveTo>
                  <a:pt x="800861" y="948690"/>
                </a:moveTo>
                <a:lnTo>
                  <a:pt x="799447" y="948081"/>
                </a:lnTo>
                <a:lnTo>
                  <a:pt x="797813" y="948690"/>
                </a:lnTo>
                <a:lnTo>
                  <a:pt x="800861" y="948690"/>
                </a:lnTo>
                <a:close/>
              </a:path>
              <a:path w="2819400" h="958214">
                <a:moveTo>
                  <a:pt x="800861" y="957834"/>
                </a:moveTo>
                <a:lnTo>
                  <a:pt x="800861" y="948690"/>
                </a:lnTo>
                <a:lnTo>
                  <a:pt x="797813" y="948690"/>
                </a:lnTo>
                <a:lnTo>
                  <a:pt x="797813" y="957834"/>
                </a:lnTo>
                <a:lnTo>
                  <a:pt x="800861" y="957834"/>
                </a:lnTo>
                <a:close/>
              </a:path>
              <a:path w="2819400" h="958214">
                <a:moveTo>
                  <a:pt x="2809493" y="726992"/>
                </a:moveTo>
                <a:lnTo>
                  <a:pt x="2809493" y="685038"/>
                </a:lnTo>
                <a:lnTo>
                  <a:pt x="2798230" y="731578"/>
                </a:lnTo>
                <a:lnTo>
                  <a:pt x="2771351" y="770058"/>
                </a:lnTo>
                <a:lnTo>
                  <a:pt x="2732682" y="796698"/>
                </a:lnTo>
                <a:lnTo>
                  <a:pt x="2686049" y="807720"/>
                </a:lnTo>
                <a:lnTo>
                  <a:pt x="1174241" y="807720"/>
                </a:lnTo>
                <a:lnTo>
                  <a:pt x="1174241" y="808482"/>
                </a:lnTo>
                <a:lnTo>
                  <a:pt x="799447" y="948081"/>
                </a:lnTo>
                <a:lnTo>
                  <a:pt x="800861" y="948690"/>
                </a:lnTo>
                <a:lnTo>
                  <a:pt x="800861" y="957834"/>
                </a:lnTo>
                <a:lnTo>
                  <a:pt x="1177289" y="816864"/>
                </a:lnTo>
                <a:lnTo>
                  <a:pt x="1177289" y="817626"/>
                </a:lnTo>
                <a:lnTo>
                  <a:pt x="2679954" y="817626"/>
                </a:lnTo>
                <a:lnTo>
                  <a:pt x="2686811" y="816863"/>
                </a:lnTo>
                <a:lnTo>
                  <a:pt x="2728501" y="808634"/>
                </a:lnTo>
                <a:lnTo>
                  <a:pt x="2764898" y="788319"/>
                </a:lnTo>
                <a:lnTo>
                  <a:pt x="2793709" y="758250"/>
                </a:lnTo>
                <a:lnTo>
                  <a:pt x="2809493" y="726992"/>
                </a:lnTo>
                <a:close/>
              </a:path>
              <a:path w="2819400" h="958214">
                <a:moveTo>
                  <a:pt x="1177289" y="817626"/>
                </a:moveTo>
                <a:lnTo>
                  <a:pt x="1177289" y="816864"/>
                </a:lnTo>
                <a:lnTo>
                  <a:pt x="1175765" y="817626"/>
                </a:lnTo>
                <a:lnTo>
                  <a:pt x="1177289" y="817626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58539" y="2756915"/>
            <a:ext cx="2491105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Name (</a:t>
            </a:r>
            <a:r>
              <a:rPr sz="1200" i="1" spc="-5" dirty="0">
                <a:solidFill>
                  <a:srgbClr val="7E7E7E"/>
                </a:solidFill>
                <a:latin typeface="Arial"/>
                <a:cs typeface="Arial"/>
              </a:rPr>
              <a:t>self-descriptive?)  </a:t>
            </a:r>
            <a:r>
              <a:rPr sz="1200" b="1" spc="-5" dirty="0">
                <a:solidFill>
                  <a:srgbClr val="1D4940"/>
                </a:solidFill>
                <a:latin typeface="Arial"/>
                <a:cs typeface="Arial"/>
              </a:rPr>
              <a:t>Encapsulation </a:t>
            </a:r>
            <a:r>
              <a:rPr sz="1200" b="1" dirty="0">
                <a:solidFill>
                  <a:srgbClr val="1D4940"/>
                </a:solidFill>
                <a:latin typeface="Arial"/>
                <a:cs typeface="Arial"/>
              </a:rPr>
              <a:t>(</a:t>
            </a:r>
            <a:r>
              <a:rPr sz="1200" b="1" i="1" dirty="0">
                <a:solidFill>
                  <a:srgbClr val="1D4940"/>
                </a:solidFill>
                <a:latin typeface="Arial"/>
                <a:cs typeface="Arial"/>
              </a:rPr>
              <a:t>private or</a:t>
            </a:r>
            <a:r>
              <a:rPr sz="1200" b="1" i="1" spc="-75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D4940"/>
                </a:solidFill>
                <a:latin typeface="Arial"/>
                <a:cs typeface="Arial"/>
              </a:rPr>
              <a:t>public?) 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Inheritance (</a:t>
            </a:r>
            <a:r>
              <a:rPr sz="1200" i="1" spc="-5" dirty="0">
                <a:solidFill>
                  <a:srgbClr val="7E7E7E"/>
                </a:solidFill>
                <a:latin typeface="Arial"/>
                <a:cs typeface="Arial"/>
              </a:rPr>
              <a:t>base or</a:t>
            </a:r>
            <a:r>
              <a:rPr sz="1200" i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E7E7E"/>
                </a:solidFill>
                <a:latin typeface="Arial"/>
                <a:cs typeface="Arial"/>
              </a:rPr>
              <a:t>derived?)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7E7E7E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52017" y="2757677"/>
            <a:ext cx="2667000" cy="779780"/>
          </a:xfrm>
          <a:custGeom>
            <a:avLst/>
            <a:gdLst/>
            <a:ahLst/>
            <a:cxnLst/>
            <a:rect l="l" t="t" r="r" b="b"/>
            <a:pathLst>
              <a:path w="2667000" h="779779">
                <a:moveTo>
                  <a:pt x="2667000" y="777240"/>
                </a:moveTo>
                <a:lnTo>
                  <a:pt x="2667000" y="2286"/>
                </a:lnTo>
                <a:lnTo>
                  <a:pt x="2665476" y="0"/>
                </a:lnTo>
                <a:lnTo>
                  <a:pt x="2285" y="0"/>
                </a:lnTo>
                <a:lnTo>
                  <a:pt x="0" y="2286"/>
                </a:lnTo>
                <a:lnTo>
                  <a:pt x="0" y="777240"/>
                </a:lnTo>
                <a:lnTo>
                  <a:pt x="2286" y="779526"/>
                </a:lnTo>
                <a:lnTo>
                  <a:pt x="4572" y="779526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2657856" y="9906"/>
                </a:lnTo>
                <a:lnTo>
                  <a:pt x="2657856" y="5334"/>
                </a:lnTo>
                <a:lnTo>
                  <a:pt x="2662428" y="9906"/>
                </a:lnTo>
                <a:lnTo>
                  <a:pt x="2662428" y="779526"/>
                </a:lnTo>
                <a:lnTo>
                  <a:pt x="2665476" y="779526"/>
                </a:lnTo>
                <a:lnTo>
                  <a:pt x="2667000" y="777240"/>
                </a:lnTo>
                <a:close/>
              </a:path>
              <a:path w="2667000" h="779779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667000" h="779779">
                <a:moveTo>
                  <a:pt x="9906" y="76962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769620"/>
                </a:lnTo>
                <a:lnTo>
                  <a:pt x="9906" y="769620"/>
                </a:lnTo>
                <a:close/>
              </a:path>
              <a:path w="2667000" h="779779">
                <a:moveTo>
                  <a:pt x="2662428" y="769620"/>
                </a:moveTo>
                <a:lnTo>
                  <a:pt x="4572" y="769620"/>
                </a:lnTo>
                <a:lnTo>
                  <a:pt x="9906" y="774192"/>
                </a:lnTo>
                <a:lnTo>
                  <a:pt x="9906" y="779526"/>
                </a:lnTo>
                <a:lnTo>
                  <a:pt x="2657856" y="779526"/>
                </a:lnTo>
                <a:lnTo>
                  <a:pt x="2657856" y="774192"/>
                </a:lnTo>
                <a:lnTo>
                  <a:pt x="2662428" y="769620"/>
                </a:lnTo>
                <a:close/>
              </a:path>
              <a:path w="2667000" h="779779">
                <a:moveTo>
                  <a:pt x="9906" y="779526"/>
                </a:moveTo>
                <a:lnTo>
                  <a:pt x="9906" y="774192"/>
                </a:lnTo>
                <a:lnTo>
                  <a:pt x="4572" y="769620"/>
                </a:lnTo>
                <a:lnTo>
                  <a:pt x="4572" y="779526"/>
                </a:lnTo>
                <a:lnTo>
                  <a:pt x="9906" y="779526"/>
                </a:lnTo>
                <a:close/>
              </a:path>
              <a:path w="2667000" h="779779">
                <a:moveTo>
                  <a:pt x="2662428" y="9906"/>
                </a:moveTo>
                <a:lnTo>
                  <a:pt x="2657856" y="5334"/>
                </a:lnTo>
                <a:lnTo>
                  <a:pt x="2657856" y="9906"/>
                </a:lnTo>
                <a:lnTo>
                  <a:pt x="2662428" y="9906"/>
                </a:lnTo>
                <a:close/>
              </a:path>
              <a:path w="2667000" h="779779">
                <a:moveTo>
                  <a:pt x="2662428" y="769620"/>
                </a:moveTo>
                <a:lnTo>
                  <a:pt x="2662428" y="9906"/>
                </a:lnTo>
                <a:lnTo>
                  <a:pt x="2657856" y="9906"/>
                </a:lnTo>
                <a:lnTo>
                  <a:pt x="2657856" y="769620"/>
                </a:lnTo>
                <a:lnTo>
                  <a:pt x="2662428" y="769620"/>
                </a:lnTo>
                <a:close/>
              </a:path>
              <a:path w="2667000" h="779779">
                <a:moveTo>
                  <a:pt x="2662428" y="779526"/>
                </a:moveTo>
                <a:lnTo>
                  <a:pt x="2662428" y="769620"/>
                </a:lnTo>
                <a:lnTo>
                  <a:pt x="2657856" y="774192"/>
                </a:lnTo>
                <a:lnTo>
                  <a:pt x="2657856" y="779526"/>
                </a:lnTo>
                <a:lnTo>
                  <a:pt x="2662428" y="779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35329" y="2802890"/>
            <a:ext cx="237998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Access Metric </a:t>
            </a:r>
            <a:r>
              <a:rPr sz="1600" dirty="0">
                <a:latin typeface="Arial"/>
                <a:cs typeface="Arial"/>
              </a:rPr>
              <a:t>=  </a:t>
            </a:r>
            <a:r>
              <a:rPr sz="1400" spc="-5" dirty="0">
                <a:latin typeface="Arial"/>
                <a:cs typeface="Arial"/>
              </a:rPr>
              <a:t>number of </a:t>
            </a:r>
            <a:r>
              <a:rPr sz="1400" spc="-5" dirty="0">
                <a:solidFill>
                  <a:srgbClr val="348A78"/>
                </a:solidFill>
                <a:latin typeface="Arial"/>
                <a:cs typeface="Arial"/>
              </a:rPr>
              <a:t>private </a:t>
            </a:r>
            <a:r>
              <a:rPr sz="1400" spc="-5" dirty="0">
                <a:latin typeface="Arial"/>
                <a:cs typeface="Arial"/>
              </a:rPr>
              <a:t>attributes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  the total number 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48906" y="2929127"/>
            <a:ext cx="359410" cy="368935"/>
          </a:xfrm>
          <a:custGeom>
            <a:avLst/>
            <a:gdLst/>
            <a:ahLst/>
            <a:cxnLst/>
            <a:rect l="l" t="t" r="r" b="b"/>
            <a:pathLst>
              <a:path w="359409" h="368935">
                <a:moveTo>
                  <a:pt x="180568" y="761"/>
                </a:moveTo>
                <a:lnTo>
                  <a:pt x="179831" y="0"/>
                </a:lnTo>
                <a:lnTo>
                  <a:pt x="179831" y="761"/>
                </a:lnTo>
                <a:lnTo>
                  <a:pt x="180568" y="761"/>
                </a:lnTo>
                <a:close/>
              </a:path>
              <a:path w="359409" h="368935">
                <a:moveTo>
                  <a:pt x="12" y="277367"/>
                </a:moveTo>
                <a:lnTo>
                  <a:pt x="12" y="92202"/>
                </a:lnTo>
                <a:lnTo>
                  <a:pt x="0" y="277368"/>
                </a:lnTo>
                <a:close/>
              </a:path>
              <a:path w="359409" h="368935">
                <a:moveTo>
                  <a:pt x="307330" y="238273"/>
                </a:moveTo>
                <a:lnTo>
                  <a:pt x="281939" y="263651"/>
                </a:lnTo>
                <a:lnTo>
                  <a:pt x="281190" y="265175"/>
                </a:lnTo>
                <a:lnTo>
                  <a:pt x="255269" y="291083"/>
                </a:lnTo>
                <a:lnTo>
                  <a:pt x="254520" y="292607"/>
                </a:lnTo>
                <a:lnTo>
                  <a:pt x="228612" y="318515"/>
                </a:lnTo>
                <a:lnTo>
                  <a:pt x="227850" y="320039"/>
                </a:lnTo>
                <a:lnTo>
                  <a:pt x="201167" y="346709"/>
                </a:lnTo>
                <a:lnTo>
                  <a:pt x="200405" y="348233"/>
                </a:lnTo>
                <a:lnTo>
                  <a:pt x="179831" y="368807"/>
                </a:lnTo>
                <a:lnTo>
                  <a:pt x="180572" y="368807"/>
                </a:lnTo>
                <a:lnTo>
                  <a:pt x="307330" y="238273"/>
                </a:lnTo>
                <a:close/>
              </a:path>
              <a:path w="359409" h="368935">
                <a:moveTo>
                  <a:pt x="333298" y="211532"/>
                </a:moveTo>
                <a:lnTo>
                  <a:pt x="308622" y="236219"/>
                </a:lnTo>
                <a:lnTo>
                  <a:pt x="307877" y="237710"/>
                </a:lnTo>
                <a:lnTo>
                  <a:pt x="333298" y="211532"/>
                </a:lnTo>
                <a:close/>
              </a:path>
              <a:path w="359409" h="368935">
                <a:moveTo>
                  <a:pt x="358901" y="185166"/>
                </a:moveTo>
                <a:lnTo>
                  <a:pt x="358656" y="184911"/>
                </a:lnTo>
                <a:lnTo>
                  <a:pt x="358139" y="185927"/>
                </a:lnTo>
                <a:lnTo>
                  <a:pt x="336041" y="208025"/>
                </a:lnTo>
                <a:lnTo>
                  <a:pt x="335339" y="209430"/>
                </a:lnTo>
                <a:lnTo>
                  <a:pt x="358901" y="185166"/>
                </a:lnTo>
                <a:close/>
              </a:path>
              <a:path w="359409" h="368935">
                <a:moveTo>
                  <a:pt x="329425" y="154685"/>
                </a:moveTo>
                <a:lnTo>
                  <a:pt x="329196" y="154449"/>
                </a:lnTo>
                <a:lnTo>
                  <a:pt x="329196" y="154685"/>
                </a:lnTo>
                <a:lnTo>
                  <a:pt x="329425" y="154685"/>
                </a:lnTo>
                <a:close/>
              </a:path>
              <a:path w="359409" h="368935">
                <a:moveTo>
                  <a:pt x="302896" y="127253"/>
                </a:moveTo>
                <a:lnTo>
                  <a:pt x="302513" y="126858"/>
                </a:lnTo>
                <a:lnTo>
                  <a:pt x="302513" y="127253"/>
                </a:lnTo>
                <a:lnTo>
                  <a:pt x="302896" y="127253"/>
                </a:lnTo>
                <a:close/>
              </a:path>
              <a:path w="359409" h="368935">
                <a:moveTo>
                  <a:pt x="275630" y="99059"/>
                </a:moveTo>
                <a:lnTo>
                  <a:pt x="275081" y="98492"/>
                </a:lnTo>
                <a:lnTo>
                  <a:pt x="275081" y="99059"/>
                </a:lnTo>
                <a:lnTo>
                  <a:pt x="275630" y="99059"/>
                </a:lnTo>
                <a:close/>
              </a:path>
              <a:path w="359409" h="368935">
                <a:moveTo>
                  <a:pt x="249101" y="71627"/>
                </a:moveTo>
                <a:lnTo>
                  <a:pt x="248424" y="70927"/>
                </a:lnTo>
                <a:lnTo>
                  <a:pt x="248424" y="71627"/>
                </a:lnTo>
                <a:lnTo>
                  <a:pt x="249101" y="71627"/>
                </a:lnTo>
                <a:close/>
              </a:path>
              <a:path w="359409" h="368935">
                <a:moveTo>
                  <a:pt x="224567" y="46257"/>
                </a:moveTo>
                <a:lnTo>
                  <a:pt x="221741" y="43336"/>
                </a:lnTo>
                <a:lnTo>
                  <a:pt x="221741" y="44195"/>
                </a:lnTo>
                <a:lnTo>
                  <a:pt x="222503" y="44195"/>
                </a:lnTo>
                <a:lnTo>
                  <a:pt x="224567" y="46257"/>
                </a:lnTo>
                <a:close/>
              </a:path>
              <a:path w="359409" h="368935">
                <a:moveTo>
                  <a:pt x="201927" y="22847"/>
                </a:moveTo>
                <a:lnTo>
                  <a:pt x="195084" y="15771"/>
                </a:lnTo>
                <a:lnTo>
                  <a:pt x="195084" y="16763"/>
                </a:lnTo>
                <a:lnTo>
                  <a:pt x="195846" y="16763"/>
                </a:lnTo>
                <a:lnTo>
                  <a:pt x="201927" y="228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4348" y="2917698"/>
            <a:ext cx="370840" cy="380365"/>
          </a:xfrm>
          <a:custGeom>
            <a:avLst/>
            <a:gdLst/>
            <a:ahLst/>
            <a:cxnLst/>
            <a:rect l="l" t="t" r="r" b="b"/>
            <a:pathLst>
              <a:path w="370840" h="380364">
                <a:moveTo>
                  <a:pt x="184391" y="99070"/>
                </a:moveTo>
                <a:lnTo>
                  <a:pt x="0" y="99060"/>
                </a:lnTo>
                <a:lnTo>
                  <a:pt x="0" y="293370"/>
                </a:lnTo>
                <a:lnTo>
                  <a:pt x="4571" y="293370"/>
                </a:lnTo>
                <a:lnTo>
                  <a:pt x="4571" y="103632"/>
                </a:lnTo>
                <a:lnTo>
                  <a:pt x="179070" y="103632"/>
                </a:lnTo>
                <a:lnTo>
                  <a:pt x="184391" y="99070"/>
                </a:lnTo>
                <a:close/>
              </a:path>
              <a:path w="370840" h="380364">
                <a:moveTo>
                  <a:pt x="126843" y="288798"/>
                </a:moveTo>
                <a:lnTo>
                  <a:pt x="9143" y="103632"/>
                </a:lnTo>
                <a:lnTo>
                  <a:pt x="4571" y="103632"/>
                </a:lnTo>
                <a:lnTo>
                  <a:pt x="4571" y="288798"/>
                </a:lnTo>
                <a:lnTo>
                  <a:pt x="126843" y="288798"/>
                </a:lnTo>
                <a:close/>
              </a:path>
              <a:path w="370840" h="380364">
                <a:moveTo>
                  <a:pt x="129749" y="293370"/>
                </a:moveTo>
                <a:lnTo>
                  <a:pt x="126843" y="288798"/>
                </a:lnTo>
                <a:lnTo>
                  <a:pt x="4571" y="288798"/>
                </a:lnTo>
                <a:lnTo>
                  <a:pt x="4571" y="293370"/>
                </a:lnTo>
                <a:lnTo>
                  <a:pt x="129749" y="293370"/>
                </a:lnTo>
                <a:close/>
              </a:path>
              <a:path w="370840" h="380364">
                <a:moveTo>
                  <a:pt x="184391" y="293370"/>
                </a:moveTo>
                <a:lnTo>
                  <a:pt x="184391" y="288798"/>
                </a:lnTo>
                <a:lnTo>
                  <a:pt x="126843" y="288798"/>
                </a:lnTo>
                <a:lnTo>
                  <a:pt x="129749" y="293370"/>
                </a:lnTo>
                <a:lnTo>
                  <a:pt x="184391" y="293370"/>
                </a:lnTo>
                <a:close/>
              </a:path>
              <a:path w="370840" h="380364">
                <a:moveTo>
                  <a:pt x="184391" y="379332"/>
                </a:moveTo>
                <a:lnTo>
                  <a:pt x="184391" y="293370"/>
                </a:lnTo>
                <a:lnTo>
                  <a:pt x="129749" y="293370"/>
                </a:lnTo>
                <a:lnTo>
                  <a:pt x="184391" y="379332"/>
                </a:lnTo>
                <a:close/>
              </a:path>
              <a:path w="370840" h="380364">
                <a:moveTo>
                  <a:pt x="190931" y="12192"/>
                </a:moveTo>
                <a:lnTo>
                  <a:pt x="179070" y="0"/>
                </a:lnTo>
                <a:lnTo>
                  <a:pt x="179070" y="99060"/>
                </a:lnTo>
                <a:lnTo>
                  <a:pt x="180594" y="99060"/>
                </a:lnTo>
                <a:lnTo>
                  <a:pt x="180594" y="15240"/>
                </a:lnTo>
                <a:lnTo>
                  <a:pt x="184391" y="13513"/>
                </a:lnTo>
                <a:lnTo>
                  <a:pt x="184391" y="12192"/>
                </a:lnTo>
                <a:lnTo>
                  <a:pt x="187299" y="12192"/>
                </a:lnTo>
                <a:lnTo>
                  <a:pt x="188976" y="11430"/>
                </a:lnTo>
                <a:lnTo>
                  <a:pt x="188976" y="12192"/>
                </a:lnTo>
                <a:lnTo>
                  <a:pt x="190931" y="12192"/>
                </a:lnTo>
                <a:close/>
              </a:path>
              <a:path w="370840" h="380364">
                <a:moveTo>
                  <a:pt x="190826" y="373802"/>
                </a:moveTo>
                <a:lnTo>
                  <a:pt x="184391" y="99070"/>
                </a:lnTo>
                <a:lnTo>
                  <a:pt x="179070" y="103632"/>
                </a:lnTo>
                <a:lnTo>
                  <a:pt x="184391" y="103632"/>
                </a:lnTo>
                <a:lnTo>
                  <a:pt x="184391" y="380238"/>
                </a:lnTo>
                <a:lnTo>
                  <a:pt x="190826" y="373802"/>
                </a:lnTo>
                <a:close/>
              </a:path>
              <a:path w="370840" h="380364">
                <a:moveTo>
                  <a:pt x="184391" y="19133"/>
                </a:moveTo>
                <a:lnTo>
                  <a:pt x="184391" y="13513"/>
                </a:lnTo>
                <a:lnTo>
                  <a:pt x="180594" y="15240"/>
                </a:lnTo>
                <a:lnTo>
                  <a:pt x="184391" y="19133"/>
                </a:lnTo>
                <a:close/>
              </a:path>
              <a:path w="370840" h="380364">
                <a:moveTo>
                  <a:pt x="184391" y="99060"/>
                </a:moveTo>
                <a:lnTo>
                  <a:pt x="184391" y="19133"/>
                </a:lnTo>
                <a:lnTo>
                  <a:pt x="180594" y="15240"/>
                </a:lnTo>
                <a:lnTo>
                  <a:pt x="180594" y="99060"/>
                </a:lnTo>
                <a:lnTo>
                  <a:pt x="184391" y="99060"/>
                </a:lnTo>
                <a:close/>
              </a:path>
              <a:path w="370840" h="380364">
                <a:moveTo>
                  <a:pt x="188976" y="380238"/>
                </a:moveTo>
                <a:lnTo>
                  <a:pt x="188976" y="375653"/>
                </a:lnTo>
                <a:lnTo>
                  <a:pt x="185055" y="379574"/>
                </a:lnTo>
                <a:lnTo>
                  <a:pt x="186880" y="380238"/>
                </a:lnTo>
                <a:lnTo>
                  <a:pt x="188976" y="380238"/>
                </a:lnTo>
                <a:close/>
              </a:path>
              <a:path w="370840" h="380364">
                <a:moveTo>
                  <a:pt x="187299" y="12192"/>
                </a:moveTo>
                <a:lnTo>
                  <a:pt x="185153" y="12192"/>
                </a:lnTo>
                <a:lnTo>
                  <a:pt x="185824" y="12862"/>
                </a:lnTo>
                <a:lnTo>
                  <a:pt x="187299" y="12192"/>
                </a:lnTo>
                <a:close/>
              </a:path>
              <a:path w="370840" h="380364">
                <a:moveTo>
                  <a:pt x="370332" y="196595"/>
                </a:moveTo>
                <a:lnTo>
                  <a:pt x="190977" y="12239"/>
                </a:lnTo>
                <a:lnTo>
                  <a:pt x="187299" y="12192"/>
                </a:lnTo>
                <a:lnTo>
                  <a:pt x="185824" y="12862"/>
                </a:lnTo>
                <a:lnTo>
                  <a:pt x="199643" y="26670"/>
                </a:lnTo>
                <a:lnTo>
                  <a:pt x="199643" y="28194"/>
                </a:lnTo>
                <a:lnTo>
                  <a:pt x="200405" y="28194"/>
                </a:lnTo>
                <a:lnTo>
                  <a:pt x="226301" y="54102"/>
                </a:lnTo>
                <a:lnTo>
                  <a:pt x="226301" y="55626"/>
                </a:lnTo>
                <a:lnTo>
                  <a:pt x="227063" y="55626"/>
                </a:lnTo>
                <a:lnTo>
                  <a:pt x="252983" y="81534"/>
                </a:lnTo>
                <a:lnTo>
                  <a:pt x="252983" y="83058"/>
                </a:lnTo>
                <a:lnTo>
                  <a:pt x="253745" y="83058"/>
                </a:lnTo>
                <a:lnTo>
                  <a:pt x="279641" y="108966"/>
                </a:lnTo>
                <a:lnTo>
                  <a:pt x="279641" y="110490"/>
                </a:lnTo>
                <a:lnTo>
                  <a:pt x="280403" y="110490"/>
                </a:lnTo>
                <a:lnTo>
                  <a:pt x="307073" y="137160"/>
                </a:lnTo>
                <a:lnTo>
                  <a:pt x="307073" y="138684"/>
                </a:lnTo>
                <a:lnTo>
                  <a:pt x="307847" y="138684"/>
                </a:lnTo>
                <a:lnTo>
                  <a:pt x="333755" y="164592"/>
                </a:lnTo>
                <a:lnTo>
                  <a:pt x="333755" y="166116"/>
                </a:lnTo>
                <a:lnTo>
                  <a:pt x="334517" y="166116"/>
                </a:lnTo>
                <a:lnTo>
                  <a:pt x="360413" y="192024"/>
                </a:lnTo>
                <a:lnTo>
                  <a:pt x="360426" y="193548"/>
                </a:lnTo>
                <a:lnTo>
                  <a:pt x="361175" y="193548"/>
                </a:lnTo>
                <a:lnTo>
                  <a:pt x="363473" y="195834"/>
                </a:lnTo>
                <a:lnTo>
                  <a:pt x="363473" y="203617"/>
                </a:lnTo>
                <a:lnTo>
                  <a:pt x="370332" y="196595"/>
                </a:lnTo>
                <a:close/>
              </a:path>
              <a:path w="370840" h="380364">
                <a:moveTo>
                  <a:pt x="188976" y="12192"/>
                </a:moveTo>
                <a:lnTo>
                  <a:pt x="188976" y="11430"/>
                </a:lnTo>
                <a:lnTo>
                  <a:pt x="187299" y="12192"/>
                </a:lnTo>
                <a:lnTo>
                  <a:pt x="188976" y="12192"/>
                </a:lnTo>
                <a:close/>
              </a:path>
              <a:path w="370840" h="380364">
                <a:moveTo>
                  <a:pt x="363473" y="203617"/>
                </a:moveTo>
                <a:lnTo>
                  <a:pt x="363473" y="195834"/>
                </a:lnTo>
                <a:lnTo>
                  <a:pt x="362699" y="197358"/>
                </a:lnTo>
                <a:lnTo>
                  <a:pt x="340601" y="219456"/>
                </a:lnTo>
                <a:lnTo>
                  <a:pt x="339839" y="220980"/>
                </a:lnTo>
                <a:lnTo>
                  <a:pt x="313181" y="247650"/>
                </a:lnTo>
                <a:lnTo>
                  <a:pt x="312419" y="249174"/>
                </a:lnTo>
                <a:lnTo>
                  <a:pt x="286499" y="275082"/>
                </a:lnTo>
                <a:lnTo>
                  <a:pt x="285749" y="276606"/>
                </a:lnTo>
                <a:lnTo>
                  <a:pt x="259829" y="302514"/>
                </a:lnTo>
                <a:lnTo>
                  <a:pt x="259079" y="304038"/>
                </a:lnTo>
                <a:lnTo>
                  <a:pt x="233171" y="329946"/>
                </a:lnTo>
                <a:lnTo>
                  <a:pt x="232409" y="331470"/>
                </a:lnTo>
                <a:lnTo>
                  <a:pt x="205727" y="358140"/>
                </a:lnTo>
                <a:lnTo>
                  <a:pt x="204965" y="359664"/>
                </a:lnTo>
                <a:lnTo>
                  <a:pt x="190826" y="373802"/>
                </a:lnTo>
                <a:lnTo>
                  <a:pt x="190977" y="380238"/>
                </a:lnTo>
                <a:lnTo>
                  <a:pt x="363473" y="203617"/>
                </a:lnTo>
                <a:close/>
              </a:path>
              <a:path w="370840" h="380364">
                <a:moveTo>
                  <a:pt x="360426" y="193548"/>
                </a:moveTo>
                <a:lnTo>
                  <a:pt x="360413" y="192799"/>
                </a:lnTo>
                <a:lnTo>
                  <a:pt x="360413" y="1935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48906" y="2929127"/>
            <a:ext cx="359410" cy="369570"/>
          </a:xfrm>
          <a:custGeom>
            <a:avLst/>
            <a:gdLst/>
            <a:ahLst/>
            <a:cxnLst/>
            <a:rect l="l" t="t" r="r" b="b"/>
            <a:pathLst>
              <a:path w="359409" h="369570">
                <a:moveTo>
                  <a:pt x="179831" y="277368"/>
                </a:moveTo>
                <a:lnTo>
                  <a:pt x="179831" y="92202"/>
                </a:lnTo>
                <a:lnTo>
                  <a:pt x="0" y="92202"/>
                </a:lnTo>
                <a:lnTo>
                  <a:pt x="0" y="277368"/>
                </a:lnTo>
                <a:lnTo>
                  <a:pt x="179831" y="277368"/>
                </a:lnTo>
                <a:close/>
              </a:path>
              <a:path w="359409" h="369570">
                <a:moveTo>
                  <a:pt x="358901" y="185166"/>
                </a:moveTo>
                <a:lnTo>
                  <a:pt x="179831" y="0"/>
                </a:lnTo>
                <a:lnTo>
                  <a:pt x="179831" y="369570"/>
                </a:lnTo>
                <a:lnTo>
                  <a:pt x="358901" y="18516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4348" y="2917698"/>
            <a:ext cx="370840" cy="392430"/>
          </a:xfrm>
          <a:custGeom>
            <a:avLst/>
            <a:gdLst/>
            <a:ahLst/>
            <a:cxnLst/>
            <a:rect l="l" t="t" r="r" b="b"/>
            <a:pathLst>
              <a:path w="370840" h="392429">
                <a:moveTo>
                  <a:pt x="184404" y="99060"/>
                </a:moveTo>
                <a:lnTo>
                  <a:pt x="0" y="99060"/>
                </a:lnTo>
                <a:lnTo>
                  <a:pt x="0" y="293370"/>
                </a:lnTo>
                <a:lnTo>
                  <a:pt x="4572" y="293370"/>
                </a:lnTo>
                <a:lnTo>
                  <a:pt x="4572" y="108966"/>
                </a:lnTo>
                <a:lnTo>
                  <a:pt x="9144" y="103632"/>
                </a:lnTo>
                <a:lnTo>
                  <a:pt x="9144" y="108966"/>
                </a:lnTo>
                <a:lnTo>
                  <a:pt x="179070" y="108966"/>
                </a:lnTo>
                <a:lnTo>
                  <a:pt x="179070" y="103632"/>
                </a:lnTo>
                <a:lnTo>
                  <a:pt x="184404" y="99060"/>
                </a:lnTo>
                <a:close/>
              </a:path>
              <a:path w="370840" h="392429">
                <a:moveTo>
                  <a:pt x="9144" y="108966"/>
                </a:moveTo>
                <a:lnTo>
                  <a:pt x="9144" y="103632"/>
                </a:lnTo>
                <a:lnTo>
                  <a:pt x="4572" y="108966"/>
                </a:lnTo>
                <a:lnTo>
                  <a:pt x="9144" y="108966"/>
                </a:lnTo>
                <a:close/>
              </a:path>
              <a:path w="370840" h="392429">
                <a:moveTo>
                  <a:pt x="9144" y="284226"/>
                </a:moveTo>
                <a:lnTo>
                  <a:pt x="9144" y="108966"/>
                </a:lnTo>
                <a:lnTo>
                  <a:pt x="4572" y="108966"/>
                </a:lnTo>
                <a:lnTo>
                  <a:pt x="4572" y="284226"/>
                </a:lnTo>
                <a:lnTo>
                  <a:pt x="9144" y="284226"/>
                </a:lnTo>
                <a:close/>
              </a:path>
              <a:path w="370840" h="392429">
                <a:moveTo>
                  <a:pt x="188976" y="369321"/>
                </a:moveTo>
                <a:lnTo>
                  <a:pt x="188976" y="284226"/>
                </a:lnTo>
                <a:lnTo>
                  <a:pt x="4572" y="284226"/>
                </a:lnTo>
                <a:lnTo>
                  <a:pt x="9144" y="288798"/>
                </a:lnTo>
                <a:lnTo>
                  <a:pt x="9144" y="293370"/>
                </a:lnTo>
                <a:lnTo>
                  <a:pt x="179070" y="293370"/>
                </a:lnTo>
                <a:lnTo>
                  <a:pt x="179070" y="288798"/>
                </a:lnTo>
                <a:lnTo>
                  <a:pt x="184404" y="293370"/>
                </a:lnTo>
                <a:lnTo>
                  <a:pt x="184404" y="374028"/>
                </a:lnTo>
                <a:lnTo>
                  <a:pt x="188976" y="369321"/>
                </a:lnTo>
                <a:close/>
              </a:path>
              <a:path w="370840" h="392429">
                <a:moveTo>
                  <a:pt x="9144" y="293370"/>
                </a:moveTo>
                <a:lnTo>
                  <a:pt x="9144" y="288798"/>
                </a:lnTo>
                <a:lnTo>
                  <a:pt x="4572" y="284226"/>
                </a:lnTo>
                <a:lnTo>
                  <a:pt x="4572" y="293370"/>
                </a:lnTo>
                <a:lnTo>
                  <a:pt x="9144" y="293370"/>
                </a:lnTo>
                <a:close/>
              </a:path>
              <a:path w="370840" h="392429">
                <a:moveTo>
                  <a:pt x="370332" y="196595"/>
                </a:moveTo>
                <a:lnTo>
                  <a:pt x="179070" y="0"/>
                </a:lnTo>
                <a:lnTo>
                  <a:pt x="179070" y="99060"/>
                </a:lnTo>
                <a:lnTo>
                  <a:pt x="180594" y="99060"/>
                </a:lnTo>
                <a:lnTo>
                  <a:pt x="180594" y="15240"/>
                </a:lnTo>
                <a:lnTo>
                  <a:pt x="188976" y="11430"/>
                </a:lnTo>
                <a:lnTo>
                  <a:pt x="188976" y="23835"/>
                </a:lnTo>
                <a:lnTo>
                  <a:pt x="357088" y="196222"/>
                </a:lnTo>
                <a:lnTo>
                  <a:pt x="360426" y="192786"/>
                </a:lnTo>
                <a:lnTo>
                  <a:pt x="360426" y="206738"/>
                </a:lnTo>
                <a:lnTo>
                  <a:pt x="370332" y="196595"/>
                </a:lnTo>
                <a:close/>
              </a:path>
              <a:path w="370840" h="392429">
                <a:moveTo>
                  <a:pt x="184404" y="108966"/>
                </a:moveTo>
                <a:lnTo>
                  <a:pt x="184404" y="99060"/>
                </a:lnTo>
                <a:lnTo>
                  <a:pt x="179070" y="103632"/>
                </a:lnTo>
                <a:lnTo>
                  <a:pt x="179070" y="108966"/>
                </a:lnTo>
                <a:lnTo>
                  <a:pt x="184404" y="108966"/>
                </a:lnTo>
                <a:close/>
              </a:path>
              <a:path w="370840" h="392429">
                <a:moveTo>
                  <a:pt x="184404" y="293370"/>
                </a:moveTo>
                <a:lnTo>
                  <a:pt x="179070" y="288798"/>
                </a:lnTo>
                <a:lnTo>
                  <a:pt x="179070" y="293370"/>
                </a:lnTo>
                <a:lnTo>
                  <a:pt x="184404" y="293370"/>
                </a:lnTo>
                <a:close/>
              </a:path>
              <a:path w="370840" h="392429">
                <a:moveTo>
                  <a:pt x="184404" y="374028"/>
                </a:moveTo>
                <a:lnTo>
                  <a:pt x="184404" y="293370"/>
                </a:lnTo>
                <a:lnTo>
                  <a:pt x="179070" y="293370"/>
                </a:lnTo>
                <a:lnTo>
                  <a:pt x="179070" y="392430"/>
                </a:lnTo>
                <a:lnTo>
                  <a:pt x="180594" y="390869"/>
                </a:lnTo>
                <a:lnTo>
                  <a:pt x="180594" y="377952"/>
                </a:lnTo>
                <a:lnTo>
                  <a:pt x="184404" y="374028"/>
                </a:lnTo>
                <a:close/>
              </a:path>
              <a:path w="370840" h="392429">
                <a:moveTo>
                  <a:pt x="188976" y="23835"/>
                </a:moveTo>
                <a:lnTo>
                  <a:pt x="188976" y="11430"/>
                </a:lnTo>
                <a:lnTo>
                  <a:pt x="180594" y="15240"/>
                </a:lnTo>
                <a:lnTo>
                  <a:pt x="188976" y="23835"/>
                </a:lnTo>
                <a:close/>
              </a:path>
              <a:path w="370840" h="392429">
                <a:moveTo>
                  <a:pt x="188976" y="108966"/>
                </a:moveTo>
                <a:lnTo>
                  <a:pt x="188976" y="23835"/>
                </a:lnTo>
                <a:lnTo>
                  <a:pt x="180594" y="15240"/>
                </a:lnTo>
                <a:lnTo>
                  <a:pt x="180594" y="99060"/>
                </a:lnTo>
                <a:lnTo>
                  <a:pt x="184404" y="99060"/>
                </a:lnTo>
                <a:lnTo>
                  <a:pt x="184404" y="108966"/>
                </a:lnTo>
                <a:lnTo>
                  <a:pt x="188976" y="108966"/>
                </a:lnTo>
                <a:close/>
              </a:path>
              <a:path w="370840" h="392429">
                <a:moveTo>
                  <a:pt x="360426" y="206738"/>
                </a:moveTo>
                <a:lnTo>
                  <a:pt x="360426" y="199644"/>
                </a:lnTo>
                <a:lnTo>
                  <a:pt x="357088" y="196222"/>
                </a:lnTo>
                <a:lnTo>
                  <a:pt x="180594" y="377952"/>
                </a:lnTo>
                <a:lnTo>
                  <a:pt x="188976" y="381000"/>
                </a:lnTo>
                <a:lnTo>
                  <a:pt x="188976" y="382287"/>
                </a:lnTo>
                <a:lnTo>
                  <a:pt x="360426" y="206738"/>
                </a:lnTo>
                <a:close/>
              </a:path>
              <a:path w="370840" h="392429">
                <a:moveTo>
                  <a:pt x="188976" y="382287"/>
                </a:moveTo>
                <a:lnTo>
                  <a:pt x="188976" y="381000"/>
                </a:lnTo>
                <a:lnTo>
                  <a:pt x="180594" y="377952"/>
                </a:lnTo>
                <a:lnTo>
                  <a:pt x="180594" y="390869"/>
                </a:lnTo>
                <a:lnTo>
                  <a:pt x="188976" y="382287"/>
                </a:lnTo>
                <a:close/>
              </a:path>
              <a:path w="370840" h="392429">
                <a:moveTo>
                  <a:pt x="360426" y="199644"/>
                </a:moveTo>
                <a:lnTo>
                  <a:pt x="360426" y="192786"/>
                </a:lnTo>
                <a:lnTo>
                  <a:pt x="357088" y="196222"/>
                </a:lnTo>
                <a:lnTo>
                  <a:pt x="360426" y="19964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168260" y="3943350"/>
            <a:ext cx="2526665" cy="23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Design Size in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Classes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Hierarchies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Average Number of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Ancestors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 Polymorphic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Methods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Class </a:t>
            </a:r>
            <a:r>
              <a:rPr sz="1200" dirty="0">
                <a:latin typeface="Arial"/>
                <a:cs typeface="Arial"/>
              </a:rPr>
              <a:t>Interface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Size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Number of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Methods</a:t>
            </a: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Direct Class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Coupling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Cohesion Among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Methods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Data Access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Metric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Measure of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Aggregation</a:t>
            </a:r>
            <a:endParaRPr sz="1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/>
                <a:cs typeface="Arial"/>
              </a:rPr>
              <a:t>Measure Functional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Abstraction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65354" y="3352800"/>
            <a:ext cx="1218311" cy="2036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033" y="1491234"/>
            <a:ext cx="8284209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Assigning OOD Metrics to OOD Properties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(L23)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Determine </a:t>
            </a:r>
            <a:r>
              <a:rPr sz="2000" spc="-5" dirty="0">
                <a:latin typeface="Arial"/>
                <a:cs typeface="Arial"/>
              </a:rPr>
              <a:t>which metric </a:t>
            </a:r>
            <a:r>
              <a:rPr sz="2000" spc="-10" dirty="0">
                <a:latin typeface="Arial"/>
                <a:cs typeface="Arial"/>
              </a:rPr>
              <a:t>contains information </a:t>
            </a:r>
            <a:r>
              <a:rPr sz="2000" spc="-5" dirty="0">
                <a:latin typeface="Arial"/>
                <a:cs typeface="Arial"/>
              </a:rPr>
              <a:t>about </a:t>
            </a:r>
            <a:r>
              <a:rPr sz="2000" spc="-10" dirty="0">
                <a:latin typeface="Arial"/>
                <a:cs typeface="Arial"/>
              </a:rPr>
              <a:t>design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200797" y="3269741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7" y="1866900"/>
                </a:lnTo>
                <a:lnTo>
                  <a:pt x="23461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843" y="3257550"/>
            <a:ext cx="2372360" cy="1892300"/>
          </a:xfrm>
          <a:custGeom>
            <a:avLst/>
            <a:gdLst/>
            <a:ahLst/>
            <a:cxnLst/>
            <a:rect l="l" t="t" r="r" b="b"/>
            <a:pathLst>
              <a:path w="2372360" h="1892300">
                <a:moveTo>
                  <a:pt x="2372106" y="1885949"/>
                </a:moveTo>
                <a:lnTo>
                  <a:pt x="2372106" y="5333"/>
                </a:lnTo>
                <a:lnTo>
                  <a:pt x="2366772" y="0"/>
                </a:lnTo>
                <a:lnTo>
                  <a:pt x="6095" y="0"/>
                </a:lnTo>
                <a:lnTo>
                  <a:pt x="0" y="5333"/>
                </a:lnTo>
                <a:lnTo>
                  <a:pt x="0" y="1885949"/>
                </a:lnTo>
                <a:lnTo>
                  <a:pt x="6095" y="1892045"/>
                </a:lnTo>
                <a:lnTo>
                  <a:pt x="12954" y="1892045"/>
                </a:lnTo>
                <a:lnTo>
                  <a:pt x="12954" y="25145"/>
                </a:lnTo>
                <a:lnTo>
                  <a:pt x="25907" y="12191"/>
                </a:lnTo>
                <a:lnTo>
                  <a:pt x="25907" y="25145"/>
                </a:lnTo>
                <a:lnTo>
                  <a:pt x="2346960" y="25145"/>
                </a:lnTo>
                <a:lnTo>
                  <a:pt x="2346960" y="12191"/>
                </a:lnTo>
                <a:lnTo>
                  <a:pt x="2359152" y="25145"/>
                </a:lnTo>
                <a:lnTo>
                  <a:pt x="2359152" y="1892045"/>
                </a:lnTo>
                <a:lnTo>
                  <a:pt x="2366772" y="1892045"/>
                </a:lnTo>
                <a:lnTo>
                  <a:pt x="2372106" y="1885949"/>
                </a:lnTo>
                <a:close/>
              </a:path>
              <a:path w="2372360" h="1892300">
                <a:moveTo>
                  <a:pt x="25907" y="25145"/>
                </a:moveTo>
                <a:lnTo>
                  <a:pt x="25907" y="12191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372360" h="1892300">
                <a:moveTo>
                  <a:pt x="25907" y="1866137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1866137"/>
                </a:lnTo>
                <a:lnTo>
                  <a:pt x="25907" y="1866137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12954" y="1866137"/>
                </a:lnTo>
                <a:lnTo>
                  <a:pt x="25907" y="1879091"/>
                </a:lnTo>
                <a:lnTo>
                  <a:pt x="25907" y="1892045"/>
                </a:lnTo>
                <a:lnTo>
                  <a:pt x="2346960" y="1892045"/>
                </a:lnTo>
                <a:lnTo>
                  <a:pt x="2346960" y="1879091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5907" y="1892045"/>
                </a:moveTo>
                <a:lnTo>
                  <a:pt x="25907" y="1879091"/>
                </a:lnTo>
                <a:lnTo>
                  <a:pt x="12954" y="1866137"/>
                </a:lnTo>
                <a:lnTo>
                  <a:pt x="12954" y="1892045"/>
                </a:lnTo>
                <a:lnTo>
                  <a:pt x="25907" y="1892045"/>
                </a:lnTo>
                <a:close/>
              </a:path>
              <a:path w="2372360" h="1892300">
                <a:moveTo>
                  <a:pt x="2359152" y="25145"/>
                </a:moveTo>
                <a:lnTo>
                  <a:pt x="2346960" y="12191"/>
                </a:lnTo>
                <a:lnTo>
                  <a:pt x="2346960" y="25145"/>
                </a:lnTo>
                <a:lnTo>
                  <a:pt x="2359152" y="25145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2359152" y="25145"/>
                </a:lnTo>
                <a:lnTo>
                  <a:pt x="2346960" y="25145"/>
                </a:lnTo>
                <a:lnTo>
                  <a:pt x="2346960" y="1866137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359152" y="1892045"/>
                </a:moveTo>
                <a:lnTo>
                  <a:pt x="2359152" y="1866137"/>
                </a:lnTo>
                <a:lnTo>
                  <a:pt x="2346960" y="1879091"/>
                </a:lnTo>
                <a:lnTo>
                  <a:pt x="2346960" y="1892045"/>
                </a:lnTo>
                <a:lnTo>
                  <a:pt x="2359152" y="1892045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333" y="3352800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794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85379" y="3831335"/>
            <a:ext cx="2186939" cy="27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4891" y="3858514"/>
            <a:ext cx="18700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7759" y="4326635"/>
            <a:ext cx="2186939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3750" y="4353814"/>
            <a:ext cx="1613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1569" y="4806696"/>
            <a:ext cx="2198370" cy="288925"/>
          </a:xfrm>
          <a:custGeom>
            <a:avLst/>
            <a:gdLst/>
            <a:ahLst/>
            <a:cxnLst/>
            <a:rect l="l" t="t" r="r" b="b"/>
            <a:pathLst>
              <a:path w="2198370" h="288925">
                <a:moveTo>
                  <a:pt x="2198370" y="282701"/>
                </a:moveTo>
                <a:lnTo>
                  <a:pt x="2198370" y="5333"/>
                </a:lnTo>
                <a:lnTo>
                  <a:pt x="2192274" y="0"/>
                </a:lnTo>
                <a:lnTo>
                  <a:pt x="6095" y="0"/>
                </a:lnTo>
                <a:lnTo>
                  <a:pt x="0" y="5333"/>
                </a:lnTo>
                <a:lnTo>
                  <a:pt x="0" y="282701"/>
                </a:lnTo>
                <a:lnTo>
                  <a:pt x="6096" y="288797"/>
                </a:lnTo>
                <a:lnTo>
                  <a:pt x="12954" y="288797"/>
                </a:lnTo>
                <a:lnTo>
                  <a:pt x="12954" y="25145"/>
                </a:lnTo>
                <a:lnTo>
                  <a:pt x="25908" y="12953"/>
                </a:lnTo>
                <a:lnTo>
                  <a:pt x="25907" y="25145"/>
                </a:lnTo>
                <a:lnTo>
                  <a:pt x="2172462" y="25145"/>
                </a:lnTo>
                <a:lnTo>
                  <a:pt x="2172462" y="12953"/>
                </a:lnTo>
                <a:lnTo>
                  <a:pt x="2185416" y="25145"/>
                </a:lnTo>
                <a:lnTo>
                  <a:pt x="2185416" y="288797"/>
                </a:lnTo>
                <a:lnTo>
                  <a:pt x="2192274" y="288797"/>
                </a:lnTo>
                <a:lnTo>
                  <a:pt x="2198370" y="282701"/>
                </a:lnTo>
                <a:close/>
              </a:path>
              <a:path w="2198370" h="288925">
                <a:moveTo>
                  <a:pt x="25907" y="25145"/>
                </a:moveTo>
                <a:lnTo>
                  <a:pt x="25908" y="12953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198370" h="288925">
                <a:moveTo>
                  <a:pt x="25907" y="262889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262889"/>
                </a:lnTo>
                <a:lnTo>
                  <a:pt x="25907" y="262889"/>
                </a:lnTo>
                <a:close/>
              </a:path>
              <a:path w="2198370" h="288925">
                <a:moveTo>
                  <a:pt x="2185416" y="262889"/>
                </a:moveTo>
                <a:lnTo>
                  <a:pt x="12954" y="262889"/>
                </a:lnTo>
                <a:lnTo>
                  <a:pt x="25908" y="275843"/>
                </a:lnTo>
                <a:lnTo>
                  <a:pt x="25907" y="288797"/>
                </a:lnTo>
                <a:lnTo>
                  <a:pt x="2172462" y="288797"/>
                </a:lnTo>
                <a:lnTo>
                  <a:pt x="2172462" y="275843"/>
                </a:lnTo>
                <a:lnTo>
                  <a:pt x="2185416" y="262889"/>
                </a:lnTo>
                <a:close/>
              </a:path>
              <a:path w="2198370" h="288925">
                <a:moveTo>
                  <a:pt x="25907" y="288797"/>
                </a:moveTo>
                <a:lnTo>
                  <a:pt x="25908" y="275843"/>
                </a:lnTo>
                <a:lnTo>
                  <a:pt x="12954" y="262889"/>
                </a:lnTo>
                <a:lnTo>
                  <a:pt x="12954" y="288797"/>
                </a:lnTo>
                <a:lnTo>
                  <a:pt x="25907" y="288797"/>
                </a:lnTo>
                <a:close/>
              </a:path>
              <a:path w="2198370" h="288925">
                <a:moveTo>
                  <a:pt x="2185416" y="25145"/>
                </a:moveTo>
                <a:lnTo>
                  <a:pt x="2172462" y="12953"/>
                </a:lnTo>
                <a:lnTo>
                  <a:pt x="2172462" y="25145"/>
                </a:lnTo>
                <a:lnTo>
                  <a:pt x="2185416" y="25145"/>
                </a:lnTo>
                <a:close/>
              </a:path>
              <a:path w="2198370" h="288925">
                <a:moveTo>
                  <a:pt x="2185416" y="262889"/>
                </a:moveTo>
                <a:lnTo>
                  <a:pt x="2185416" y="25145"/>
                </a:lnTo>
                <a:lnTo>
                  <a:pt x="2172462" y="25145"/>
                </a:lnTo>
                <a:lnTo>
                  <a:pt x="2172462" y="262889"/>
                </a:lnTo>
                <a:lnTo>
                  <a:pt x="2185416" y="262889"/>
                </a:lnTo>
                <a:close/>
              </a:path>
              <a:path w="2198370" h="288925">
                <a:moveTo>
                  <a:pt x="2185416" y="288797"/>
                </a:moveTo>
                <a:lnTo>
                  <a:pt x="2185416" y="262889"/>
                </a:lnTo>
                <a:lnTo>
                  <a:pt x="2172462" y="275843"/>
                </a:lnTo>
                <a:lnTo>
                  <a:pt x="2172462" y="288797"/>
                </a:lnTo>
                <a:lnTo>
                  <a:pt x="2185416" y="288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4523" y="4819650"/>
            <a:ext cx="2172970" cy="26289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3401" y="4598670"/>
            <a:ext cx="294894" cy="217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3401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9727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9456" y="217931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9456" y="217931"/>
                </a:lnTo>
                <a:close/>
              </a:path>
              <a:path w="295275" h="218439">
                <a:moveTo>
                  <a:pt x="219456" y="114299"/>
                </a:moveTo>
                <a:lnTo>
                  <a:pt x="219456" y="109727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9497" y="4101846"/>
            <a:ext cx="282702" cy="217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3401" y="3599688"/>
            <a:ext cx="294894" cy="217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3401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8965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4299"/>
                </a:moveTo>
                <a:lnTo>
                  <a:pt x="219456" y="108965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6223" y="2446527"/>
            <a:ext cx="931926" cy="341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7723" y="5009388"/>
            <a:ext cx="5802630" cy="1800225"/>
          </a:xfrm>
          <a:custGeom>
            <a:avLst/>
            <a:gdLst/>
            <a:ahLst/>
            <a:cxnLst/>
            <a:rect l="l" t="t" r="r" b="b"/>
            <a:pathLst>
              <a:path w="5802630" h="1800225">
                <a:moveTo>
                  <a:pt x="5802630" y="1793748"/>
                </a:moveTo>
                <a:lnTo>
                  <a:pt x="5802630" y="5334"/>
                </a:lnTo>
                <a:lnTo>
                  <a:pt x="5797296" y="0"/>
                </a:lnTo>
                <a:lnTo>
                  <a:pt x="6095" y="0"/>
                </a:lnTo>
                <a:lnTo>
                  <a:pt x="0" y="5334"/>
                </a:lnTo>
                <a:lnTo>
                  <a:pt x="0" y="1793748"/>
                </a:lnTo>
                <a:lnTo>
                  <a:pt x="6096" y="1799844"/>
                </a:lnTo>
                <a:lnTo>
                  <a:pt x="12953" y="1799844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5777484" y="25146"/>
                </a:lnTo>
                <a:lnTo>
                  <a:pt x="5777484" y="12192"/>
                </a:lnTo>
                <a:lnTo>
                  <a:pt x="5790438" y="25146"/>
                </a:lnTo>
                <a:lnTo>
                  <a:pt x="5790438" y="1799844"/>
                </a:lnTo>
                <a:lnTo>
                  <a:pt x="5797296" y="1799844"/>
                </a:lnTo>
                <a:lnTo>
                  <a:pt x="5802630" y="1793748"/>
                </a:lnTo>
                <a:close/>
              </a:path>
              <a:path w="5802630" h="1800225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5802630" h="1800225">
                <a:moveTo>
                  <a:pt x="25907" y="1773936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1773936"/>
                </a:lnTo>
                <a:lnTo>
                  <a:pt x="25907" y="1773936"/>
                </a:lnTo>
                <a:close/>
              </a:path>
              <a:path w="5802630" h="1800225">
                <a:moveTo>
                  <a:pt x="5790438" y="1773936"/>
                </a:moveTo>
                <a:lnTo>
                  <a:pt x="12954" y="1773936"/>
                </a:lnTo>
                <a:lnTo>
                  <a:pt x="25908" y="1786890"/>
                </a:lnTo>
                <a:lnTo>
                  <a:pt x="25908" y="1799844"/>
                </a:lnTo>
                <a:lnTo>
                  <a:pt x="5777484" y="1799844"/>
                </a:lnTo>
                <a:lnTo>
                  <a:pt x="5777484" y="1786890"/>
                </a:lnTo>
                <a:lnTo>
                  <a:pt x="5790438" y="1773936"/>
                </a:lnTo>
                <a:close/>
              </a:path>
              <a:path w="5802630" h="1800225">
                <a:moveTo>
                  <a:pt x="25908" y="1799844"/>
                </a:moveTo>
                <a:lnTo>
                  <a:pt x="25908" y="1786890"/>
                </a:lnTo>
                <a:lnTo>
                  <a:pt x="12954" y="1773936"/>
                </a:lnTo>
                <a:lnTo>
                  <a:pt x="12953" y="1799844"/>
                </a:lnTo>
                <a:lnTo>
                  <a:pt x="25908" y="1799844"/>
                </a:lnTo>
                <a:close/>
              </a:path>
              <a:path w="5802630" h="1800225">
                <a:moveTo>
                  <a:pt x="5790438" y="25146"/>
                </a:moveTo>
                <a:lnTo>
                  <a:pt x="5777484" y="12192"/>
                </a:lnTo>
                <a:lnTo>
                  <a:pt x="5777484" y="25146"/>
                </a:lnTo>
                <a:lnTo>
                  <a:pt x="5790438" y="25146"/>
                </a:lnTo>
                <a:close/>
              </a:path>
              <a:path w="5802630" h="1800225">
                <a:moveTo>
                  <a:pt x="5790438" y="1773936"/>
                </a:moveTo>
                <a:lnTo>
                  <a:pt x="5790438" y="25146"/>
                </a:lnTo>
                <a:lnTo>
                  <a:pt x="5777484" y="25146"/>
                </a:lnTo>
                <a:lnTo>
                  <a:pt x="5777484" y="1773936"/>
                </a:lnTo>
                <a:lnTo>
                  <a:pt x="5790438" y="1773936"/>
                </a:lnTo>
                <a:close/>
              </a:path>
              <a:path w="5802630" h="1800225">
                <a:moveTo>
                  <a:pt x="5790438" y="1799844"/>
                </a:moveTo>
                <a:lnTo>
                  <a:pt x="5790438" y="1773936"/>
                </a:lnTo>
                <a:lnTo>
                  <a:pt x="5777484" y="1786890"/>
                </a:lnTo>
                <a:lnTo>
                  <a:pt x="5777484" y="1799844"/>
                </a:lnTo>
                <a:lnTo>
                  <a:pt x="5790438" y="1799844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86955" y="2494534"/>
            <a:ext cx="1524000" cy="278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 </a:t>
            </a:r>
            <a:r>
              <a:rPr sz="1400" spc="-5" dirty="0">
                <a:latin typeface="Arial"/>
                <a:cs typeface="Arial"/>
              </a:rPr>
              <a:t>Design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2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Hierarchies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2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Abstraction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25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Polymorphism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1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Messaging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15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Complexity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1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Coupling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5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Cohesion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2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Composition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2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Inheritance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59E86"/>
                </a:solidFill>
                <a:latin typeface="Arial"/>
                <a:cs typeface="Arial"/>
              </a:rPr>
              <a:t>→ </a:t>
            </a:r>
            <a:r>
              <a:rPr sz="1400" spc="30" dirty="0">
                <a:solidFill>
                  <a:srgbClr val="659E8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Encapsulation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4175" y="2501455"/>
            <a:ext cx="2895600" cy="278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Number 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Classes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Number 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Hierarchies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Average Number 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Ancestors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Number of Polymorphic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Class Interface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Number 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Direct Class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Coupling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Cohesion Among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Measure 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Aggregation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Measure Functional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Abstraction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Arial"/>
                <a:cs typeface="Arial"/>
              </a:rPr>
              <a:t>Data Access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Metric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6438" y="5721730"/>
            <a:ext cx="239903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Number of </a:t>
            </a:r>
            <a:r>
              <a:rPr sz="1400" spc="-5" dirty="0">
                <a:solidFill>
                  <a:srgbClr val="348A78"/>
                </a:solidFill>
                <a:latin typeface="Arial"/>
                <a:cs typeface="Arial"/>
              </a:rPr>
              <a:t>private attributes</a:t>
            </a:r>
            <a:r>
              <a:rPr sz="1400" spc="-3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  the total number 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66491" y="5809823"/>
            <a:ext cx="178435" cy="354330"/>
          </a:xfrm>
          <a:custGeom>
            <a:avLst/>
            <a:gdLst/>
            <a:ahLst/>
            <a:cxnLst/>
            <a:rect l="l" t="t" r="r" b="b"/>
            <a:pathLst>
              <a:path w="178434" h="354329">
                <a:moveTo>
                  <a:pt x="24129" y="329056"/>
                </a:moveTo>
                <a:lnTo>
                  <a:pt x="715" y="352470"/>
                </a:lnTo>
                <a:lnTo>
                  <a:pt x="0" y="353901"/>
                </a:lnTo>
                <a:lnTo>
                  <a:pt x="24129" y="329056"/>
                </a:lnTo>
                <a:close/>
              </a:path>
              <a:path w="178434" h="354329">
                <a:moveTo>
                  <a:pt x="50185" y="302227"/>
                </a:moveTo>
                <a:lnTo>
                  <a:pt x="27385" y="325038"/>
                </a:lnTo>
                <a:lnTo>
                  <a:pt x="26699" y="326410"/>
                </a:lnTo>
                <a:lnTo>
                  <a:pt x="50185" y="302227"/>
                </a:lnTo>
                <a:close/>
              </a:path>
              <a:path w="178434" h="354329">
                <a:moveTo>
                  <a:pt x="75594" y="276065"/>
                </a:moveTo>
                <a:lnTo>
                  <a:pt x="54804" y="296844"/>
                </a:lnTo>
                <a:lnTo>
                  <a:pt x="54159" y="298136"/>
                </a:lnTo>
                <a:lnTo>
                  <a:pt x="75594" y="276065"/>
                </a:lnTo>
                <a:close/>
              </a:path>
              <a:path w="178434" h="354329">
                <a:moveTo>
                  <a:pt x="147457" y="202071"/>
                </a:moveTo>
                <a:lnTo>
                  <a:pt x="141964" y="207624"/>
                </a:lnTo>
                <a:lnTo>
                  <a:pt x="101776" y="248911"/>
                </a:lnTo>
                <a:lnTo>
                  <a:pt x="81487" y="269412"/>
                </a:lnTo>
                <a:lnTo>
                  <a:pt x="80885" y="270617"/>
                </a:lnTo>
                <a:lnTo>
                  <a:pt x="147457" y="202071"/>
                </a:lnTo>
                <a:close/>
              </a:path>
              <a:path w="178434" h="354329">
                <a:moveTo>
                  <a:pt x="178261" y="170352"/>
                </a:moveTo>
                <a:lnTo>
                  <a:pt x="163008" y="185592"/>
                </a:lnTo>
                <a:lnTo>
                  <a:pt x="162529" y="186551"/>
                </a:lnTo>
                <a:lnTo>
                  <a:pt x="178261" y="170352"/>
                </a:lnTo>
                <a:close/>
              </a:path>
              <a:path w="178434" h="354329">
                <a:moveTo>
                  <a:pt x="178261" y="170352"/>
                </a:moveTo>
                <a:lnTo>
                  <a:pt x="173689" y="165664"/>
                </a:lnTo>
                <a:lnTo>
                  <a:pt x="173689" y="166542"/>
                </a:lnTo>
                <a:lnTo>
                  <a:pt x="174451" y="166542"/>
                </a:lnTo>
                <a:lnTo>
                  <a:pt x="178261" y="170352"/>
                </a:lnTo>
                <a:close/>
              </a:path>
              <a:path w="178434" h="354329">
                <a:moveTo>
                  <a:pt x="178261" y="170352"/>
                </a:moveTo>
                <a:close/>
              </a:path>
              <a:path w="178434" h="354329">
                <a:moveTo>
                  <a:pt x="148766" y="140107"/>
                </a:moveTo>
                <a:lnTo>
                  <a:pt x="146244" y="137521"/>
                </a:lnTo>
                <a:lnTo>
                  <a:pt x="146244" y="138348"/>
                </a:lnTo>
                <a:lnTo>
                  <a:pt x="147006" y="138348"/>
                </a:lnTo>
                <a:lnTo>
                  <a:pt x="148766" y="140107"/>
                </a:lnTo>
                <a:close/>
              </a:path>
              <a:path w="178434" h="354329">
                <a:moveTo>
                  <a:pt x="120299" y="110916"/>
                </a:moveTo>
                <a:lnTo>
                  <a:pt x="119587" y="110186"/>
                </a:lnTo>
                <a:lnTo>
                  <a:pt x="119587" y="110916"/>
                </a:lnTo>
                <a:lnTo>
                  <a:pt x="120299" y="110916"/>
                </a:lnTo>
                <a:close/>
              </a:path>
              <a:path w="178434" h="354329">
                <a:moveTo>
                  <a:pt x="93547" y="83484"/>
                </a:moveTo>
                <a:lnTo>
                  <a:pt x="92904" y="82825"/>
                </a:lnTo>
                <a:lnTo>
                  <a:pt x="92904" y="83484"/>
                </a:lnTo>
                <a:lnTo>
                  <a:pt x="93547" y="83484"/>
                </a:lnTo>
                <a:close/>
              </a:path>
              <a:path w="178434" h="354329">
                <a:moveTo>
                  <a:pt x="66052" y="55290"/>
                </a:moveTo>
                <a:lnTo>
                  <a:pt x="65485" y="54709"/>
                </a:lnTo>
                <a:lnTo>
                  <a:pt x="65485" y="55290"/>
                </a:lnTo>
                <a:lnTo>
                  <a:pt x="66052" y="55290"/>
                </a:lnTo>
                <a:close/>
              </a:path>
              <a:path w="178434" h="354329">
                <a:moveTo>
                  <a:pt x="39300" y="27858"/>
                </a:moveTo>
                <a:lnTo>
                  <a:pt x="38815" y="27361"/>
                </a:lnTo>
                <a:lnTo>
                  <a:pt x="38815" y="27858"/>
                </a:lnTo>
                <a:lnTo>
                  <a:pt x="39300" y="27858"/>
                </a:lnTo>
                <a:close/>
              </a:path>
              <a:path w="178434" h="354329">
                <a:moveTo>
                  <a:pt x="12548" y="426"/>
                </a:moveTo>
                <a:lnTo>
                  <a:pt x="12132" y="0"/>
                </a:lnTo>
                <a:lnTo>
                  <a:pt x="12132" y="426"/>
                </a:lnTo>
                <a:lnTo>
                  <a:pt x="12548" y="42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0505" y="5783579"/>
            <a:ext cx="371475" cy="382270"/>
          </a:xfrm>
          <a:custGeom>
            <a:avLst/>
            <a:gdLst/>
            <a:ahLst/>
            <a:cxnLst/>
            <a:rect l="l" t="t" r="r" b="b"/>
            <a:pathLst>
              <a:path w="371475" h="382270">
                <a:moveTo>
                  <a:pt x="184403" y="99822"/>
                </a:moveTo>
                <a:lnTo>
                  <a:pt x="0" y="99822"/>
                </a:lnTo>
                <a:lnTo>
                  <a:pt x="0" y="294132"/>
                </a:lnTo>
                <a:lnTo>
                  <a:pt x="4572" y="294132"/>
                </a:lnTo>
                <a:lnTo>
                  <a:pt x="4572" y="104394"/>
                </a:lnTo>
                <a:lnTo>
                  <a:pt x="179832" y="104393"/>
                </a:lnTo>
                <a:lnTo>
                  <a:pt x="184403" y="99822"/>
                </a:lnTo>
                <a:close/>
              </a:path>
              <a:path w="371475" h="382270">
                <a:moveTo>
                  <a:pt x="13216" y="288798"/>
                </a:moveTo>
                <a:lnTo>
                  <a:pt x="4572" y="284226"/>
                </a:lnTo>
                <a:lnTo>
                  <a:pt x="4572" y="288798"/>
                </a:lnTo>
                <a:lnTo>
                  <a:pt x="13216" y="288798"/>
                </a:lnTo>
                <a:close/>
              </a:path>
              <a:path w="371475" h="382270">
                <a:moveTo>
                  <a:pt x="23301" y="294132"/>
                </a:moveTo>
                <a:lnTo>
                  <a:pt x="13216" y="288798"/>
                </a:lnTo>
                <a:lnTo>
                  <a:pt x="4572" y="288798"/>
                </a:lnTo>
                <a:lnTo>
                  <a:pt x="4572" y="294132"/>
                </a:lnTo>
                <a:lnTo>
                  <a:pt x="23301" y="294132"/>
                </a:lnTo>
                <a:close/>
              </a:path>
              <a:path w="371475" h="382270">
                <a:moveTo>
                  <a:pt x="180470" y="294132"/>
                </a:moveTo>
                <a:lnTo>
                  <a:pt x="179832" y="288798"/>
                </a:lnTo>
                <a:lnTo>
                  <a:pt x="13216" y="288798"/>
                </a:lnTo>
                <a:lnTo>
                  <a:pt x="23301" y="294132"/>
                </a:lnTo>
                <a:lnTo>
                  <a:pt x="180470" y="294132"/>
                </a:lnTo>
                <a:close/>
              </a:path>
              <a:path w="371475" h="382270">
                <a:moveTo>
                  <a:pt x="190172" y="375244"/>
                </a:moveTo>
                <a:lnTo>
                  <a:pt x="180470" y="294132"/>
                </a:lnTo>
                <a:lnTo>
                  <a:pt x="23301" y="294132"/>
                </a:lnTo>
                <a:lnTo>
                  <a:pt x="184416" y="379343"/>
                </a:lnTo>
                <a:lnTo>
                  <a:pt x="184416" y="381762"/>
                </a:lnTo>
                <a:lnTo>
                  <a:pt x="185940" y="380238"/>
                </a:lnTo>
                <a:lnTo>
                  <a:pt x="186702" y="378714"/>
                </a:lnTo>
                <a:lnTo>
                  <a:pt x="190172" y="375244"/>
                </a:lnTo>
                <a:close/>
              </a:path>
              <a:path w="371475" h="382270">
                <a:moveTo>
                  <a:pt x="191693" y="12192"/>
                </a:moveTo>
                <a:lnTo>
                  <a:pt x="179831" y="0"/>
                </a:lnTo>
                <a:lnTo>
                  <a:pt x="179831" y="99822"/>
                </a:lnTo>
                <a:lnTo>
                  <a:pt x="181355" y="99822"/>
                </a:lnTo>
                <a:lnTo>
                  <a:pt x="181355" y="15240"/>
                </a:lnTo>
                <a:lnTo>
                  <a:pt x="184416" y="14127"/>
                </a:lnTo>
                <a:lnTo>
                  <a:pt x="184416" y="12192"/>
                </a:lnTo>
                <a:lnTo>
                  <a:pt x="191693" y="12192"/>
                </a:lnTo>
                <a:close/>
              </a:path>
              <a:path w="371475" h="382270">
                <a:moveTo>
                  <a:pt x="184403" y="104394"/>
                </a:moveTo>
                <a:lnTo>
                  <a:pt x="184403" y="99822"/>
                </a:lnTo>
                <a:lnTo>
                  <a:pt x="179831" y="104394"/>
                </a:lnTo>
                <a:lnTo>
                  <a:pt x="184403" y="104394"/>
                </a:lnTo>
                <a:close/>
              </a:path>
              <a:path w="371475" h="382270">
                <a:moveTo>
                  <a:pt x="184416" y="327127"/>
                </a:moveTo>
                <a:lnTo>
                  <a:pt x="184416" y="288798"/>
                </a:lnTo>
                <a:lnTo>
                  <a:pt x="179832" y="288798"/>
                </a:lnTo>
                <a:lnTo>
                  <a:pt x="184403" y="294132"/>
                </a:lnTo>
                <a:lnTo>
                  <a:pt x="184416" y="327127"/>
                </a:lnTo>
                <a:close/>
              </a:path>
              <a:path w="371475" h="382270">
                <a:moveTo>
                  <a:pt x="184403" y="294132"/>
                </a:moveTo>
                <a:lnTo>
                  <a:pt x="179832" y="288798"/>
                </a:lnTo>
                <a:lnTo>
                  <a:pt x="180470" y="294132"/>
                </a:lnTo>
                <a:lnTo>
                  <a:pt x="184403" y="294132"/>
                </a:lnTo>
                <a:close/>
              </a:path>
              <a:path w="371475" h="382270">
                <a:moveTo>
                  <a:pt x="184403" y="327020"/>
                </a:moveTo>
                <a:lnTo>
                  <a:pt x="184403" y="294132"/>
                </a:lnTo>
                <a:lnTo>
                  <a:pt x="180470" y="294132"/>
                </a:lnTo>
                <a:lnTo>
                  <a:pt x="184403" y="327020"/>
                </a:lnTo>
                <a:close/>
              </a:path>
              <a:path w="371475" h="382270">
                <a:moveTo>
                  <a:pt x="184416" y="18391"/>
                </a:moveTo>
                <a:lnTo>
                  <a:pt x="184416" y="14127"/>
                </a:lnTo>
                <a:lnTo>
                  <a:pt x="181355" y="15240"/>
                </a:lnTo>
                <a:lnTo>
                  <a:pt x="184416" y="18391"/>
                </a:lnTo>
                <a:close/>
              </a:path>
              <a:path w="371475" h="382270">
                <a:moveTo>
                  <a:pt x="184416" y="104394"/>
                </a:moveTo>
                <a:lnTo>
                  <a:pt x="184416" y="18391"/>
                </a:lnTo>
                <a:lnTo>
                  <a:pt x="181355" y="15240"/>
                </a:lnTo>
                <a:lnTo>
                  <a:pt x="181355" y="99822"/>
                </a:lnTo>
                <a:lnTo>
                  <a:pt x="184403" y="99822"/>
                </a:lnTo>
                <a:lnTo>
                  <a:pt x="184403" y="104394"/>
                </a:lnTo>
                <a:close/>
              </a:path>
              <a:path w="371475" h="382270">
                <a:moveTo>
                  <a:pt x="189737" y="12192"/>
                </a:moveTo>
                <a:lnTo>
                  <a:pt x="185166" y="12192"/>
                </a:lnTo>
                <a:lnTo>
                  <a:pt x="186385" y="13411"/>
                </a:lnTo>
                <a:lnTo>
                  <a:pt x="189737" y="12192"/>
                </a:lnTo>
                <a:close/>
              </a:path>
              <a:path w="371475" h="382270">
                <a:moveTo>
                  <a:pt x="189737" y="381762"/>
                </a:moveTo>
                <a:lnTo>
                  <a:pt x="189737" y="375678"/>
                </a:lnTo>
                <a:lnTo>
                  <a:pt x="186702" y="378714"/>
                </a:lnTo>
                <a:lnTo>
                  <a:pt x="186023" y="380073"/>
                </a:lnTo>
                <a:lnTo>
                  <a:pt x="189737" y="381762"/>
                </a:lnTo>
                <a:close/>
              </a:path>
              <a:path w="371475" h="382270">
                <a:moveTo>
                  <a:pt x="189737" y="16764"/>
                </a:moveTo>
                <a:lnTo>
                  <a:pt x="189737" y="12192"/>
                </a:lnTo>
                <a:lnTo>
                  <a:pt x="186385" y="13411"/>
                </a:lnTo>
                <a:lnTo>
                  <a:pt x="189737" y="16764"/>
                </a:lnTo>
                <a:close/>
              </a:path>
              <a:path w="371475" h="382270">
                <a:moveTo>
                  <a:pt x="371093" y="196595"/>
                </a:moveTo>
                <a:lnTo>
                  <a:pt x="191693" y="12192"/>
                </a:lnTo>
                <a:lnTo>
                  <a:pt x="189737" y="12192"/>
                </a:lnTo>
                <a:lnTo>
                  <a:pt x="189737" y="16764"/>
                </a:lnTo>
                <a:lnTo>
                  <a:pt x="198120" y="25146"/>
                </a:lnTo>
                <a:lnTo>
                  <a:pt x="198120" y="26670"/>
                </a:lnTo>
                <a:lnTo>
                  <a:pt x="198882" y="26670"/>
                </a:lnTo>
                <a:lnTo>
                  <a:pt x="224802" y="52578"/>
                </a:lnTo>
                <a:lnTo>
                  <a:pt x="224802" y="54102"/>
                </a:lnTo>
                <a:lnTo>
                  <a:pt x="225564" y="54102"/>
                </a:lnTo>
                <a:lnTo>
                  <a:pt x="251472" y="80010"/>
                </a:lnTo>
                <a:lnTo>
                  <a:pt x="251472" y="81534"/>
                </a:lnTo>
                <a:lnTo>
                  <a:pt x="252222" y="81534"/>
                </a:lnTo>
                <a:lnTo>
                  <a:pt x="278892" y="108204"/>
                </a:lnTo>
                <a:lnTo>
                  <a:pt x="278892" y="109728"/>
                </a:lnTo>
                <a:lnTo>
                  <a:pt x="279666" y="109728"/>
                </a:lnTo>
                <a:lnTo>
                  <a:pt x="305574" y="135636"/>
                </a:lnTo>
                <a:lnTo>
                  <a:pt x="305574" y="137160"/>
                </a:lnTo>
                <a:lnTo>
                  <a:pt x="306336" y="137160"/>
                </a:lnTo>
                <a:lnTo>
                  <a:pt x="332232" y="163068"/>
                </a:lnTo>
                <a:lnTo>
                  <a:pt x="332232" y="164592"/>
                </a:lnTo>
                <a:lnTo>
                  <a:pt x="332994" y="164592"/>
                </a:lnTo>
                <a:lnTo>
                  <a:pt x="359676" y="191262"/>
                </a:lnTo>
                <a:lnTo>
                  <a:pt x="359676" y="192786"/>
                </a:lnTo>
                <a:lnTo>
                  <a:pt x="360438" y="192786"/>
                </a:lnTo>
                <a:lnTo>
                  <a:pt x="364248" y="196596"/>
                </a:lnTo>
                <a:lnTo>
                  <a:pt x="364248" y="203632"/>
                </a:lnTo>
                <a:lnTo>
                  <a:pt x="371093" y="196595"/>
                </a:lnTo>
                <a:close/>
              </a:path>
              <a:path w="371475" h="382270">
                <a:moveTo>
                  <a:pt x="361187" y="206778"/>
                </a:moveTo>
                <a:lnTo>
                  <a:pt x="361187" y="200406"/>
                </a:lnTo>
                <a:lnTo>
                  <a:pt x="360817" y="200024"/>
                </a:lnTo>
                <a:lnTo>
                  <a:pt x="348996" y="211836"/>
                </a:lnTo>
                <a:lnTo>
                  <a:pt x="348234" y="213360"/>
                </a:lnTo>
                <a:lnTo>
                  <a:pt x="327951" y="233867"/>
                </a:lnTo>
                <a:lnTo>
                  <a:pt x="287763" y="275155"/>
                </a:lnTo>
                <a:lnTo>
                  <a:pt x="267474" y="295656"/>
                </a:lnTo>
                <a:lnTo>
                  <a:pt x="266712" y="297180"/>
                </a:lnTo>
                <a:lnTo>
                  <a:pt x="240792" y="323088"/>
                </a:lnTo>
                <a:lnTo>
                  <a:pt x="240030" y="324612"/>
                </a:lnTo>
                <a:lnTo>
                  <a:pt x="213372" y="351282"/>
                </a:lnTo>
                <a:lnTo>
                  <a:pt x="212610" y="352806"/>
                </a:lnTo>
                <a:lnTo>
                  <a:pt x="190172" y="375244"/>
                </a:lnTo>
                <a:lnTo>
                  <a:pt x="190951" y="381762"/>
                </a:lnTo>
                <a:lnTo>
                  <a:pt x="361187" y="206778"/>
                </a:lnTo>
                <a:close/>
              </a:path>
              <a:path w="371475" h="382270">
                <a:moveTo>
                  <a:pt x="364248" y="203632"/>
                </a:moveTo>
                <a:lnTo>
                  <a:pt x="364248" y="196596"/>
                </a:lnTo>
                <a:lnTo>
                  <a:pt x="360817" y="200024"/>
                </a:lnTo>
                <a:lnTo>
                  <a:pt x="361187" y="200406"/>
                </a:lnTo>
                <a:lnTo>
                  <a:pt x="361187" y="206778"/>
                </a:lnTo>
                <a:lnTo>
                  <a:pt x="364248" y="2036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5089" y="5795771"/>
            <a:ext cx="360045" cy="369570"/>
          </a:xfrm>
          <a:custGeom>
            <a:avLst/>
            <a:gdLst/>
            <a:ahLst/>
            <a:cxnLst/>
            <a:rect l="l" t="t" r="r" b="b"/>
            <a:pathLst>
              <a:path w="360045" h="369570">
                <a:moveTo>
                  <a:pt x="179831" y="276606"/>
                </a:moveTo>
                <a:lnTo>
                  <a:pt x="179831" y="92202"/>
                </a:lnTo>
                <a:lnTo>
                  <a:pt x="0" y="92202"/>
                </a:lnTo>
                <a:lnTo>
                  <a:pt x="0" y="276606"/>
                </a:lnTo>
                <a:lnTo>
                  <a:pt x="179831" y="276606"/>
                </a:lnTo>
                <a:close/>
              </a:path>
              <a:path w="360045" h="369570">
                <a:moveTo>
                  <a:pt x="359663" y="184404"/>
                </a:moveTo>
                <a:lnTo>
                  <a:pt x="179831" y="0"/>
                </a:lnTo>
                <a:lnTo>
                  <a:pt x="179831" y="369570"/>
                </a:lnTo>
                <a:lnTo>
                  <a:pt x="359663" y="1844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0505" y="5783579"/>
            <a:ext cx="371475" cy="393700"/>
          </a:xfrm>
          <a:custGeom>
            <a:avLst/>
            <a:gdLst/>
            <a:ahLst/>
            <a:cxnLst/>
            <a:rect l="l" t="t" r="r" b="b"/>
            <a:pathLst>
              <a:path w="371475" h="393700">
                <a:moveTo>
                  <a:pt x="184403" y="99822"/>
                </a:moveTo>
                <a:lnTo>
                  <a:pt x="0" y="99822"/>
                </a:lnTo>
                <a:lnTo>
                  <a:pt x="0" y="294132"/>
                </a:lnTo>
                <a:lnTo>
                  <a:pt x="4571" y="294132"/>
                </a:lnTo>
                <a:lnTo>
                  <a:pt x="4571" y="108966"/>
                </a:lnTo>
                <a:lnTo>
                  <a:pt x="9905" y="104394"/>
                </a:lnTo>
                <a:lnTo>
                  <a:pt x="9905" y="108966"/>
                </a:lnTo>
                <a:lnTo>
                  <a:pt x="179831" y="108966"/>
                </a:lnTo>
                <a:lnTo>
                  <a:pt x="179831" y="104394"/>
                </a:lnTo>
                <a:lnTo>
                  <a:pt x="184403" y="99822"/>
                </a:lnTo>
                <a:close/>
              </a:path>
              <a:path w="371475" h="393700">
                <a:moveTo>
                  <a:pt x="9905" y="108966"/>
                </a:moveTo>
                <a:lnTo>
                  <a:pt x="9905" y="104394"/>
                </a:lnTo>
                <a:lnTo>
                  <a:pt x="4571" y="108966"/>
                </a:lnTo>
                <a:lnTo>
                  <a:pt x="9905" y="108966"/>
                </a:lnTo>
                <a:close/>
              </a:path>
              <a:path w="371475" h="393700">
                <a:moveTo>
                  <a:pt x="9905" y="284226"/>
                </a:moveTo>
                <a:lnTo>
                  <a:pt x="9905" y="108966"/>
                </a:lnTo>
                <a:lnTo>
                  <a:pt x="4571" y="108966"/>
                </a:lnTo>
                <a:lnTo>
                  <a:pt x="4571" y="284226"/>
                </a:lnTo>
                <a:lnTo>
                  <a:pt x="9905" y="284226"/>
                </a:lnTo>
                <a:close/>
              </a:path>
              <a:path w="371475" h="393700">
                <a:moveTo>
                  <a:pt x="189737" y="369356"/>
                </a:moveTo>
                <a:lnTo>
                  <a:pt x="189737" y="284226"/>
                </a:lnTo>
                <a:lnTo>
                  <a:pt x="4571" y="284226"/>
                </a:lnTo>
                <a:lnTo>
                  <a:pt x="9905" y="288798"/>
                </a:lnTo>
                <a:lnTo>
                  <a:pt x="9905" y="294132"/>
                </a:lnTo>
                <a:lnTo>
                  <a:pt x="179831" y="294132"/>
                </a:lnTo>
                <a:lnTo>
                  <a:pt x="179831" y="288798"/>
                </a:lnTo>
                <a:lnTo>
                  <a:pt x="184403" y="294132"/>
                </a:lnTo>
                <a:lnTo>
                  <a:pt x="184403" y="374826"/>
                </a:lnTo>
                <a:lnTo>
                  <a:pt x="189737" y="369356"/>
                </a:lnTo>
                <a:close/>
              </a:path>
              <a:path w="371475" h="393700">
                <a:moveTo>
                  <a:pt x="9905" y="294132"/>
                </a:moveTo>
                <a:lnTo>
                  <a:pt x="9905" y="288798"/>
                </a:lnTo>
                <a:lnTo>
                  <a:pt x="4571" y="284226"/>
                </a:lnTo>
                <a:lnTo>
                  <a:pt x="4571" y="294132"/>
                </a:lnTo>
                <a:lnTo>
                  <a:pt x="9905" y="294132"/>
                </a:lnTo>
                <a:close/>
              </a:path>
              <a:path w="371475" h="393700">
                <a:moveTo>
                  <a:pt x="371093" y="196595"/>
                </a:moveTo>
                <a:lnTo>
                  <a:pt x="179831" y="0"/>
                </a:lnTo>
                <a:lnTo>
                  <a:pt x="179831" y="99822"/>
                </a:lnTo>
                <a:lnTo>
                  <a:pt x="181355" y="99822"/>
                </a:lnTo>
                <a:lnTo>
                  <a:pt x="181355" y="15240"/>
                </a:lnTo>
                <a:lnTo>
                  <a:pt x="189737" y="12192"/>
                </a:lnTo>
                <a:lnTo>
                  <a:pt x="189737" y="23870"/>
                </a:lnTo>
                <a:lnTo>
                  <a:pt x="357850" y="196969"/>
                </a:lnTo>
                <a:lnTo>
                  <a:pt x="361187" y="193548"/>
                </a:lnTo>
                <a:lnTo>
                  <a:pt x="361187" y="206778"/>
                </a:lnTo>
                <a:lnTo>
                  <a:pt x="371093" y="196595"/>
                </a:lnTo>
                <a:close/>
              </a:path>
              <a:path w="371475" h="393700">
                <a:moveTo>
                  <a:pt x="184403" y="108966"/>
                </a:moveTo>
                <a:lnTo>
                  <a:pt x="184403" y="99822"/>
                </a:lnTo>
                <a:lnTo>
                  <a:pt x="179831" y="104394"/>
                </a:lnTo>
                <a:lnTo>
                  <a:pt x="179831" y="108966"/>
                </a:lnTo>
                <a:lnTo>
                  <a:pt x="184403" y="108966"/>
                </a:lnTo>
                <a:close/>
              </a:path>
              <a:path w="371475" h="393700">
                <a:moveTo>
                  <a:pt x="184403" y="294132"/>
                </a:moveTo>
                <a:lnTo>
                  <a:pt x="179831" y="288798"/>
                </a:lnTo>
                <a:lnTo>
                  <a:pt x="179831" y="294132"/>
                </a:lnTo>
                <a:lnTo>
                  <a:pt x="184403" y="294132"/>
                </a:lnTo>
                <a:close/>
              </a:path>
              <a:path w="371475" h="393700">
                <a:moveTo>
                  <a:pt x="184403" y="374826"/>
                </a:moveTo>
                <a:lnTo>
                  <a:pt x="184403" y="294132"/>
                </a:lnTo>
                <a:lnTo>
                  <a:pt x="179831" y="294132"/>
                </a:lnTo>
                <a:lnTo>
                  <a:pt x="179831" y="393192"/>
                </a:lnTo>
                <a:lnTo>
                  <a:pt x="181355" y="391625"/>
                </a:lnTo>
                <a:lnTo>
                  <a:pt x="181355" y="377952"/>
                </a:lnTo>
                <a:lnTo>
                  <a:pt x="184403" y="374826"/>
                </a:lnTo>
                <a:close/>
              </a:path>
              <a:path w="371475" h="393700">
                <a:moveTo>
                  <a:pt x="189737" y="23870"/>
                </a:moveTo>
                <a:lnTo>
                  <a:pt x="189737" y="12192"/>
                </a:lnTo>
                <a:lnTo>
                  <a:pt x="181355" y="15240"/>
                </a:lnTo>
                <a:lnTo>
                  <a:pt x="189737" y="23870"/>
                </a:lnTo>
                <a:close/>
              </a:path>
              <a:path w="371475" h="393700">
                <a:moveTo>
                  <a:pt x="189737" y="108966"/>
                </a:moveTo>
                <a:lnTo>
                  <a:pt x="189737" y="23870"/>
                </a:lnTo>
                <a:lnTo>
                  <a:pt x="181355" y="15240"/>
                </a:lnTo>
                <a:lnTo>
                  <a:pt x="181355" y="99822"/>
                </a:lnTo>
                <a:lnTo>
                  <a:pt x="184403" y="99822"/>
                </a:lnTo>
                <a:lnTo>
                  <a:pt x="184403" y="108966"/>
                </a:lnTo>
                <a:lnTo>
                  <a:pt x="189737" y="108966"/>
                </a:lnTo>
                <a:close/>
              </a:path>
              <a:path w="371475" h="393700">
                <a:moveTo>
                  <a:pt x="361187" y="206778"/>
                </a:moveTo>
                <a:lnTo>
                  <a:pt x="361187" y="200406"/>
                </a:lnTo>
                <a:lnTo>
                  <a:pt x="357850" y="196969"/>
                </a:lnTo>
                <a:lnTo>
                  <a:pt x="181355" y="377952"/>
                </a:lnTo>
                <a:lnTo>
                  <a:pt x="189737" y="381762"/>
                </a:lnTo>
                <a:lnTo>
                  <a:pt x="189737" y="383009"/>
                </a:lnTo>
                <a:lnTo>
                  <a:pt x="361187" y="206778"/>
                </a:lnTo>
                <a:close/>
              </a:path>
              <a:path w="371475" h="393700">
                <a:moveTo>
                  <a:pt x="189737" y="383009"/>
                </a:moveTo>
                <a:lnTo>
                  <a:pt x="189737" y="381762"/>
                </a:lnTo>
                <a:lnTo>
                  <a:pt x="181355" y="377952"/>
                </a:lnTo>
                <a:lnTo>
                  <a:pt x="181355" y="391625"/>
                </a:lnTo>
                <a:lnTo>
                  <a:pt x="189737" y="383009"/>
                </a:lnTo>
                <a:close/>
              </a:path>
              <a:path w="371475" h="393700">
                <a:moveTo>
                  <a:pt x="361187" y="200406"/>
                </a:moveTo>
                <a:lnTo>
                  <a:pt x="361187" y="193548"/>
                </a:lnTo>
                <a:lnTo>
                  <a:pt x="357850" y="196969"/>
                </a:lnTo>
                <a:lnTo>
                  <a:pt x="361187" y="20040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9053" y="5431535"/>
            <a:ext cx="2667000" cy="1087120"/>
          </a:xfrm>
          <a:custGeom>
            <a:avLst/>
            <a:gdLst/>
            <a:ahLst/>
            <a:cxnLst/>
            <a:rect l="l" t="t" r="r" b="b"/>
            <a:pathLst>
              <a:path w="2667000" h="1087120">
                <a:moveTo>
                  <a:pt x="2667000" y="1084326"/>
                </a:moveTo>
                <a:lnTo>
                  <a:pt x="2667000" y="1524"/>
                </a:lnTo>
                <a:lnTo>
                  <a:pt x="2665476" y="0"/>
                </a:lnTo>
                <a:lnTo>
                  <a:pt x="2285" y="0"/>
                </a:lnTo>
                <a:lnTo>
                  <a:pt x="0" y="1524"/>
                </a:lnTo>
                <a:lnTo>
                  <a:pt x="0" y="1084326"/>
                </a:lnTo>
                <a:lnTo>
                  <a:pt x="2286" y="1086612"/>
                </a:lnTo>
                <a:lnTo>
                  <a:pt x="4572" y="1086612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2657856" y="9144"/>
                </a:lnTo>
                <a:lnTo>
                  <a:pt x="2657856" y="4572"/>
                </a:lnTo>
                <a:lnTo>
                  <a:pt x="2662428" y="9144"/>
                </a:lnTo>
                <a:lnTo>
                  <a:pt x="2662428" y="1086612"/>
                </a:lnTo>
                <a:lnTo>
                  <a:pt x="2665476" y="1086612"/>
                </a:lnTo>
                <a:lnTo>
                  <a:pt x="2667000" y="1084326"/>
                </a:lnTo>
                <a:close/>
              </a:path>
              <a:path w="2667000" h="1087120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2667000" h="1087120">
                <a:moveTo>
                  <a:pt x="9906" y="1076706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1076706"/>
                </a:lnTo>
                <a:lnTo>
                  <a:pt x="9906" y="1076706"/>
                </a:lnTo>
                <a:close/>
              </a:path>
              <a:path w="2667000" h="1087120">
                <a:moveTo>
                  <a:pt x="2662428" y="1076706"/>
                </a:moveTo>
                <a:lnTo>
                  <a:pt x="4572" y="1076706"/>
                </a:lnTo>
                <a:lnTo>
                  <a:pt x="9906" y="1081278"/>
                </a:lnTo>
                <a:lnTo>
                  <a:pt x="9906" y="1086612"/>
                </a:lnTo>
                <a:lnTo>
                  <a:pt x="2657856" y="1086612"/>
                </a:lnTo>
                <a:lnTo>
                  <a:pt x="2657856" y="1081278"/>
                </a:lnTo>
                <a:lnTo>
                  <a:pt x="2662428" y="1076706"/>
                </a:lnTo>
                <a:close/>
              </a:path>
              <a:path w="2667000" h="1087120">
                <a:moveTo>
                  <a:pt x="9906" y="1086612"/>
                </a:moveTo>
                <a:lnTo>
                  <a:pt x="9906" y="1081278"/>
                </a:lnTo>
                <a:lnTo>
                  <a:pt x="4572" y="1076706"/>
                </a:lnTo>
                <a:lnTo>
                  <a:pt x="4572" y="1086612"/>
                </a:lnTo>
                <a:lnTo>
                  <a:pt x="9906" y="1086612"/>
                </a:lnTo>
                <a:close/>
              </a:path>
              <a:path w="2667000" h="1087120">
                <a:moveTo>
                  <a:pt x="2662428" y="9144"/>
                </a:moveTo>
                <a:lnTo>
                  <a:pt x="2657856" y="4572"/>
                </a:lnTo>
                <a:lnTo>
                  <a:pt x="2657856" y="9144"/>
                </a:lnTo>
                <a:lnTo>
                  <a:pt x="2662428" y="9144"/>
                </a:lnTo>
                <a:close/>
              </a:path>
              <a:path w="2667000" h="1087120">
                <a:moveTo>
                  <a:pt x="2662428" y="1076706"/>
                </a:moveTo>
                <a:lnTo>
                  <a:pt x="2662428" y="9144"/>
                </a:lnTo>
                <a:lnTo>
                  <a:pt x="2657856" y="9144"/>
                </a:lnTo>
                <a:lnTo>
                  <a:pt x="2657856" y="1076706"/>
                </a:lnTo>
                <a:lnTo>
                  <a:pt x="2662428" y="1076706"/>
                </a:lnTo>
                <a:close/>
              </a:path>
              <a:path w="2667000" h="1087120">
                <a:moveTo>
                  <a:pt x="2662428" y="1086612"/>
                </a:moveTo>
                <a:lnTo>
                  <a:pt x="2662428" y="1076706"/>
                </a:lnTo>
                <a:lnTo>
                  <a:pt x="2657856" y="1081278"/>
                </a:lnTo>
                <a:lnTo>
                  <a:pt x="2657856" y="1086612"/>
                </a:lnTo>
                <a:lnTo>
                  <a:pt x="2662428" y="1086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42353" y="5475985"/>
            <a:ext cx="2477770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Property of preventing  access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attributes by  defining them to be </a:t>
            </a:r>
            <a:r>
              <a:rPr sz="1600" spc="-5" dirty="0">
                <a:solidFill>
                  <a:srgbClr val="348A78"/>
                </a:solidFill>
                <a:latin typeface="Arial"/>
                <a:cs typeface="Arial"/>
              </a:rPr>
              <a:t>private</a:t>
            </a:r>
            <a:r>
              <a:rPr sz="1600" spc="-5" dirty="0">
                <a:latin typeface="Arial"/>
                <a:cs typeface="Arial"/>
              </a:rPr>
              <a:t>,  thus protecting 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object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3833" y="2430017"/>
            <a:ext cx="931163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88879" y="2259838"/>
          <a:ext cx="5293612" cy="2481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481"/>
                <a:gridCol w="671322"/>
                <a:gridCol w="633984"/>
                <a:gridCol w="935736"/>
                <a:gridCol w="750570"/>
                <a:gridCol w="740664"/>
                <a:gridCol w="752855"/>
              </a:tblGrid>
              <a:tr h="213359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Reusability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Flexibility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Understandability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Functionality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Extendibility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  <a:solidFill>
                      <a:srgbClr val="235C50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Effectiveness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700" spc="-114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Size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Hierarchies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Abstraction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Encapsulation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Coupling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Cohesion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spc="-5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Composition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Inheritance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spc="-5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Polymorphism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Messaging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spc="-5" dirty="0">
                          <a:solidFill>
                            <a:srgbClr val="1D4940"/>
                          </a:solidFill>
                          <a:latin typeface="Times New Roman"/>
                          <a:cs typeface="Times New Roman"/>
                        </a:rPr>
                        <a:t>Complexity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4940"/>
                      </a:solidFill>
                      <a:prstDash val="solid"/>
                    </a:lnL>
                    <a:lnR w="12700">
                      <a:solidFill>
                        <a:srgbClr val="1D4940"/>
                      </a:solidFill>
                      <a:prstDash val="solid"/>
                    </a:lnR>
                    <a:lnT w="12700">
                      <a:solidFill>
                        <a:srgbClr val="1D4940"/>
                      </a:solidFill>
                      <a:prstDash val="solid"/>
                    </a:lnT>
                    <a:lnB w="12700">
                      <a:solidFill>
                        <a:srgbClr val="1D49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303921" y="1400555"/>
            <a:ext cx="785050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Linking OOD Properties to Quality Attributes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(L12)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9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Identify </a:t>
            </a:r>
            <a:r>
              <a:rPr sz="2000" spc="-10" dirty="0">
                <a:latin typeface="Arial"/>
                <a:cs typeface="Arial"/>
              </a:rPr>
              <a:t>properties’ positive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negative influence 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attributes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3845" y="3256026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891" y="3243072"/>
            <a:ext cx="2372360" cy="1892935"/>
          </a:xfrm>
          <a:custGeom>
            <a:avLst/>
            <a:gdLst/>
            <a:ahLst/>
            <a:cxnLst/>
            <a:rect l="l" t="t" r="r" b="b"/>
            <a:pathLst>
              <a:path w="2372360" h="1892935">
                <a:moveTo>
                  <a:pt x="2372106" y="1886711"/>
                </a:moveTo>
                <a:lnTo>
                  <a:pt x="2372106" y="6095"/>
                </a:lnTo>
                <a:lnTo>
                  <a:pt x="2366772" y="0"/>
                </a:lnTo>
                <a:lnTo>
                  <a:pt x="6095" y="0"/>
                </a:lnTo>
                <a:lnTo>
                  <a:pt x="0" y="6095"/>
                </a:lnTo>
                <a:lnTo>
                  <a:pt x="0" y="1886711"/>
                </a:lnTo>
                <a:lnTo>
                  <a:pt x="6095" y="1892808"/>
                </a:lnTo>
                <a:lnTo>
                  <a:pt x="12954" y="1892808"/>
                </a:lnTo>
                <a:lnTo>
                  <a:pt x="12954" y="25907"/>
                </a:lnTo>
                <a:lnTo>
                  <a:pt x="25907" y="12953"/>
                </a:lnTo>
                <a:lnTo>
                  <a:pt x="25907" y="25907"/>
                </a:lnTo>
                <a:lnTo>
                  <a:pt x="2346960" y="25907"/>
                </a:lnTo>
                <a:lnTo>
                  <a:pt x="2346960" y="12953"/>
                </a:lnTo>
                <a:lnTo>
                  <a:pt x="2359152" y="25907"/>
                </a:lnTo>
                <a:lnTo>
                  <a:pt x="2359152" y="1892808"/>
                </a:lnTo>
                <a:lnTo>
                  <a:pt x="2366772" y="1892808"/>
                </a:lnTo>
                <a:lnTo>
                  <a:pt x="2372106" y="1886711"/>
                </a:lnTo>
                <a:close/>
              </a:path>
              <a:path w="2372360" h="1892935">
                <a:moveTo>
                  <a:pt x="25907" y="25907"/>
                </a:moveTo>
                <a:lnTo>
                  <a:pt x="25907" y="12953"/>
                </a:lnTo>
                <a:lnTo>
                  <a:pt x="12954" y="25907"/>
                </a:lnTo>
                <a:lnTo>
                  <a:pt x="25907" y="25907"/>
                </a:lnTo>
                <a:close/>
              </a:path>
              <a:path w="2372360" h="1892935">
                <a:moveTo>
                  <a:pt x="25907" y="1866899"/>
                </a:moveTo>
                <a:lnTo>
                  <a:pt x="25907" y="25907"/>
                </a:lnTo>
                <a:lnTo>
                  <a:pt x="12954" y="25907"/>
                </a:lnTo>
                <a:lnTo>
                  <a:pt x="12954" y="1866899"/>
                </a:lnTo>
                <a:lnTo>
                  <a:pt x="25907" y="1866899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12954" y="1866899"/>
                </a:lnTo>
                <a:lnTo>
                  <a:pt x="25907" y="1879853"/>
                </a:lnTo>
                <a:lnTo>
                  <a:pt x="25907" y="1892808"/>
                </a:lnTo>
                <a:lnTo>
                  <a:pt x="2346960" y="1892808"/>
                </a:lnTo>
                <a:lnTo>
                  <a:pt x="2346960" y="1879853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5907" y="1892808"/>
                </a:moveTo>
                <a:lnTo>
                  <a:pt x="25907" y="1879853"/>
                </a:lnTo>
                <a:lnTo>
                  <a:pt x="12954" y="1866899"/>
                </a:lnTo>
                <a:lnTo>
                  <a:pt x="12954" y="1892808"/>
                </a:lnTo>
                <a:lnTo>
                  <a:pt x="25907" y="1892808"/>
                </a:lnTo>
                <a:close/>
              </a:path>
              <a:path w="2372360" h="1892935">
                <a:moveTo>
                  <a:pt x="2359152" y="25907"/>
                </a:moveTo>
                <a:lnTo>
                  <a:pt x="2346960" y="12953"/>
                </a:lnTo>
                <a:lnTo>
                  <a:pt x="2346960" y="25907"/>
                </a:lnTo>
                <a:lnTo>
                  <a:pt x="2359152" y="25907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2359152" y="25907"/>
                </a:lnTo>
                <a:lnTo>
                  <a:pt x="2346960" y="25907"/>
                </a:lnTo>
                <a:lnTo>
                  <a:pt x="2346960" y="1866899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359152" y="1892808"/>
                </a:moveTo>
                <a:lnTo>
                  <a:pt x="2359152" y="1866899"/>
                </a:lnTo>
                <a:lnTo>
                  <a:pt x="2346960" y="1879853"/>
                </a:lnTo>
                <a:lnTo>
                  <a:pt x="2346960" y="1892808"/>
                </a:lnTo>
                <a:lnTo>
                  <a:pt x="2359152" y="1892808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3761" y="3332988"/>
            <a:ext cx="2186939" cy="275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951" y="3819144"/>
            <a:ext cx="2186939" cy="275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3845" y="3256026"/>
            <a:ext cx="2346325" cy="18669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87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1430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4711" y="4307585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87665" y="4319778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032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4617" y="4792979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7571" y="4805171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6449" y="4591811"/>
            <a:ext cx="294894" cy="212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449" y="4591811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9727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9456" y="217931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9456" y="217931"/>
                </a:lnTo>
                <a:close/>
              </a:path>
              <a:path w="295275" h="218439">
                <a:moveTo>
                  <a:pt x="219456" y="114299"/>
                </a:moveTo>
                <a:lnTo>
                  <a:pt x="219456" y="109727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6449" y="4094226"/>
            <a:ext cx="294894" cy="212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6449" y="4094226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3537"/>
                </a:moveTo>
                <a:lnTo>
                  <a:pt x="147828" y="0"/>
                </a:lnTo>
                <a:lnTo>
                  <a:pt x="0" y="113537"/>
                </a:lnTo>
                <a:lnTo>
                  <a:pt x="13716" y="113537"/>
                </a:lnTo>
                <a:lnTo>
                  <a:pt x="13716" y="104393"/>
                </a:lnTo>
                <a:lnTo>
                  <a:pt x="27549" y="104393"/>
                </a:lnTo>
                <a:lnTo>
                  <a:pt x="144780" y="13289"/>
                </a:lnTo>
                <a:lnTo>
                  <a:pt x="144780" y="9143"/>
                </a:lnTo>
                <a:lnTo>
                  <a:pt x="150114" y="9143"/>
                </a:lnTo>
                <a:lnTo>
                  <a:pt x="150114" y="13289"/>
                </a:lnTo>
                <a:lnTo>
                  <a:pt x="267344" y="104393"/>
                </a:lnTo>
                <a:lnTo>
                  <a:pt x="281178" y="104393"/>
                </a:lnTo>
                <a:lnTo>
                  <a:pt x="281178" y="113537"/>
                </a:lnTo>
                <a:lnTo>
                  <a:pt x="294894" y="113537"/>
                </a:lnTo>
                <a:close/>
              </a:path>
              <a:path w="295275" h="217170">
                <a:moveTo>
                  <a:pt x="27549" y="104393"/>
                </a:moveTo>
                <a:lnTo>
                  <a:pt x="13716" y="104393"/>
                </a:lnTo>
                <a:lnTo>
                  <a:pt x="16764" y="112775"/>
                </a:lnTo>
                <a:lnTo>
                  <a:pt x="27549" y="104393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549" y="104393"/>
                </a:lnTo>
                <a:lnTo>
                  <a:pt x="16764" y="112775"/>
                </a:lnTo>
                <a:lnTo>
                  <a:pt x="13716" y="104393"/>
                </a:lnTo>
                <a:lnTo>
                  <a:pt x="13716" y="113537"/>
                </a:lnTo>
                <a:lnTo>
                  <a:pt x="76200" y="113537"/>
                </a:lnTo>
                <a:lnTo>
                  <a:pt x="76200" y="108965"/>
                </a:lnTo>
                <a:lnTo>
                  <a:pt x="80772" y="113537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3537"/>
                </a:moveTo>
                <a:lnTo>
                  <a:pt x="76200" y="108965"/>
                </a:lnTo>
                <a:lnTo>
                  <a:pt x="76200" y="113537"/>
                </a:lnTo>
                <a:lnTo>
                  <a:pt x="80772" y="113537"/>
                </a:lnTo>
                <a:close/>
              </a:path>
              <a:path w="295275" h="217170">
                <a:moveTo>
                  <a:pt x="85344" y="217169"/>
                </a:moveTo>
                <a:lnTo>
                  <a:pt x="85344" y="212597"/>
                </a:lnTo>
                <a:lnTo>
                  <a:pt x="80772" y="208026"/>
                </a:lnTo>
                <a:lnTo>
                  <a:pt x="80772" y="113537"/>
                </a:lnTo>
                <a:lnTo>
                  <a:pt x="76200" y="113537"/>
                </a:lnTo>
                <a:lnTo>
                  <a:pt x="76200" y="217169"/>
                </a:lnTo>
                <a:lnTo>
                  <a:pt x="85344" y="217169"/>
                </a:lnTo>
                <a:close/>
              </a:path>
              <a:path w="295275" h="217170">
                <a:moveTo>
                  <a:pt x="214122" y="208025"/>
                </a:moveTo>
                <a:lnTo>
                  <a:pt x="80772" y="208026"/>
                </a:lnTo>
                <a:lnTo>
                  <a:pt x="85344" y="212597"/>
                </a:lnTo>
                <a:lnTo>
                  <a:pt x="85344" y="217169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5"/>
                </a:lnTo>
                <a:close/>
              </a:path>
              <a:path w="295275" h="217170">
                <a:moveTo>
                  <a:pt x="150114" y="9143"/>
                </a:moveTo>
                <a:lnTo>
                  <a:pt x="144780" y="9143"/>
                </a:lnTo>
                <a:lnTo>
                  <a:pt x="147447" y="11216"/>
                </a:lnTo>
                <a:lnTo>
                  <a:pt x="150114" y="9143"/>
                </a:lnTo>
                <a:close/>
              </a:path>
              <a:path w="295275" h="217170">
                <a:moveTo>
                  <a:pt x="147447" y="11216"/>
                </a:moveTo>
                <a:lnTo>
                  <a:pt x="144780" y="9143"/>
                </a:lnTo>
                <a:lnTo>
                  <a:pt x="144780" y="13289"/>
                </a:lnTo>
                <a:lnTo>
                  <a:pt x="147447" y="11216"/>
                </a:lnTo>
                <a:close/>
              </a:path>
              <a:path w="295275" h="217170">
                <a:moveTo>
                  <a:pt x="150114" y="13289"/>
                </a:moveTo>
                <a:lnTo>
                  <a:pt x="150114" y="9143"/>
                </a:lnTo>
                <a:lnTo>
                  <a:pt x="147447" y="11216"/>
                </a:lnTo>
                <a:lnTo>
                  <a:pt x="150114" y="13289"/>
                </a:lnTo>
                <a:close/>
              </a:path>
              <a:path w="295275" h="217170">
                <a:moveTo>
                  <a:pt x="281178" y="113537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344" y="104393"/>
                </a:lnTo>
                <a:lnTo>
                  <a:pt x="209550" y="104393"/>
                </a:lnTo>
                <a:lnTo>
                  <a:pt x="209550" y="208025"/>
                </a:lnTo>
                <a:lnTo>
                  <a:pt x="214122" y="208025"/>
                </a:lnTo>
                <a:lnTo>
                  <a:pt x="214122" y="113537"/>
                </a:lnTo>
                <a:lnTo>
                  <a:pt x="219456" y="108965"/>
                </a:lnTo>
                <a:lnTo>
                  <a:pt x="219456" y="113537"/>
                </a:lnTo>
                <a:lnTo>
                  <a:pt x="281178" y="113537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3537"/>
                </a:lnTo>
                <a:lnTo>
                  <a:pt x="214122" y="113537"/>
                </a:lnTo>
                <a:lnTo>
                  <a:pt x="214122" y="208025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3537"/>
                </a:moveTo>
                <a:lnTo>
                  <a:pt x="219456" y="108965"/>
                </a:lnTo>
                <a:lnTo>
                  <a:pt x="214122" y="113537"/>
                </a:lnTo>
                <a:lnTo>
                  <a:pt x="219456" y="113537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34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3307" y="3590544"/>
            <a:ext cx="278891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8277" y="5136641"/>
            <a:ext cx="5939155" cy="274320"/>
          </a:xfrm>
          <a:custGeom>
            <a:avLst/>
            <a:gdLst/>
            <a:ahLst/>
            <a:cxnLst/>
            <a:rect l="l" t="t" r="r" b="b"/>
            <a:pathLst>
              <a:path w="5939155" h="274320">
                <a:moveTo>
                  <a:pt x="0" y="0"/>
                </a:moveTo>
                <a:lnTo>
                  <a:pt x="0" y="274320"/>
                </a:lnTo>
                <a:lnTo>
                  <a:pt x="5939028" y="274320"/>
                </a:lnTo>
                <a:lnTo>
                  <a:pt x="5939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8277" y="5410961"/>
            <a:ext cx="5939155" cy="228600"/>
          </a:xfrm>
          <a:custGeom>
            <a:avLst/>
            <a:gdLst/>
            <a:ahLst/>
            <a:cxnLst/>
            <a:rect l="l" t="t" r="r" b="b"/>
            <a:pathLst>
              <a:path w="5939155" h="228600">
                <a:moveTo>
                  <a:pt x="0" y="0"/>
                </a:moveTo>
                <a:lnTo>
                  <a:pt x="0" y="228600"/>
                </a:lnTo>
                <a:lnTo>
                  <a:pt x="5939028" y="228600"/>
                </a:lnTo>
                <a:lnTo>
                  <a:pt x="5939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8277" y="5868161"/>
            <a:ext cx="5939155" cy="228600"/>
          </a:xfrm>
          <a:custGeom>
            <a:avLst/>
            <a:gdLst/>
            <a:ahLst/>
            <a:cxnLst/>
            <a:rect l="l" t="t" r="r" b="b"/>
            <a:pathLst>
              <a:path w="5939155" h="228600">
                <a:moveTo>
                  <a:pt x="0" y="0"/>
                </a:moveTo>
                <a:lnTo>
                  <a:pt x="0" y="228600"/>
                </a:lnTo>
                <a:lnTo>
                  <a:pt x="5939028" y="228600"/>
                </a:lnTo>
                <a:lnTo>
                  <a:pt x="5939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8277" y="6325361"/>
            <a:ext cx="5939155" cy="228600"/>
          </a:xfrm>
          <a:custGeom>
            <a:avLst/>
            <a:gdLst/>
            <a:ahLst/>
            <a:cxnLst/>
            <a:rect l="l" t="t" r="r" b="b"/>
            <a:pathLst>
              <a:path w="5939155" h="228600">
                <a:moveTo>
                  <a:pt x="0" y="0"/>
                </a:moveTo>
                <a:lnTo>
                  <a:pt x="0" y="228600"/>
                </a:lnTo>
                <a:lnTo>
                  <a:pt x="5939027" y="228600"/>
                </a:lnTo>
                <a:lnTo>
                  <a:pt x="5939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8277" y="5398261"/>
            <a:ext cx="5939155" cy="25400"/>
          </a:xfrm>
          <a:custGeom>
            <a:avLst/>
            <a:gdLst/>
            <a:ahLst/>
            <a:cxnLst/>
            <a:rect l="l" t="t" r="r" b="b"/>
            <a:pathLst>
              <a:path w="5939155" h="25400">
                <a:moveTo>
                  <a:pt x="0" y="0"/>
                </a:moveTo>
                <a:lnTo>
                  <a:pt x="0" y="25400"/>
                </a:lnTo>
                <a:lnTo>
                  <a:pt x="5939028" y="25400"/>
                </a:lnTo>
                <a:lnTo>
                  <a:pt x="5939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8277" y="5123941"/>
            <a:ext cx="5939155" cy="25400"/>
          </a:xfrm>
          <a:custGeom>
            <a:avLst/>
            <a:gdLst/>
            <a:ahLst/>
            <a:cxnLst/>
            <a:rect l="l" t="t" r="r" b="b"/>
            <a:pathLst>
              <a:path w="5939155" h="25400">
                <a:moveTo>
                  <a:pt x="0" y="0"/>
                </a:moveTo>
                <a:lnTo>
                  <a:pt x="0" y="25400"/>
                </a:lnTo>
                <a:lnTo>
                  <a:pt x="5939028" y="25399"/>
                </a:lnTo>
                <a:lnTo>
                  <a:pt x="5939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98277" y="6828281"/>
            <a:ext cx="5939155" cy="0"/>
          </a:xfrm>
          <a:custGeom>
            <a:avLst/>
            <a:gdLst/>
            <a:ahLst/>
            <a:cxnLst/>
            <a:rect l="l" t="t" r="r" b="b"/>
            <a:pathLst>
              <a:path w="5939155">
                <a:moveTo>
                  <a:pt x="0" y="0"/>
                </a:moveTo>
                <a:lnTo>
                  <a:pt x="5939028" y="0"/>
                </a:lnTo>
              </a:path>
            </a:pathLst>
          </a:custGeom>
          <a:ln w="254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13009" y="4691379"/>
            <a:ext cx="314960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Weighting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linkages</a:t>
            </a:r>
            <a:endParaRPr sz="20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430"/>
              </a:spcBef>
              <a:tabLst>
                <a:tab pos="1224915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1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Attribute	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Index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Computation</a:t>
            </a:r>
            <a:r>
              <a:rPr sz="1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Equation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6242" y="5453633"/>
            <a:ext cx="57785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Reusability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26113" y="5453633"/>
            <a:ext cx="307594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-0.25*Coupling+0.25*Cohesion+0.5*Messaging+0.5*Design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Size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76242" y="5682233"/>
            <a:ext cx="52260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Flexibility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26113" y="5682233"/>
            <a:ext cx="344677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0.25*Encapsulation-0.25*Coupling+0.5*Composition+0.5*Polymorphism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6242" y="5910833"/>
            <a:ext cx="91376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Times New Roman"/>
                <a:cs typeface="Times New Roman"/>
              </a:rPr>
              <a:t>Understandability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6113" y="5910833"/>
            <a:ext cx="344424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-0.33*Abs+0.33*Enc-0.33*Cou+0</a:t>
            </a:r>
            <a:r>
              <a:rPr sz="900" spc="5" dirty="0">
                <a:latin typeface="Times New Roman"/>
                <a:cs typeface="Times New Roman"/>
              </a:rPr>
              <a:t>.</a:t>
            </a:r>
            <a:r>
              <a:rPr sz="900" dirty="0">
                <a:latin typeface="Times New Roman"/>
                <a:cs typeface="Times New Roman"/>
              </a:rPr>
              <a:t>33*Coh-0.33*Pol-0.33*Com-0.33*Des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76255" y="6139433"/>
            <a:ext cx="6800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Functionality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26113" y="6139433"/>
            <a:ext cx="425069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0.12*Cohesion+0.22*Polymorphism+0.22*Messaging+0.22*Design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Size+0.22*Hierarchies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76255" y="6368033"/>
            <a:ext cx="6610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Extendibility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6113" y="6368033"/>
            <a:ext cx="314198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0.5*Abstraction-0.5*Coupling+0.5*Inheritance+0.5*Pol</a:t>
            </a:r>
            <a:r>
              <a:rPr sz="900" spc="5" dirty="0">
                <a:latin typeface="Times New Roman"/>
                <a:cs typeface="Times New Roman"/>
              </a:rPr>
              <a:t>y</a:t>
            </a:r>
            <a:r>
              <a:rPr sz="900" spc="-5" dirty="0">
                <a:latin typeface="Times New Roman"/>
                <a:cs typeface="Times New Roman"/>
              </a:rPr>
              <a:t>m</a:t>
            </a:r>
            <a:r>
              <a:rPr sz="900" dirty="0">
                <a:latin typeface="Times New Roman"/>
                <a:cs typeface="Times New Roman"/>
              </a:rPr>
              <a:t>orphism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76242" y="6595109"/>
            <a:ext cx="8737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Effectiveness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26113" y="6596633"/>
            <a:ext cx="4467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Times New Roman"/>
                <a:cs typeface="Times New Roman"/>
              </a:rPr>
              <a:t>0.2*Abstraction+0.2*Encapsulation+0.2*Composition+0.2*Inheritance+0.2*Polymorphism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62285" y="6540245"/>
            <a:ext cx="5947409" cy="264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46655" y="2273045"/>
            <a:ext cx="720090" cy="2378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5641" y="3171825"/>
            <a:ext cx="3259835" cy="1130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06007" y="2892551"/>
            <a:ext cx="159257" cy="133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04960" y="3129533"/>
            <a:ext cx="158495" cy="133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2209" y="4391025"/>
            <a:ext cx="158495" cy="129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4960" y="2908554"/>
            <a:ext cx="158495" cy="134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0213" y="2580513"/>
            <a:ext cx="158495" cy="134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6219" y="2908554"/>
            <a:ext cx="159257" cy="134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54113" y="2505455"/>
            <a:ext cx="158495" cy="134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2209" y="3124961"/>
            <a:ext cx="158495" cy="1341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16587" y="3190113"/>
            <a:ext cx="158495" cy="1341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25548" y="4085082"/>
            <a:ext cx="158495" cy="134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25548" y="4305300"/>
            <a:ext cx="158495" cy="134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17165" y="3877055"/>
            <a:ext cx="158495" cy="134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54113" y="2692907"/>
            <a:ext cx="154686" cy="1333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3365" y="5454396"/>
            <a:ext cx="2657856" cy="1242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8793" y="5447538"/>
            <a:ext cx="2662555" cy="1249045"/>
          </a:xfrm>
          <a:custGeom>
            <a:avLst/>
            <a:gdLst/>
            <a:ahLst/>
            <a:cxnLst/>
            <a:rect l="l" t="t" r="r" b="b"/>
            <a:pathLst>
              <a:path w="2662554" h="1249045">
                <a:moveTo>
                  <a:pt x="2661553" y="608802"/>
                </a:moveTo>
                <a:lnTo>
                  <a:pt x="2654808" y="560070"/>
                </a:lnTo>
                <a:lnTo>
                  <a:pt x="2641091" y="513588"/>
                </a:lnTo>
                <a:lnTo>
                  <a:pt x="2620466" y="468833"/>
                </a:lnTo>
                <a:lnTo>
                  <a:pt x="2593951" y="426561"/>
                </a:lnTo>
                <a:lnTo>
                  <a:pt x="2562388" y="386807"/>
                </a:lnTo>
                <a:lnTo>
                  <a:pt x="2526618" y="349608"/>
                </a:lnTo>
                <a:lnTo>
                  <a:pt x="2487482" y="315001"/>
                </a:lnTo>
                <a:lnTo>
                  <a:pt x="2445821" y="283022"/>
                </a:lnTo>
                <a:lnTo>
                  <a:pt x="2402478" y="253707"/>
                </a:lnTo>
                <a:lnTo>
                  <a:pt x="2358292" y="227094"/>
                </a:lnTo>
                <a:lnTo>
                  <a:pt x="2314105" y="203218"/>
                </a:lnTo>
                <a:lnTo>
                  <a:pt x="2270760" y="182118"/>
                </a:lnTo>
                <a:lnTo>
                  <a:pt x="2224278" y="161544"/>
                </a:lnTo>
                <a:lnTo>
                  <a:pt x="2176272" y="142494"/>
                </a:lnTo>
                <a:lnTo>
                  <a:pt x="2128938" y="124992"/>
                </a:lnTo>
                <a:lnTo>
                  <a:pt x="2081085" y="108816"/>
                </a:lnTo>
                <a:lnTo>
                  <a:pt x="2032755" y="93927"/>
                </a:lnTo>
                <a:lnTo>
                  <a:pt x="1983994" y="80288"/>
                </a:lnTo>
                <a:lnTo>
                  <a:pt x="1934847" y="67864"/>
                </a:lnTo>
                <a:lnTo>
                  <a:pt x="1885358" y="56616"/>
                </a:lnTo>
                <a:lnTo>
                  <a:pt x="1835572" y="46509"/>
                </a:lnTo>
                <a:lnTo>
                  <a:pt x="1785534" y="37504"/>
                </a:lnTo>
                <a:lnTo>
                  <a:pt x="1735288" y="29565"/>
                </a:lnTo>
                <a:lnTo>
                  <a:pt x="1684879" y="22656"/>
                </a:lnTo>
                <a:lnTo>
                  <a:pt x="1634352" y="16738"/>
                </a:lnTo>
                <a:lnTo>
                  <a:pt x="1583752" y="11776"/>
                </a:lnTo>
                <a:lnTo>
                  <a:pt x="1533123" y="7732"/>
                </a:lnTo>
                <a:lnTo>
                  <a:pt x="1482510" y="4569"/>
                </a:lnTo>
                <a:lnTo>
                  <a:pt x="1431957" y="2251"/>
                </a:lnTo>
                <a:lnTo>
                  <a:pt x="1380831" y="730"/>
                </a:lnTo>
                <a:lnTo>
                  <a:pt x="1331214" y="0"/>
                </a:lnTo>
                <a:lnTo>
                  <a:pt x="1262633" y="1524"/>
                </a:lnTo>
                <a:lnTo>
                  <a:pt x="1195577" y="3810"/>
                </a:lnTo>
                <a:lnTo>
                  <a:pt x="1128521" y="7620"/>
                </a:lnTo>
                <a:lnTo>
                  <a:pt x="1062989" y="12954"/>
                </a:lnTo>
                <a:lnTo>
                  <a:pt x="998981" y="19812"/>
                </a:lnTo>
                <a:lnTo>
                  <a:pt x="927908" y="28429"/>
                </a:lnTo>
                <a:lnTo>
                  <a:pt x="888318" y="34564"/>
                </a:lnTo>
                <a:lnTo>
                  <a:pt x="847646" y="41725"/>
                </a:lnTo>
                <a:lnTo>
                  <a:pt x="804783" y="50177"/>
                </a:lnTo>
                <a:lnTo>
                  <a:pt x="760481" y="59859"/>
                </a:lnTo>
                <a:lnTo>
                  <a:pt x="715025" y="70792"/>
                </a:lnTo>
                <a:lnTo>
                  <a:pt x="668700" y="82994"/>
                </a:lnTo>
                <a:lnTo>
                  <a:pt x="621793" y="96487"/>
                </a:lnTo>
                <a:lnTo>
                  <a:pt x="574589" y="111291"/>
                </a:lnTo>
                <a:lnTo>
                  <a:pt x="527375" y="127425"/>
                </a:lnTo>
                <a:lnTo>
                  <a:pt x="480435" y="144910"/>
                </a:lnTo>
                <a:lnTo>
                  <a:pt x="434057" y="163766"/>
                </a:lnTo>
                <a:lnTo>
                  <a:pt x="388524" y="184013"/>
                </a:lnTo>
                <a:lnTo>
                  <a:pt x="344124" y="205672"/>
                </a:lnTo>
                <a:lnTo>
                  <a:pt x="301142" y="228762"/>
                </a:lnTo>
                <a:lnTo>
                  <a:pt x="259864" y="253303"/>
                </a:lnTo>
                <a:lnTo>
                  <a:pt x="220576" y="279317"/>
                </a:lnTo>
                <a:lnTo>
                  <a:pt x="183563" y="306823"/>
                </a:lnTo>
                <a:lnTo>
                  <a:pt x="149112" y="335840"/>
                </a:lnTo>
                <a:lnTo>
                  <a:pt x="117507" y="366391"/>
                </a:lnTo>
                <a:lnTo>
                  <a:pt x="89035" y="398493"/>
                </a:lnTo>
                <a:lnTo>
                  <a:pt x="63982" y="432168"/>
                </a:lnTo>
                <a:lnTo>
                  <a:pt x="42634" y="467436"/>
                </a:lnTo>
                <a:lnTo>
                  <a:pt x="25275" y="504317"/>
                </a:lnTo>
                <a:lnTo>
                  <a:pt x="12193" y="542831"/>
                </a:lnTo>
                <a:lnTo>
                  <a:pt x="3672" y="582999"/>
                </a:lnTo>
                <a:lnTo>
                  <a:pt x="0" y="624840"/>
                </a:lnTo>
                <a:lnTo>
                  <a:pt x="1523" y="657606"/>
                </a:lnTo>
                <a:lnTo>
                  <a:pt x="9905" y="697665"/>
                </a:lnTo>
                <a:lnTo>
                  <a:pt x="9905" y="624840"/>
                </a:lnTo>
                <a:lnTo>
                  <a:pt x="13474" y="582467"/>
                </a:lnTo>
                <a:lnTo>
                  <a:pt x="22296" y="541799"/>
                </a:lnTo>
                <a:lnTo>
                  <a:pt x="36046" y="502820"/>
                </a:lnTo>
                <a:lnTo>
                  <a:pt x="54399" y="465512"/>
                </a:lnTo>
                <a:lnTo>
                  <a:pt x="77032" y="429858"/>
                </a:lnTo>
                <a:lnTo>
                  <a:pt x="103619" y="395842"/>
                </a:lnTo>
                <a:lnTo>
                  <a:pt x="133835" y="363446"/>
                </a:lnTo>
                <a:lnTo>
                  <a:pt x="167357" y="332654"/>
                </a:lnTo>
                <a:lnTo>
                  <a:pt x="203860" y="303448"/>
                </a:lnTo>
                <a:lnTo>
                  <a:pt x="243018" y="275811"/>
                </a:lnTo>
                <a:lnTo>
                  <a:pt x="284508" y="249727"/>
                </a:lnTo>
                <a:lnTo>
                  <a:pt x="328004" y="225179"/>
                </a:lnTo>
                <a:lnTo>
                  <a:pt x="373183" y="202150"/>
                </a:lnTo>
                <a:lnTo>
                  <a:pt x="419719" y="180622"/>
                </a:lnTo>
                <a:lnTo>
                  <a:pt x="467287" y="160580"/>
                </a:lnTo>
                <a:lnTo>
                  <a:pt x="515564" y="142005"/>
                </a:lnTo>
                <a:lnTo>
                  <a:pt x="564225" y="124881"/>
                </a:lnTo>
                <a:lnTo>
                  <a:pt x="612944" y="109191"/>
                </a:lnTo>
                <a:lnTo>
                  <a:pt x="661397" y="94919"/>
                </a:lnTo>
                <a:lnTo>
                  <a:pt x="709261" y="82046"/>
                </a:lnTo>
                <a:lnTo>
                  <a:pt x="756209" y="70556"/>
                </a:lnTo>
                <a:lnTo>
                  <a:pt x="801918" y="60433"/>
                </a:lnTo>
                <a:lnTo>
                  <a:pt x="846062" y="51659"/>
                </a:lnTo>
                <a:lnTo>
                  <a:pt x="888782" y="44147"/>
                </a:lnTo>
                <a:lnTo>
                  <a:pt x="928360" y="38091"/>
                </a:lnTo>
                <a:lnTo>
                  <a:pt x="1000505" y="29718"/>
                </a:lnTo>
                <a:lnTo>
                  <a:pt x="1064514" y="22098"/>
                </a:lnTo>
                <a:lnTo>
                  <a:pt x="1129283" y="16764"/>
                </a:lnTo>
                <a:lnTo>
                  <a:pt x="1195577" y="12954"/>
                </a:lnTo>
                <a:lnTo>
                  <a:pt x="1262633" y="10668"/>
                </a:lnTo>
                <a:lnTo>
                  <a:pt x="1331214" y="9906"/>
                </a:lnTo>
                <a:lnTo>
                  <a:pt x="1381510" y="10317"/>
                </a:lnTo>
                <a:lnTo>
                  <a:pt x="1430792" y="11568"/>
                </a:lnTo>
                <a:lnTo>
                  <a:pt x="1481026" y="13734"/>
                </a:lnTo>
                <a:lnTo>
                  <a:pt x="1531466" y="16822"/>
                </a:lnTo>
                <a:lnTo>
                  <a:pt x="1582045" y="20858"/>
                </a:lnTo>
                <a:lnTo>
                  <a:pt x="1632695" y="25865"/>
                </a:lnTo>
                <a:lnTo>
                  <a:pt x="1683346" y="31869"/>
                </a:lnTo>
                <a:lnTo>
                  <a:pt x="1733932" y="38893"/>
                </a:lnTo>
                <a:lnTo>
                  <a:pt x="1784384" y="46963"/>
                </a:lnTo>
                <a:lnTo>
                  <a:pt x="1834635" y="56102"/>
                </a:lnTo>
                <a:lnTo>
                  <a:pt x="1884617" y="66336"/>
                </a:lnTo>
                <a:lnTo>
                  <a:pt x="1934260" y="77690"/>
                </a:lnTo>
                <a:lnTo>
                  <a:pt x="1983499" y="90187"/>
                </a:lnTo>
                <a:lnTo>
                  <a:pt x="2032264" y="103852"/>
                </a:lnTo>
                <a:lnTo>
                  <a:pt x="2080487" y="118710"/>
                </a:lnTo>
                <a:lnTo>
                  <a:pt x="2128101" y="134786"/>
                </a:lnTo>
                <a:lnTo>
                  <a:pt x="2175038" y="152103"/>
                </a:lnTo>
                <a:lnTo>
                  <a:pt x="2221229" y="170688"/>
                </a:lnTo>
                <a:lnTo>
                  <a:pt x="2266950" y="191262"/>
                </a:lnTo>
                <a:lnTo>
                  <a:pt x="2310384" y="212598"/>
                </a:lnTo>
                <a:lnTo>
                  <a:pt x="2353228" y="235478"/>
                </a:lnTo>
                <a:lnTo>
                  <a:pt x="2396208" y="261071"/>
                </a:lnTo>
                <a:lnTo>
                  <a:pt x="2438504" y="289382"/>
                </a:lnTo>
                <a:lnTo>
                  <a:pt x="2479295" y="320416"/>
                </a:lnTo>
                <a:lnTo>
                  <a:pt x="2517759" y="354179"/>
                </a:lnTo>
                <a:lnTo>
                  <a:pt x="2553078" y="390677"/>
                </a:lnTo>
                <a:lnTo>
                  <a:pt x="2584429" y="429915"/>
                </a:lnTo>
                <a:lnTo>
                  <a:pt x="2610992" y="471900"/>
                </a:lnTo>
                <a:lnTo>
                  <a:pt x="2631948" y="516636"/>
                </a:lnTo>
                <a:lnTo>
                  <a:pt x="2645664" y="562356"/>
                </a:lnTo>
                <a:lnTo>
                  <a:pt x="2651998" y="610341"/>
                </a:lnTo>
                <a:lnTo>
                  <a:pt x="2651998" y="701579"/>
                </a:lnTo>
                <a:lnTo>
                  <a:pt x="2652222" y="700917"/>
                </a:lnTo>
                <a:lnTo>
                  <a:pt x="2660449" y="655778"/>
                </a:lnTo>
                <a:lnTo>
                  <a:pt x="2661553" y="608802"/>
                </a:lnTo>
                <a:close/>
              </a:path>
              <a:path w="2662554" h="1249045">
                <a:moveTo>
                  <a:pt x="2657094" y="1239774"/>
                </a:moveTo>
                <a:lnTo>
                  <a:pt x="1331214" y="1239774"/>
                </a:lnTo>
                <a:lnTo>
                  <a:pt x="1262633" y="1239012"/>
                </a:lnTo>
                <a:lnTo>
                  <a:pt x="1195577" y="1235964"/>
                </a:lnTo>
                <a:lnTo>
                  <a:pt x="1128521" y="1232111"/>
                </a:lnTo>
                <a:lnTo>
                  <a:pt x="1094404" y="1230231"/>
                </a:lnTo>
                <a:lnTo>
                  <a:pt x="1016827" y="1223162"/>
                </a:lnTo>
                <a:lnTo>
                  <a:pt x="974671" y="1217969"/>
                </a:lnTo>
                <a:lnTo>
                  <a:pt x="930630" y="1211638"/>
                </a:lnTo>
                <a:lnTo>
                  <a:pt x="884975" y="1204146"/>
                </a:lnTo>
                <a:lnTo>
                  <a:pt x="837975" y="1195467"/>
                </a:lnTo>
                <a:lnTo>
                  <a:pt x="789903" y="1185579"/>
                </a:lnTo>
                <a:lnTo>
                  <a:pt x="741028" y="1174457"/>
                </a:lnTo>
                <a:lnTo>
                  <a:pt x="691620" y="1162077"/>
                </a:lnTo>
                <a:lnTo>
                  <a:pt x="641950" y="1148416"/>
                </a:lnTo>
                <a:lnTo>
                  <a:pt x="592289" y="1133449"/>
                </a:lnTo>
                <a:lnTo>
                  <a:pt x="542907" y="1117153"/>
                </a:lnTo>
                <a:lnTo>
                  <a:pt x="494075" y="1099504"/>
                </a:lnTo>
                <a:lnTo>
                  <a:pt x="446062" y="1080477"/>
                </a:lnTo>
                <a:lnTo>
                  <a:pt x="399139" y="1060049"/>
                </a:lnTo>
                <a:lnTo>
                  <a:pt x="353578" y="1038196"/>
                </a:lnTo>
                <a:lnTo>
                  <a:pt x="309647" y="1014894"/>
                </a:lnTo>
                <a:lnTo>
                  <a:pt x="267619" y="990119"/>
                </a:lnTo>
                <a:lnTo>
                  <a:pt x="227762" y="963847"/>
                </a:lnTo>
                <a:lnTo>
                  <a:pt x="190349" y="936053"/>
                </a:lnTo>
                <a:lnTo>
                  <a:pt x="155648" y="906715"/>
                </a:lnTo>
                <a:lnTo>
                  <a:pt x="123931" y="875808"/>
                </a:lnTo>
                <a:lnTo>
                  <a:pt x="95468" y="843309"/>
                </a:lnTo>
                <a:lnTo>
                  <a:pt x="70529" y="809192"/>
                </a:lnTo>
                <a:lnTo>
                  <a:pt x="49386" y="773435"/>
                </a:lnTo>
                <a:lnTo>
                  <a:pt x="32308" y="736014"/>
                </a:lnTo>
                <a:lnTo>
                  <a:pt x="19565" y="696904"/>
                </a:lnTo>
                <a:lnTo>
                  <a:pt x="11429" y="656082"/>
                </a:lnTo>
                <a:lnTo>
                  <a:pt x="9905" y="640080"/>
                </a:lnTo>
                <a:lnTo>
                  <a:pt x="9905" y="697665"/>
                </a:lnTo>
                <a:lnTo>
                  <a:pt x="23489" y="739169"/>
                </a:lnTo>
                <a:lnTo>
                  <a:pt x="40995" y="777289"/>
                </a:lnTo>
                <a:lnTo>
                  <a:pt x="62498" y="813673"/>
                </a:lnTo>
                <a:lnTo>
                  <a:pt x="87735" y="848350"/>
                </a:lnTo>
                <a:lnTo>
                  <a:pt x="116442" y="881347"/>
                </a:lnTo>
                <a:lnTo>
                  <a:pt x="148357" y="912693"/>
                </a:lnTo>
                <a:lnTo>
                  <a:pt x="183214" y="942416"/>
                </a:lnTo>
                <a:lnTo>
                  <a:pt x="220752" y="970545"/>
                </a:lnTo>
                <a:lnTo>
                  <a:pt x="260706" y="997109"/>
                </a:lnTo>
                <a:lnTo>
                  <a:pt x="302813" y="1022134"/>
                </a:lnTo>
                <a:lnTo>
                  <a:pt x="346810" y="1045651"/>
                </a:lnTo>
                <a:lnTo>
                  <a:pt x="392432" y="1067687"/>
                </a:lnTo>
                <a:lnTo>
                  <a:pt x="439417" y="1088271"/>
                </a:lnTo>
                <a:lnTo>
                  <a:pt x="487501" y="1107431"/>
                </a:lnTo>
                <a:lnTo>
                  <a:pt x="536421" y="1125195"/>
                </a:lnTo>
                <a:lnTo>
                  <a:pt x="585912" y="1141593"/>
                </a:lnTo>
                <a:lnTo>
                  <a:pt x="635713" y="1156651"/>
                </a:lnTo>
                <a:lnTo>
                  <a:pt x="685558" y="1170399"/>
                </a:lnTo>
                <a:lnTo>
                  <a:pt x="735185" y="1182866"/>
                </a:lnTo>
                <a:lnTo>
                  <a:pt x="784329" y="1194078"/>
                </a:lnTo>
                <a:lnTo>
                  <a:pt x="832729" y="1204066"/>
                </a:lnTo>
                <a:lnTo>
                  <a:pt x="880120" y="1212857"/>
                </a:lnTo>
                <a:lnTo>
                  <a:pt x="926238" y="1220479"/>
                </a:lnTo>
                <a:lnTo>
                  <a:pt x="970820" y="1226962"/>
                </a:lnTo>
                <a:lnTo>
                  <a:pt x="1013603" y="1232333"/>
                </a:lnTo>
                <a:lnTo>
                  <a:pt x="1054323" y="1236620"/>
                </a:lnTo>
                <a:lnTo>
                  <a:pt x="1092717" y="1239853"/>
                </a:lnTo>
                <a:lnTo>
                  <a:pt x="1195577" y="1245870"/>
                </a:lnTo>
                <a:lnTo>
                  <a:pt x="1262633" y="1248156"/>
                </a:lnTo>
                <a:lnTo>
                  <a:pt x="1331214" y="1248918"/>
                </a:lnTo>
                <a:lnTo>
                  <a:pt x="2652522" y="1248918"/>
                </a:lnTo>
                <a:lnTo>
                  <a:pt x="2652522" y="1244346"/>
                </a:lnTo>
                <a:lnTo>
                  <a:pt x="2657094" y="1239774"/>
                </a:lnTo>
                <a:close/>
              </a:path>
              <a:path w="2662554" h="1249045">
                <a:moveTo>
                  <a:pt x="2651998" y="701579"/>
                </a:moveTo>
                <a:lnTo>
                  <a:pt x="2651998" y="610341"/>
                </a:lnTo>
                <a:lnTo>
                  <a:pt x="2650660" y="656477"/>
                </a:lnTo>
                <a:lnTo>
                  <a:pt x="2642364" y="700703"/>
                </a:lnTo>
                <a:lnTo>
                  <a:pt x="2627819" y="742960"/>
                </a:lnTo>
                <a:lnTo>
                  <a:pt x="2607739" y="783189"/>
                </a:lnTo>
                <a:lnTo>
                  <a:pt x="2582835" y="821330"/>
                </a:lnTo>
                <a:lnTo>
                  <a:pt x="2553819" y="857325"/>
                </a:lnTo>
                <a:lnTo>
                  <a:pt x="2521404" y="891114"/>
                </a:lnTo>
                <a:lnTo>
                  <a:pt x="2486300" y="922637"/>
                </a:lnTo>
                <a:lnTo>
                  <a:pt x="2449220" y="951835"/>
                </a:lnTo>
                <a:lnTo>
                  <a:pt x="2410876" y="978650"/>
                </a:lnTo>
                <a:lnTo>
                  <a:pt x="2371980" y="1003021"/>
                </a:lnTo>
                <a:lnTo>
                  <a:pt x="2333244" y="1024890"/>
                </a:lnTo>
                <a:lnTo>
                  <a:pt x="2289810" y="1047750"/>
                </a:lnTo>
                <a:lnTo>
                  <a:pt x="2264664" y="1059180"/>
                </a:lnTo>
                <a:lnTo>
                  <a:pt x="2263902" y="1061466"/>
                </a:lnTo>
                <a:lnTo>
                  <a:pt x="2263902" y="1063752"/>
                </a:lnTo>
                <a:lnTo>
                  <a:pt x="2264664" y="1066038"/>
                </a:lnTo>
                <a:lnTo>
                  <a:pt x="2266950" y="1067562"/>
                </a:lnTo>
                <a:lnTo>
                  <a:pt x="2269236" y="1067562"/>
                </a:lnTo>
                <a:lnTo>
                  <a:pt x="2269236" y="1058418"/>
                </a:lnTo>
                <a:lnTo>
                  <a:pt x="2289320" y="1058418"/>
                </a:lnTo>
                <a:lnTo>
                  <a:pt x="2338578" y="1033272"/>
                </a:lnTo>
                <a:lnTo>
                  <a:pt x="2377941" y="1011000"/>
                </a:lnTo>
                <a:lnTo>
                  <a:pt x="2417471" y="986075"/>
                </a:lnTo>
                <a:lnTo>
                  <a:pt x="2456437" y="958576"/>
                </a:lnTo>
                <a:lnTo>
                  <a:pt x="2494112" y="928587"/>
                </a:lnTo>
                <a:lnTo>
                  <a:pt x="2529766" y="896189"/>
                </a:lnTo>
                <a:lnTo>
                  <a:pt x="2562671" y="861463"/>
                </a:lnTo>
                <a:lnTo>
                  <a:pt x="2592098" y="824491"/>
                </a:lnTo>
                <a:lnTo>
                  <a:pt x="2617318" y="785355"/>
                </a:lnTo>
                <a:lnTo>
                  <a:pt x="2637602" y="744136"/>
                </a:lnTo>
                <a:lnTo>
                  <a:pt x="2651998" y="701579"/>
                </a:lnTo>
                <a:close/>
              </a:path>
              <a:path w="2662554" h="1249045">
                <a:moveTo>
                  <a:pt x="2289320" y="1058418"/>
                </a:moveTo>
                <a:lnTo>
                  <a:pt x="2269236" y="1058418"/>
                </a:lnTo>
                <a:lnTo>
                  <a:pt x="2270760" y="1066800"/>
                </a:lnTo>
                <a:lnTo>
                  <a:pt x="2289320" y="1058418"/>
                </a:lnTo>
                <a:close/>
              </a:path>
              <a:path w="2662554" h="1249045">
                <a:moveTo>
                  <a:pt x="2662428" y="1246632"/>
                </a:moveTo>
                <a:lnTo>
                  <a:pt x="2662428" y="1059942"/>
                </a:lnTo>
                <a:lnTo>
                  <a:pt x="2660141" y="1058418"/>
                </a:lnTo>
                <a:lnTo>
                  <a:pt x="2289320" y="1058418"/>
                </a:lnTo>
                <a:lnTo>
                  <a:pt x="2270760" y="1066800"/>
                </a:lnTo>
                <a:lnTo>
                  <a:pt x="2269236" y="1058418"/>
                </a:lnTo>
                <a:lnTo>
                  <a:pt x="2269236" y="1067562"/>
                </a:lnTo>
                <a:lnTo>
                  <a:pt x="2652522" y="1067562"/>
                </a:lnTo>
                <a:lnTo>
                  <a:pt x="2652522" y="1062990"/>
                </a:lnTo>
                <a:lnTo>
                  <a:pt x="2657094" y="1067562"/>
                </a:lnTo>
                <a:lnTo>
                  <a:pt x="2657094" y="1248918"/>
                </a:lnTo>
                <a:lnTo>
                  <a:pt x="2660141" y="1248918"/>
                </a:lnTo>
                <a:lnTo>
                  <a:pt x="2662428" y="1246632"/>
                </a:lnTo>
                <a:close/>
              </a:path>
              <a:path w="2662554" h="1249045">
                <a:moveTo>
                  <a:pt x="2657094" y="1067562"/>
                </a:moveTo>
                <a:lnTo>
                  <a:pt x="2652522" y="1062990"/>
                </a:lnTo>
                <a:lnTo>
                  <a:pt x="2652522" y="1067562"/>
                </a:lnTo>
                <a:lnTo>
                  <a:pt x="2657094" y="1067562"/>
                </a:lnTo>
                <a:close/>
              </a:path>
              <a:path w="2662554" h="1249045">
                <a:moveTo>
                  <a:pt x="2657094" y="1239774"/>
                </a:moveTo>
                <a:lnTo>
                  <a:pt x="2657094" y="1067562"/>
                </a:lnTo>
                <a:lnTo>
                  <a:pt x="2652522" y="1067562"/>
                </a:lnTo>
                <a:lnTo>
                  <a:pt x="2652522" y="1239774"/>
                </a:lnTo>
                <a:lnTo>
                  <a:pt x="2657094" y="1239774"/>
                </a:lnTo>
                <a:close/>
              </a:path>
              <a:path w="2662554" h="1249045">
                <a:moveTo>
                  <a:pt x="2657094" y="1248918"/>
                </a:moveTo>
                <a:lnTo>
                  <a:pt x="2657094" y="1239774"/>
                </a:lnTo>
                <a:lnTo>
                  <a:pt x="2652522" y="1244346"/>
                </a:lnTo>
                <a:lnTo>
                  <a:pt x="2652522" y="1248918"/>
                </a:lnTo>
                <a:lnTo>
                  <a:pt x="2657094" y="1248918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569097" y="5654547"/>
            <a:ext cx="20148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Weights can be  </a:t>
            </a:r>
            <a:r>
              <a:rPr sz="1400" spc="-10" dirty="0">
                <a:solidFill>
                  <a:srgbClr val="1D4940"/>
                </a:solidFill>
                <a:latin typeface="Arial"/>
                <a:cs typeface="Arial"/>
              </a:rPr>
              <a:t>experimented 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with to  best reflect  </a:t>
            </a:r>
            <a:r>
              <a:rPr sz="1400" spc="-10" dirty="0">
                <a:solidFill>
                  <a:srgbClr val="1D4940"/>
                </a:solidFill>
                <a:latin typeface="Arial"/>
                <a:cs typeface="Arial"/>
              </a:rPr>
              <a:t>organizational</a:t>
            </a:r>
            <a:r>
              <a:rPr sz="140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D4940"/>
                </a:solidFill>
                <a:latin typeface="Arial"/>
                <a:cs typeface="Arial"/>
              </a:rPr>
              <a:t>objectives.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333" y="1415796"/>
            <a:ext cx="7941945" cy="141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QMOOD++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Collects metrics </a:t>
            </a:r>
            <a:r>
              <a:rPr sz="2000" spc="-5" dirty="0">
                <a:latin typeface="Arial"/>
                <a:cs typeface="Arial"/>
              </a:rPr>
              <a:t>data from </a:t>
            </a:r>
            <a:r>
              <a:rPr sz="2000" spc="-10" dirty="0">
                <a:latin typeface="Arial"/>
                <a:cs typeface="Arial"/>
              </a:rPr>
              <a:t>components </a:t>
            </a:r>
            <a:r>
              <a:rPr sz="2000" spc="-5" dirty="0">
                <a:latin typeface="Arial"/>
                <a:cs typeface="Arial"/>
              </a:rPr>
              <a:t>of C++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8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Automatically carries </a:t>
            </a:r>
            <a:r>
              <a:rPr sz="2000" spc="-5" dirty="0">
                <a:latin typeface="Arial"/>
                <a:cs typeface="Arial"/>
              </a:rPr>
              <a:t>out the </a:t>
            </a:r>
            <a:r>
              <a:rPr sz="2000" spc="-10" dirty="0">
                <a:latin typeface="Arial"/>
                <a:cs typeface="Arial"/>
              </a:rPr>
              <a:t>process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measurement </a:t>
            </a:r>
            <a:r>
              <a:rPr sz="2000" spc="-5" dirty="0">
                <a:latin typeface="Arial"/>
                <a:cs typeface="Arial"/>
              </a:rPr>
              <a:t>in flexible  and </a:t>
            </a:r>
            <a:r>
              <a:rPr sz="2000" spc="-10" dirty="0">
                <a:latin typeface="Arial"/>
                <a:cs typeface="Arial"/>
              </a:rPr>
              <a:t>nonintrusive manner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z="2900" spc="-5" dirty="0" smtClean="0"/>
              <a:t>….</a:t>
            </a:r>
            <a:endParaRPr sz="2900" dirty="0"/>
          </a:p>
        </p:txBody>
      </p:sp>
      <p:sp>
        <p:nvSpPr>
          <p:cNvPr id="4" name="object 4"/>
          <p:cNvSpPr/>
          <p:nvPr/>
        </p:nvSpPr>
        <p:spPr>
          <a:xfrm>
            <a:off x="1197749" y="3269741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4795" y="3257550"/>
            <a:ext cx="2372360" cy="1892300"/>
          </a:xfrm>
          <a:custGeom>
            <a:avLst/>
            <a:gdLst/>
            <a:ahLst/>
            <a:cxnLst/>
            <a:rect l="l" t="t" r="r" b="b"/>
            <a:pathLst>
              <a:path w="2372360" h="1892300">
                <a:moveTo>
                  <a:pt x="2372106" y="1885949"/>
                </a:moveTo>
                <a:lnTo>
                  <a:pt x="2372106" y="5333"/>
                </a:lnTo>
                <a:lnTo>
                  <a:pt x="2366772" y="0"/>
                </a:lnTo>
                <a:lnTo>
                  <a:pt x="6095" y="0"/>
                </a:lnTo>
                <a:lnTo>
                  <a:pt x="0" y="5333"/>
                </a:lnTo>
                <a:lnTo>
                  <a:pt x="0" y="1885949"/>
                </a:lnTo>
                <a:lnTo>
                  <a:pt x="6095" y="1892045"/>
                </a:lnTo>
                <a:lnTo>
                  <a:pt x="12954" y="1892045"/>
                </a:lnTo>
                <a:lnTo>
                  <a:pt x="12954" y="25145"/>
                </a:lnTo>
                <a:lnTo>
                  <a:pt x="25907" y="12191"/>
                </a:lnTo>
                <a:lnTo>
                  <a:pt x="25907" y="25145"/>
                </a:lnTo>
                <a:lnTo>
                  <a:pt x="2346960" y="25145"/>
                </a:lnTo>
                <a:lnTo>
                  <a:pt x="2346960" y="12191"/>
                </a:lnTo>
                <a:lnTo>
                  <a:pt x="2359152" y="25145"/>
                </a:lnTo>
                <a:lnTo>
                  <a:pt x="2359152" y="1892045"/>
                </a:lnTo>
                <a:lnTo>
                  <a:pt x="2366772" y="1892045"/>
                </a:lnTo>
                <a:lnTo>
                  <a:pt x="2372106" y="1885949"/>
                </a:lnTo>
                <a:close/>
              </a:path>
              <a:path w="2372360" h="1892300">
                <a:moveTo>
                  <a:pt x="25907" y="25145"/>
                </a:moveTo>
                <a:lnTo>
                  <a:pt x="25907" y="12191"/>
                </a:lnTo>
                <a:lnTo>
                  <a:pt x="12954" y="25145"/>
                </a:lnTo>
                <a:lnTo>
                  <a:pt x="25907" y="25145"/>
                </a:lnTo>
                <a:close/>
              </a:path>
              <a:path w="2372360" h="1892300">
                <a:moveTo>
                  <a:pt x="25907" y="1866137"/>
                </a:moveTo>
                <a:lnTo>
                  <a:pt x="25907" y="25145"/>
                </a:lnTo>
                <a:lnTo>
                  <a:pt x="12954" y="25145"/>
                </a:lnTo>
                <a:lnTo>
                  <a:pt x="12954" y="1866137"/>
                </a:lnTo>
                <a:lnTo>
                  <a:pt x="25907" y="1866137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12954" y="1866137"/>
                </a:lnTo>
                <a:lnTo>
                  <a:pt x="25907" y="1879091"/>
                </a:lnTo>
                <a:lnTo>
                  <a:pt x="25907" y="1892045"/>
                </a:lnTo>
                <a:lnTo>
                  <a:pt x="2346960" y="1892045"/>
                </a:lnTo>
                <a:lnTo>
                  <a:pt x="2346960" y="1879091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5907" y="1892045"/>
                </a:moveTo>
                <a:lnTo>
                  <a:pt x="25907" y="1879091"/>
                </a:lnTo>
                <a:lnTo>
                  <a:pt x="12954" y="1866137"/>
                </a:lnTo>
                <a:lnTo>
                  <a:pt x="12954" y="1892045"/>
                </a:lnTo>
                <a:lnTo>
                  <a:pt x="25907" y="1892045"/>
                </a:lnTo>
                <a:close/>
              </a:path>
              <a:path w="2372360" h="1892300">
                <a:moveTo>
                  <a:pt x="2359152" y="25145"/>
                </a:moveTo>
                <a:lnTo>
                  <a:pt x="2346960" y="12191"/>
                </a:lnTo>
                <a:lnTo>
                  <a:pt x="2346960" y="25145"/>
                </a:lnTo>
                <a:lnTo>
                  <a:pt x="2359152" y="25145"/>
                </a:lnTo>
                <a:close/>
              </a:path>
              <a:path w="2372360" h="1892300">
                <a:moveTo>
                  <a:pt x="2359152" y="1866137"/>
                </a:moveTo>
                <a:lnTo>
                  <a:pt x="2359152" y="25145"/>
                </a:lnTo>
                <a:lnTo>
                  <a:pt x="2346960" y="25145"/>
                </a:lnTo>
                <a:lnTo>
                  <a:pt x="2346960" y="1866137"/>
                </a:lnTo>
                <a:lnTo>
                  <a:pt x="2359152" y="1866137"/>
                </a:lnTo>
                <a:close/>
              </a:path>
              <a:path w="2372360" h="1892300">
                <a:moveTo>
                  <a:pt x="2359152" y="1892045"/>
                </a:moveTo>
                <a:lnTo>
                  <a:pt x="2359152" y="1866137"/>
                </a:lnTo>
                <a:lnTo>
                  <a:pt x="2346960" y="1879091"/>
                </a:lnTo>
                <a:lnTo>
                  <a:pt x="2346960" y="1892045"/>
                </a:lnTo>
                <a:lnTo>
                  <a:pt x="2359152" y="1892045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951" y="3345179"/>
            <a:ext cx="2182367" cy="27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5379" y="3831335"/>
            <a:ext cx="2183129" cy="275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3187" y="4326635"/>
            <a:ext cx="2186939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5379" y="4812791"/>
            <a:ext cx="2183129" cy="27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77835" y="3381247"/>
            <a:ext cx="2007235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  <a:p>
            <a:pPr marL="76200" marR="78105" algn="ctr">
              <a:lnSpc>
                <a:spcPts val="3900"/>
              </a:lnSpc>
              <a:spcBef>
                <a:spcPts val="47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  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4069" y="4604766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67056" y="206501"/>
                </a:moveTo>
                <a:lnTo>
                  <a:pt x="67056" y="103631"/>
                </a:lnTo>
                <a:lnTo>
                  <a:pt x="982" y="102872"/>
                </a:lnTo>
                <a:lnTo>
                  <a:pt x="0" y="103631"/>
                </a:lnTo>
                <a:lnTo>
                  <a:pt x="67056" y="103631"/>
                </a:lnTo>
                <a:lnTo>
                  <a:pt x="67056" y="206501"/>
                </a:lnTo>
                <a:close/>
              </a:path>
              <a:path w="267969" h="207010">
                <a:moveTo>
                  <a:pt x="267462" y="103631"/>
                </a:moveTo>
                <a:lnTo>
                  <a:pt x="266495" y="102880"/>
                </a:lnTo>
                <a:lnTo>
                  <a:pt x="200406" y="103631"/>
                </a:lnTo>
                <a:lnTo>
                  <a:pt x="267462" y="103631"/>
                </a:lnTo>
                <a:close/>
              </a:path>
              <a:path w="267969" h="207010">
                <a:moveTo>
                  <a:pt x="135486" y="1067"/>
                </a:moveTo>
                <a:lnTo>
                  <a:pt x="134112" y="0"/>
                </a:lnTo>
                <a:lnTo>
                  <a:pt x="134874" y="761"/>
                </a:lnTo>
                <a:lnTo>
                  <a:pt x="135486" y="10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0353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155671" y="6095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0399" y="104394"/>
                </a:lnTo>
                <a:lnTo>
                  <a:pt x="33210" y="94200"/>
                </a:lnTo>
                <a:lnTo>
                  <a:pt x="65080" y="69628"/>
                </a:lnTo>
                <a:lnTo>
                  <a:pt x="80772" y="57149"/>
                </a:lnTo>
                <a:lnTo>
                  <a:pt x="82296" y="56387"/>
                </a:lnTo>
                <a:lnTo>
                  <a:pt x="83820" y="54863"/>
                </a:lnTo>
                <a:lnTo>
                  <a:pt x="85344" y="54101"/>
                </a:lnTo>
                <a:lnTo>
                  <a:pt x="91850" y="48878"/>
                </a:lnTo>
                <a:lnTo>
                  <a:pt x="98545" y="43629"/>
                </a:lnTo>
                <a:lnTo>
                  <a:pt x="105307" y="38473"/>
                </a:lnTo>
                <a:lnTo>
                  <a:pt x="112014" y="33527"/>
                </a:lnTo>
                <a:lnTo>
                  <a:pt x="114300" y="31241"/>
                </a:lnTo>
                <a:lnTo>
                  <a:pt x="115824" y="30479"/>
                </a:lnTo>
                <a:lnTo>
                  <a:pt x="122339" y="25284"/>
                </a:lnTo>
                <a:lnTo>
                  <a:pt x="129049" y="20026"/>
                </a:lnTo>
                <a:lnTo>
                  <a:pt x="135814" y="14851"/>
                </a:lnTo>
                <a:lnTo>
                  <a:pt x="142494" y="9905"/>
                </a:lnTo>
                <a:lnTo>
                  <a:pt x="144780" y="7619"/>
                </a:lnTo>
                <a:lnTo>
                  <a:pt x="146304" y="6857"/>
                </a:lnTo>
                <a:lnTo>
                  <a:pt x="147066" y="6095"/>
                </a:lnTo>
                <a:lnTo>
                  <a:pt x="155671" y="6095"/>
                </a:lnTo>
                <a:close/>
              </a:path>
              <a:path w="295275" h="218439">
                <a:moveTo>
                  <a:pt x="20399" y="104394"/>
                </a:moveTo>
                <a:lnTo>
                  <a:pt x="13716" y="104394"/>
                </a:lnTo>
                <a:lnTo>
                  <a:pt x="15049" y="108394"/>
                </a:lnTo>
                <a:lnTo>
                  <a:pt x="16002" y="107441"/>
                </a:lnTo>
                <a:lnTo>
                  <a:pt x="17526" y="106679"/>
                </a:lnTo>
                <a:lnTo>
                  <a:pt x="20399" y="104394"/>
                </a:lnTo>
                <a:close/>
              </a:path>
              <a:path w="295275" h="218439">
                <a:moveTo>
                  <a:pt x="15049" y="108394"/>
                </a:moveTo>
                <a:lnTo>
                  <a:pt x="13716" y="104394"/>
                </a:lnTo>
                <a:lnTo>
                  <a:pt x="13716" y="114300"/>
                </a:lnTo>
                <a:lnTo>
                  <a:pt x="14478" y="114300"/>
                </a:lnTo>
                <a:lnTo>
                  <a:pt x="14478" y="108965"/>
                </a:lnTo>
                <a:lnTo>
                  <a:pt x="15049" y="108394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14478" y="108965"/>
                </a:lnTo>
                <a:lnTo>
                  <a:pt x="14478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218694" y="217931"/>
                </a:moveTo>
                <a:lnTo>
                  <a:pt x="218694" y="212597"/>
                </a:lnTo>
                <a:lnTo>
                  <a:pt x="80772" y="212597"/>
                </a:lnTo>
                <a:lnTo>
                  <a:pt x="80772" y="109727"/>
                </a:lnTo>
                <a:lnTo>
                  <a:pt x="76200" y="109675"/>
                </a:lnTo>
                <a:lnTo>
                  <a:pt x="80772" y="114300"/>
                </a:lnTo>
                <a:lnTo>
                  <a:pt x="80772" y="217932"/>
                </a:lnTo>
                <a:lnTo>
                  <a:pt x="218694" y="217931"/>
                </a:lnTo>
                <a:close/>
              </a:path>
              <a:path w="295275" h="218439">
                <a:moveTo>
                  <a:pt x="80772" y="217932"/>
                </a:move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0772" y="217932"/>
                </a:lnTo>
                <a:close/>
              </a:path>
              <a:path w="295275" h="218439">
                <a:moveTo>
                  <a:pt x="294894" y="114299"/>
                </a:moveTo>
                <a:lnTo>
                  <a:pt x="155671" y="6095"/>
                </a:lnTo>
                <a:lnTo>
                  <a:pt x="147828" y="6095"/>
                </a:lnTo>
                <a:lnTo>
                  <a:pt x="148590" y="6857"/>
                </a:lnTo>
                <a:lnTo>
                  <a:pt x="150114" y="7619"/>
                </a:lnTo>
                <a:lnTo>
                  <a:pt x="165685" y="19844"/>
                </a:lnTo>
                <a:lnTo>
                  <a:pt x="197084" y="44092"/>
                </a:lnTo>
                <a:lnTo>
                  <a:pt x="212598" y="56387"/>
                </a:lnTo>
                <a:lnTo>
                  <a:pt x="214122" y="57149"/>
                </a:lnTo>
                <a:lnTo>
                  <a:pt x="215646" y="58673"/>
                </a:lnTo>
                <a:lnTo>
                  <a:pt x="217170" y="59435"/>
                </a:lnTo>
                <a:lnTo>
                  <a:pt x="224309" y="65202"/>
                </a:lnTo>
                <a:lnTo>
                  <a:pt x="239015" y="76536"/>
                </a:lnTo>
                <a:lnTo>
                  <a:pt x="246126" y="82295"/>
                </a:lnTo>
                <a:lnTo>
                  <a:pt x="247650" y="83057"/>
                </a:lnTo>
                <a:lnTo>
                  <a:pt x="249174" y="84581"/>
                </a:lnTo>
                <a:lnTo>
                  <a:pt x="250698" y="85343"/>
                </a:lnTo>
                <a:lnTo>
                  <a:pt x="252831" y="87439"/>
                </a:lnTo>
                <a:lnTo>
                  <a:pt x="258876" y="92074"/>
                </a:lnTo>
                <a:lnTo>
                  <a:pt x="261366" y="93725"/>
                </a:lnTo>
                <a:lnTo>
                  <a:pt x="262890" y="95249"/>
                </a:lnTo>
                <a:lnTo>
                  <a:pt x="264414" y="96011"/>
                </a:lnTo>
                <a:lnTo>
                  <a:pt x="267055" y="98196"/>
                </a:lnTo>
                <a:lnTo>
                  <a:pt x="271475" y="102057"/>
                </a:lnTo>
                <a:lnTo>
                  <a:pt x="274320" y="103631"/>
                </a:lnTo>
                <a:lnTo>
                  <a:pt x="275082" y="104393"/>
                </a:lnTo>
                <a:lnTo>
                  <a:pt x="281178" y="104393"/>
                </a:lnTo>
                <a:lnTo>
                  <a:pt x="281178" y="108965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8965"/>
                </a:lnTo>
                <a:lnTo>
                  <a:pt x="279648" y="108983"/>
                </a:lnTo>
                <a:lnTo>
                  <a:pt x="278130" y="113538"/>
                </a:lnTo>
                <a:lnTo>
                  <a:pt x="272375" y="109065"/>
                </a:lnTo>
                <a:lnTo>
                  <a:pt x="214122" y="109727"/>
                </a:lnTo>
                <a:lnTo>
                  <a:pt x="214122" y="114299"/>
                </a:lnTo>
                <a:lnTo>
                  <a:pt x="218694" y="109727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8694" y="114299"/>
                </a:moveTo>
                <a:lnTo>
                  <a:pt x="218694" y="109727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8439">
                <a:moveTo>
                  <a:pt x="218694" y="212597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12597"/>
                </a:lnTo>
                <a:lnTo>
                  <a:pt x="218694" y="212597"/>
                </a:lnTo>
                <a:close/>
              </a:path>
              <a:path w="295275" h="218439">
                <a:moveTo>
                  <a:pt x="279648" y="108983"/>
                </a:moveTo>
                <a:lnTo>
                  <a:pt x="272375" y="109065"/>
                </a:lnTo>
                <a:lnTo>
                  <a:pt x="278130" y="113538"/>
                </a:lnTo>
                <a:lnTo>
                  <a:pt x="279648" y="108983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75082" y="104393"/>
                </a:lnTo>
                <a:lnTo>
                  <a:pt x="276606" y="105917"/>
                </a:lnTo>
                <a:lnTo>
                  <a:pt x="278130" y="106679"/>
                </a:lnTo>
                <a:lnTo>
                  <a:pt x="279648" y="108198"/>
                </a:lnTo>
                <a:lnTo>
                  <a:pt x="279871" y="108312"/>
                </a:lnTo>
                <a:lnTo>
                  <a:pt x="281178" y="104393"/>
                </a:lnTo>
                <a:close/>
              </a:path>
              <a:path w="295275" h="218439">
                <a:moveTo>
                  <a:pt x="281178" y="108965"/>
                </a:moveTo>
                <a:lnTo>
                  <a:pt x="281178" y="104393"/>
                </a:lnTo>
                <a:lnTo>
                  <a:pt x="279871" y="108312"/>
                </a:lnTo>
                <a:lnTo>
                  <a:pt x="281178" y="1089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4069" y="4604765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267462" y="103631"/>
                </a:moveTo>
                <a:lnTo>
                  <a:pt x="134112" y="0"/>
                </a:lnTo>
                <a:lnTo>
                  <a:pt x="0" y="103631"/>
                </a:lnTo>
                <a:lnTo>
                  <a:pt x="67056" y="103631"/>
                </a:lnTo>
                <a:lnTo>
                  <a:pt x="67056" y="206501"/>
                </a:lnTo>
                <a:lnTo>
                  <a:pt x="200406" y="206501"/>
                </a:lnTo>
                <a:lnTo>
                  <a:pt x="200406" y="103631"/>
                </a:lnTo>
                <a:lnTo>
                  <a:pt x="267462" y="1036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0353" y="4598670"/>
            <a:ext cx="295275" cy="218440"/>
          </a:xfrm>
          <a:custGeom>
            <a:avLst/>
            <a:gdLst/>
            <a:ahLst/>
            <a:cxnLst/>
            <a:rect l="l" t="t" r="r" b="b"/>
            <a:pathLst>
              <a:path w="295275" h="218439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8530" y="104394"/>
                </a:lnTo>
                <a:lnTo>
                  <a:pt x="144780" y="14051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51"/>
                </a:lnTo>
                <a:lnTo>
                  <a:pt x="266363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8439">
                <a:moveTo>
                  <a:pt x="28530" y="104394"/>
                </a:moveTo>
                <a:lnTo>
                  <a:pt x="13716" y="104394"/>
                </a:lnTo>
                <a:lnTo>
                  <a:pt x="16764" y="113538"/>
                </a:lnTo>
                <a:lnTo>
                  <a:pt x="28530" y="104394"/>
                </a:lnTo>
                <a:close/>
              </a:path>
              <a:path w="295275" h="218439">
                <a:moveTo>
                  <a:pt x="85344" y="208026"/>
                </a:moveTo>
                <a:lnTo>
                  <a:pt x="85344" y="104393"/>
                </a:lnTo>
                <a:lnTo>
                  <a:pt x="28530" y="104394"/>
                </a:lnTo>
                <a:lnTo>
                  <a:pt x="16764" y="113538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8439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8439">
                <a:moveTo>
                  <a:pt x="85344" y="217932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932"/>
                </a:lnTo>
                <a:lnTo>
                  <a:pt x="85344" y="217932"/>
                </a:lnTo>
                <a:close/>
              </a:path>
              <a:path w="295275" h="218439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932"/>
                </a:lnTo>
                <a:lnTo>
                  <a:pt x="209550" y="217931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8439">
                <a:moveTo>
                  <a:pt x="150114" y="9905"/>
                </a:moveTo>
                <a:lnTo>
                  <a:pt x="144780" y="9905"/>
                </a:lnTo>
                <a:lnTo>
                  <a:pt x="147447" y="11978"/>
                </a:lnTo>
                <a:lnTo>
                  <a:pt x="150114" y="9905"/>
                </a:lnTo>
                <a:close/>
              </a:path>
              <a:path w="295275" h="218439">
                <a:moveTo>
                  <a:pt x="147447" y="11978"/>
                </a:moveTo>
                <a:lnTo>
                  <a:pt x="144780" y="9905"/>
                </a:lnTo>
                <a:lnTo>
                  <a:pt x="144780" y="14051"/>
                </a:lnTo>
                <a:lnTo>
                  <a:pt x="147447" y="11978"/>
                </a:lnTo>
                <a:close/>
              </a:path>
              <a:path w="295275" h="218439">
                <a:moveTo>
                  <a:pt x="150114" y="14051"/>
                </a:moveTo>
                <a:lnTo>
                  <a:pt x="150114" y="9905"/>
                </a:lnTo>
                <a:lnTo>
                  <a:pt x="147447" y="11978"/>
                </a:lnTo>
                <a:lnTo>
                  <a:pt x="150114" y="14051"/>
                </a:lnTo>
                <a:close/>
              </a:path>
              <a:path w="295275" h="218439">
                <a:moveTo>
                  <a:pt x="281178" y="114299"/>
                </a:moveTo>
                <a:lnTo>
                  <a:pt x="281178" y="104393"/>
                </a:lnTo>
                <a:lnTo>
                  <a:pt x="278130" y="113538"/>
                </a:lnTo>
                <a:lnTo>
                  <a:pt x="266363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9727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8439">
                <a:moveTo>
                  <a:pt x="218694" y="217931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931"/>
                </a:lnTo>
                <a:lnTo>
                  <a:pt x="218694" y="217931"/>
                </a:lnTo>
                <a:close/>
              </a:path>
              <a:path w="295275" h="218439">
                <a:moveTo>
                  <a:pt x="218694" y="114299"/>
                </a:moveTo>
                <a:lnTo>
                  <a:pt x="218694" y="109727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8439">
                <a:moveTo>
                  <a:pt x="281178" y="104393"/>
                </a:moveTo>
                <a:lnTo>
                  <a:pt x="266363" y="104393"/>
                </a:lnTo>
                <a:lnTo>
                  <a:pt x="278130" y="113538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4069" y="4186904"/>
            <a:ext cx="267970" cy="127000"/>
          </a:xfrm>
          <a:custGeom>
            <a:avLst/>
            <a:gdLst/>
            <a:ahLst/>
            <a:cxnLst/>
            <a:rect l="l" t="t" r="r" b="b"/>
            <a:pathLst>
              <a:path w="267969" h="127000">
                <a:moveTo>
                  <a:pt x="67056" y="57820"/>
                </a:moveTo>
                <a:lnTo>
                  <a:pt x="67056" y="23145"/>
                </a:lnTo>
                <a:lnTo>
                  <a:pt x="0" y="23145"/>
                </a:lnTo>
                <a:lnTo>
                  <a:pt x="67056" y="57820"/>
                </a:lnTo>
                <a:close/>
              </a:path>
              <a:path w="267969" h="127000">
                <a:moveTo>
                  <a:pt x="200406" y="126777"/>
                </a:moveTo>
                <a:lnTo>
                  <a:pt x="67056" y="57820"/>
                </a:lnTo>
                <a:lnTo>
                  <a:pt x="67056" y="126777"/>
                </a:lnTo>
                <a:lnTo>
                  <a:pt x="200406" y="126777"/>
                </a:lnTo>
                <a:close/>
              </a:path>
              <a:path w="267969" h="127000">
                <a:moveTo>
                  <a:pt x="26636" y="2713"/>
                </a:moveTo>
                <a:lnTo>
                  <a:pt x="1426" y="22051"/>
                </a:lnTo>
                <a:lnTo>
                  <a:pt x="2286" y="21621"/>
                </a:lnTo>
                <a:lnTo>
                  <a:pt x="26636" y="2713"/>
                </a:lnTo>
                <a:close/>
              </a:path>
              <a:path w="267969" h="127000">
                <a:moveTo>
                  <a:pt x="267462" y="23145"/>
                </a:moveTo>
                <a:lnTo>
                  <a:pt x="266477" y="22386"/>
                </a:lnTo>
                <a:lnTo>
                  <a:pt x="200406" y="23145"/>
                </a:lnTo>
                <a:lnTo>
                  <a:pt x="267462" y="23145"/>
                </a:lnTo>
                <a:close/>
              </a:path>
              <a:path w="267969" h="127000">
                <a:moveTo>
                  <a:pt x="264654" y="20979"/>
                </a:moveTo>
                <a:lnTo>
                  <a:pt x="264128" y="20573"/>
                </a:lnTo>
                <a:lnTo>
                  <a:pt x="264414" y="20859"/>
                </a:lnTo>
                <a:lnTo>
                  <a:pt x="264654" y="20979"/>
                </a:lnTo>
                <a:close/>
              </a:path>
              <a:path w="267969" h="127000">
                <a:moveTo>
                  <a:pt x="261847" y="18814"/>
                </a:moveTo>
                <a:lnTo>
                  <a:pt x="260927" y="18104"/>
                </a:lnTo>
                <a:lnTo>
                  <a:pt x="261366" y="18573"/>
                </a:lnTo>
                <a:lnTo>
                  <a:pt x="261847" y="18814"/>
                </a:lnTo>
                <a:close/>
              </a:path>
              <a:path w="267969" h="127000">
                <a:moveTo>
                  <a:pt x="252413" y="11537"/>
                </a:moveTo>
                <a:lnTo>
                  <a:pt x="250793" y="10286"/>
                </a:lnTo>
                <a:lnTo>
                  <a:pt x="251460" y="10953"/>
                </a:lnTo>
                <a:lnTo>
                  <a:pt x="252413" y="11537"/>
                </a:lnTo>
                <a:close/>
              </a:path>
              <a:path w="267969" h="127000">
                <a:moveTo>
                  <a:pt x="247810" y="7985"/>
                </a:moveTo>
                <a:lnTo>
                  <a:pt x="246806" y="7210"/>
                </a:lnTo>
                <a:lnTo>
                  <a:pt x="247650" y="7905"/>
                </a:lnTo>
                <a:lnTo>
                  <a:pt x="247810" y="7985"/>
                </a:lnTo>
                <a:close/>
              </a:path>
              <a:path w="267969" h="127000">
                <a:moveTo>
                  <a:pt x="238047" y="454"/>
                </a:moveTo>
                <a:lnTo>
                  <a:pt x="237458" y="0"/>
                </a:lnTo>
                <a:lnTo>
                  <a:pt x="237744" y="285"/>
                </a:lnTo>
                <a:lnTo>
                  <a:pt x="238047" y="4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353" y="4101084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155671" y="6095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19927" y="104394"/>
                </a:lnTo>
                <a:lnTo>
                  <a:pt x="145542" y="6857"/>
                </a:lnTo>
                <a:lnTo>
                  <a:pt x="147066" y="6095"/>
                </a:lnTo>
                <a:lnTo>
                  <a:pt x="155671" y="6095"/>
                </a:lnTo>
                <a:close/>
              </a:path>
              <a:path w="295275" h="217170">
                <a:moveTo>
                  <a:pt x="19927" y="104394"/>
                </a:moveTo>
                <a:lnTo>
                  <a:pt x="13716" y="104394"/>
                </a:lnTo>
                <a:lnTo>
                  <a:pt x="15005" y="107940"/>
                </a:lnTo>
                <a:lnTo>
                  <a:pt x="16002" y="107441"/>
                </a:lnTo>
                <a:lnTo>
                  <a:pt x="19927" y="104394"/>
                </a:lnTo>
                <a:close/>
              </a:path>
              <a:path w="295275" h="217170">
                <a:moveTo>
                  <a:pt x="15005" y="107940"/>
                </a:moveTo>
                <a:lnTo>
                  <a:pt x="13716" y="104394"/>
                </a:lnTo>
                <a:lnTo>
                  <a:pt x="13716" y="114300"/>
                </a:lnTo>
                <a:lnTo>
                  <a:pt x="14478" y="114300"/>
                </a:lnTo>
                <a:lnTo>
                  <a:pt x="14478" y="108203"/>
                </a:lnTo>
                <a:lnTo>
                  <a:pt x="15005" y="107940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14478" y="108203"/>
                </a:lnTo>
                <a:lnTo>
                  <a:pt x="14478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212597"/>
                </a:lnTo>
                <a:lnTo>
                  <a:pt x="80772" y="212597"/>
                </a:lnTo>
                <a:lnTo>
                  <a:pt x="80772" y="108965"/>
                </a:lnTo>
                <a:lnTo>
                  <a:pt x="76200" y="108913"/>
                </a:lnTo>
                <a:lnTo>
                  <a:pt x="80772" y="114300"/>
                </a:lnTo>
                <a:lnTo>
                  <a:pt x="80772" y="217170"/>
                </a:lnTo>
                <a:lnTo>
                  <a:pt x="218694" y="217169"/>
                </a:lnTo>
                <a:close/>
              </a:path>
              <a:path w="295275" h="217170">
                <a:moveTo>
                  <a:pt x="80772" y="217170"/>
                </a:move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0772" y="217170"/>
                </a:lnTo>
                <a:close/>
              </a:path>
              <a:path w="295275" h="217170">
                <a:moveTo>
                  <a:pt x="294894" y="114299"/>
                </a:moveTo>
                <a:lnTo>
                  <a:pt x="155671" y="6095"/>
                </a:lnTo>
                <a:lnTo>
                  <a:pt x="148590" y="6095"/>
                </a:lnTo>
                <a:lnTo>
                  <a:pt x="150114" y="7619"/>
                </a:lnTo>
                <a:lnTo>
                  <a:pt x="151638" y="8381"/>
                </a:lnTo>
                <a:lnTo>
                  <a:pt x="167141" y="20670"/>
                </a:lnTo>
                <a:lnTo>
                  <a:pt x="198561" y="44904"/>
                </a:lnTo>
                <a:lnTo>
                  <a:pt x="214122" y="57149"/>
                </a:lnTo>
                <a:lnTo>
                  <a:pt x="215646" y="57911"/>
                </a:lnTo>
                <a:lnTo>
                  <a:pt x="217932" y="60197"/>
                </a:lnTo>
                <a:lnTo>
                  <a:pt x="219456" y="60959"/>
                </a:lnTo>
                <a:lnTo>
                  <a:pt x="232710" y="71403"/>
                </a:lnTo>
                <a:lnTo>
                  <a:pt x="239431" y="76592"/>
                </a:lnTo>
                <a:lnTo>
                  <a:pt x="246126" y="81533"/>
                </a:lnTo>
                <a:lnTo>
                  <a:pt x="247650" y="83057"/>
                </a:lnTo>
                <a:lnTo>
                  <a:pt x="249174" y="83819"/>
                </a:lnTo>
                <a:lnTo>
                  <a:pt x="251460" y="86105"/>
                </a:lnTo>
                <a:lnTo>
                  <a:pt x="254292" y="87680"/>
                </a:lnTo>
                <a:lnTo>
                  <a:pt x="258711" y="91541"/>
                </a:lnTo>
                <a:lnTo>
                  <a:pt x="261366" y="93725"/>
                </a:lnTo>
                <a:lnTo>
                  <a:pt x="262890" y="94487"/>
                </a:lnTo>
                <a:lnTo>
                  <a:pt x="265176" y="96773"/>
                </a:lnTo>
                <a:lnTo>
                  <a:pt x="267563" y="98234"/>
                </a:lnTo>
                <a:lnTo>
                  <a:pt x="273240" y="102425"/>
                </a:lnTo>
                <a:lnTo>
                  <a:pt x="275082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80416" y="114299"/>
                </a:moveTo>
                <a:lnTo>
                  <a:pt x="280416" y="108203"/>
                </a:lnTo>
                <a:lnTo>
                  <a:pt x="279789" y="108211"/>
                </a:lnTo>
                <a:lnTo>
                  <a:pt x="278130" y="112775"/>
                </a:lnTo>
                <a:lnTo>
                  <a:pt x="272323" y="108296"/>
                </a:lnTo>
                <a:lnTo>
                  <a:pt x="214122" y="108965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0416" y="11429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18694" y="212597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12597"/>
                </a:lnTo>
                <a:lnTo>
                  <a:pt x="218694" y="212597"/>
                </a:lnTo>
                <a:close/>
              </a:path>
              <a:path w="295275" h="217170">
                <a:moveTo>
                  <a:pt x="279789" y="108211"/>
                </a:moveTo>
                <a:lnTo>
                  <a:pt x="272323" y="108296"/>
                </a:lnTo>
                <a:lnTo>
                  <a:pt x="278130" y="112775"/>
                </a:lnTo>
                <a:lnTo>
                  <a:pt x="279789" y="108211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75082" y="104393"/>
                </a:lnTo>
                <a:lnTo>
                  <a:pt x="276606" y="105155"/>
                </a:lnTo>
                <a:lnTo>
                  <a:pt x="278130" y="106679"/>
                </a:lnTo>
                <a:lnTo>
                  <a:pt x="279654" y="107441"/>
                </a:lnTo>
                <a:lnTo>
                  <a:pt x="279958" y="107746"/>
                </a:lnTo>
                <a:lnTo>
                  <a:pt x="281178" y="104393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9958" y="107746"/>
                </a:lnTo>
                <a:lnTo>
                  <a:pt x="280416" y="108203"/>
                </a:lnTo>
                <a:lnTo>
                  <a:pt x="280416" y="114299"/>
                </a:lnTo>
                <a:lnTo>
                  <a:pt x="281178" y="11429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4069" y="4107179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267462" y="102870"/>
                </a:moveTo>
                <a:lnTo>
                  <a:pt x="134112" y="0"/>
                </a:lnTo>
                <a:lnTo>
                  <a:pt x="0" y="102870"/>
                </a:lnTo>
                <a:lnTo>
                  <a:pt x="67056" y="102870"/>
                </a:lnTo>
                <a:lnTo>
                  <a:pt x="67056" y="206502"/>
                </a:lnTo>
                <a:lnTo>
                  <a:pt x="200406" y="206502"/>
                </a:lnTo>
                <a:lnTo>
                  <a:pt x="200406" y="102870"/>
                </a:lnTo>
                <a:lnTo>
                  <a:pt x="267462" y="1028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0353" y="4101084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4069" y="3626685"/>
            <a:ext cx="267970" cy="82550"/>
          </a:xfrm>
          <a:custGeom>
            <a:avLst/>
            <a:gdLst/>
            <a:ahLst/>
            <a:cxnLst/>
            <a:rect l="l" t="t" r="r" b="b"/>
            <a:pathLst>
              <a:path w="267969" h="82550">
                <a:moveTo>
                  <a:pt x="3271" y="79459"/>
                </a:moveTo>
                <a:lnTo>
                  <a:pt x="0" y="81968"/>
                </a:lnTo>
                <a:lnTo>
                  <a:pt x="1524" y="81968"/>
                </a:lnTo>
                <a:lnTo>
                  <a:pt x="1524" y="81206"/>
                </a:lnTo>
                <a:lnTo>
                  <a:pt x="3271" y="79459"/>
                </a:lnTo>
                <a:close/>
              </a:path>
              <a:path w="267969" h="82550">
                <a:moveTo>
                  <a:pt x="67044" y="81968"/>
                </a:moveTo>
                <a:lnTo>
                  <a:pt x="1524" y="81206"/>
                </a:lnTo>
                <a:lnTo>
                  <a:pt x="1524" y="81968"/>
                </a:lnTo>
                <a:lnTo>
                  <a:pt x="67044" y="81968"/>
                </a:lnTo>
                <a:close/>
              </a:path>
              <a:path w="267969" h="82550">
                <a:moveTo>
                  <a:pt x="35982" y="54368"/>
                </a:moveTo>
                <a:lnTo>
                  <a:pt x="34240" y="55704"/>
                </a:lnTo>
                <a:lnTo>
                  <a:pt x="35052" y="55298"/>
                </a:lnTo>
                <a:lnTo>
                  <a:pt x="35982" y="54368"/>
                </a:lnTo>
                <a:close/>
              </a:path>
              <a:path w="267969" h="82550">
                <a:moveTo>
                  <a:pt x="24192" y="63411"/>
                </a:moveTo>
                <a:lnTo>
                  <a:pt x="9474" y="74701"/>
                </a:lnTo>
                <a:lnTo>
                  <a:pt x="13545" y="71693"/>
                </a:lnTo>
                <a:lnTo>
                  <a:pt x="20264" y="66505"/>
                </a:lnTo>
                <a:lnTo>
                  <a:pt x="24192" y="63411"/>
                </a:lnTo>
                <a:close/>
              </a:path>
              <a:path w="267969" h="82550">
                <a:moveTo>
                  <a:pt x="6542" y="76950"/>
                </a:moveTo>
                <a:lnTo>
                  <a:pt x="4279" y="78686"/>
                </a:lnTo>
                <a:lnTo>
                  <a:pt x="5334" y="78158"/>
                </a:lnTo>
                <a:lnTo>
                  <a:pt x="6542" y="76950"/>
                </a:lnTo>
                <a:close/>
              </a:path>
              <a:path w="267969" h="82550">
                <a:moveTo>
                  <a:pt x="267462" y="81968"/>
                </a:moveTo>
                <a:lnTo>
                  <a:pt x="266477" y="81209"/>
                </a:lnTo>
                <a:lnTo>
                  <a:pt x="200418" y="81968"/>
                </a:lnTo>
                <a:lnTo>
                  <a:pt x="267462" y="81968"/>
                </a:lnTo>
                <a:close/>
              </a:path>
              <a:path w="267969" h="82550">
                <a:moveTo>
                  <a:pt x="266058" y="80886"/>
                </a:moveTo>
                <a:lnTo>
                  <a:pt x="264127" y="79396"/>
                </a:lnTo>
                <a:lnTo>
                  <a:pt x="265176" y="80444"/>
                </a:lnTo>
                <a:lnTo>
                  <a:pt x="266058" y="80886"/>
                </a:lnTo>
                <a:close/>
              </a:path>
              <a:path w="267969" h="82550">
                <a:moveTo>
                  <a:pt x="263251" y="78720"/>
                </a:moveTo>
                <a:lnTo>
                  <a:pt x="260794" y="76824"/>
                </a:lnTo>
                <a:lnTo>
                  <a:pt x="262128" y="78158"/>
                </a:lnTo>
                <a:lnTo>
                  <a:pt x="263251" y="78720"/>
                </a:lnTo>
                <a:close/>
              </a:path>
              <a:path w="267969" h="82550">
                <a:moveTo>
                  <a:pt x="258843" y="75319"/>
                </a:moveTo>
                <a:lnTo>
                  <a:pt x="253059" y="70858"/>
                </a:lnTo>
                <a:lnTo>
                  <a:pt x="256997" y="74298"/>
                </a:lnTo>
                <a:lnTo>
                  <a:pt x="258843" y="75319"/>
                </a:lnTo>
                <a:close/>
              </a:path>
              <a:path w="267969" h="82550">
                <a:moveTo>
                  <a:pt x="249214" y="67892"/>
                </a:moveTo>
                <a:lnTo>
                  <a:pt x="247459" y="66537"/>
                </a:lnTo>
                <a:lnTo>
                  <a:pt x="248412" y="67490"/>
                </a:lnTo>
                <a:lnTo>
                  <a:pt x="249214" y="67892"/>
                </a:lnTo>
                <a:close/>
              </a:path>
              <a:path w="267969" h="82550">
                <a:moveTo>
                  <a:pt x="244256" y="64067"/>
                </a:moveTo>
                <a:lnTo>
                  <a:pt x="237147" y="58583"/>
                </a:lnTo>
                <a:lnTo>
                  <a:pt x="238048" y="59553"/>
                </a:lnTo>
                <a:lnTo>
                  <a:pt x="243725" y="63744"/>
                </a:lnTo>
                <a:lnTo>
                  <a:pt x="244256" y="64067"/>
                </a:lnTo>
                <a:close/>
              </a:path>
              <a:path w="267969" h="82550">
                <a:moveTo>
                  <a:pt x="235177" y="57063"/>
                </a:moveTo>
                <a:lnTo>
                  <a:pt x="234124" y="56250"/>
                </a:lnTo>
                <a:lnTo>
                  <a:pt x="234696" y="56822"/>
                </a:lnTo>
                <a:lnTo>
                  <a:pt x="235177" y="57063"/>
                </a:lnTo>
                <a:close/>
              </a:path>
              <a:path w="267969" h="82550">
                <a:moveTo>
                  <a:pt x="232370" y="54897"/>
                </a:moveTo>
                <a:lnTo>
                  <a:pt x="230790" y="53679"/>
                </a:lnTo>
                <a:lnTo>
                  <a:pt x="231648" y="54536"/>
                </a:lnTo>
                <a:lnTo>
                  <a:pt x="232370" y="54897"/>
                </a:lnTo>
                <a:close/>
              </a:path>
              <a:path w="267969" h="82550">
                <a:moveTo>
                  <a:pt x="227877" y="51431"/>
                </a:moveTo>
                <a:lnTo>
                  <a:pt x="223640" y="48163"/>
                </a:lnTo>
                <a:lnTo>
                  <a:pt x="226529" y="50688"/>
                </a:lnTo>
                <a:lnTo>
                  <a:pt x="227877" y="51431"/>
                </a:lnTo>
                <a:close/>
              </a:path>
              <a:path w="267969" h="82550">
                <a:moveTo>
                  <a:pt x="218333" y="44069"/>
                </a:moveTo>
                <a:lnTo>
                  <a:pt x="217455" y="43392"/>
                </a:lnTo>
                <a:lnTo>
                  <a:pt x="217932" y="43868"/>
                </a:lnTo>
                <a:lnTo>
                  <a:pt x="218333" y="44069"/>
                </a:lnTo>
                <a:close/>
              </a:path>
              <a:path w="267969" h="82550">
                <a:moveTo>
                  <a:pt x="214194" y="40876"/>
                </a:moveTo>
                <a:lnTo>
                  <a:pt x="207599" y="35789"/>
                </a:lnTo>
                <a:lnTo>
                  <a:pt x="207873" y="36058"/>
                </a:lnTo>
                <a:lnTo>
                  <a:pt x="213918" y="40693"/>
                </a:lnTo>
                <a:lnTo>
                  <a:pt x="214194" y="40876"/>
                </a:lnTo>
                <a:close/>
              </a:path>
              <a:path w="267969" h="82550">
                <a:moveTo>
                  <a:pt x="201489" y="31075"/>
                </a:moveTo>
                <a:lnTo>
                  <a:pt x="200786" y="30533"/>
                </a:lnTo>
                <a:lnTo>
                  <a:pt x="201168" y="30914"/>
                </a:lnTo>
                <a:lnTo>
                  <a:pt x="201489" y="31075"/>
                </a:lnTo>
                <a:close/>
              </a:path>
              <a:path w="267969" h="82550">
                <a:moveTo>
                  <a:pt x="198681" y="28909"/>
                </a:moveTo>
                <a:lnTo>
                  <a:pt x="197452" y="27961"/>
                </a:lnTo>
                <a:lnTo>
                  <a:pt x="198120" y="28628"/>
                </a:lnTo>
                <a:lnTo>
                  <a:pt x="198681" y="28909"/>
                </a:lnTo>
                <a:close/>
              </a:path>
              <a:path w="267969" h="82550">
                <a:moveTo>
                  <a:pt x="194151" y="25414"/>
                </a:moveTo>
                <a:lnTo>
                  <a:pt x="190537" y="22626"/>
                </a:lnTo>
                <a:lnTo>
                  <a:pt x="193001" y="24780"/>
                </a:lnTo>
                <a:lnTo>
                  <a:pt x="194151" y="25414"/>
                </a:lnTo>
                <a:close/>
              </a:path>
              <a:path w="267969" h="82550">
                <a:moveTo>
                  <a:pt x="184645" y="18081"/>
                </a:moveTo>
                <a:lnTo>
                  <a:pt x="184117" y="17674"/>
                </a:lnTo>
                <a:lnTo>
                  <a:pt x="184404" y="17960"/>
                </a:lnTo>
                <a:lnTo>
                  <a:pt x="184645" y="18081"/>
                </a:lnTo>
                <a:close/>
              </a:path>
              <a:path w="267969" h="82550">
                <a:moveTo>
                  <a:pt x="177729" y="12746"/>
                </a:moveTo>
                <a:lnTo>
                  <a:pt x="173639" y="9591"/>
                </a:lnTo>
                <a:lnTo>
                  <a:pt x="174040" y="10023"/>
                </a:lnTo>
                <a:lnTo>
                  <a:pt x="177729" y="12746"/>
                </a:lnTo>
                <a:close/>
              </a:path>
              <a:path w="267969" h="82550">
                <a:moveTo>
                  <a:pt x="167800" y="5087"/>
                </a:moveTo>
                <a:lnTo>
                  <a:pt x="167449" y="4815"/>
                </a:lnTo>
                <a:lnTo>
                  <a:pt x="167640" y="5006"/>
                </a:lnTo>
                <a:lnTo>
                  <a:pt x="167800" y="5087"/>
                </a:lnTo>
                <a:close/>
              </a:path>
              <a:path w="267969" h="82550">
                <a:moveTo>
                  <a:pt x="163130" y="1484"/>
                </a:moveTo>
                <a:lnTo>
                  <a:pt x="161206" y="0"/>
                </a:lnTo>
                <a:lnTo>
                  <a:pt x="162521" y="1146"/>
                </a:lnTo>
                <a:lnTo>
                  <a:pt x="163130" y="14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0353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155671" y="6095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19812" y="104394"/>
                </a:lnTo>
                <a:lnTo>
                  <a:pt x="20574" y="103631"/>
                </a:lnTo>
                <a:lnTo>
                  <a:pt x="27261" y="98690"/>
                </a:lnTo>
                <a:lnTo>
                  <a:pt x="33980" y="93502"/>
                </a:lnTo>
                <a:lnTo>
                  <a:pt x="47244" y="83057"/>
                </a:lnTo>
                <a:lnTo>
                  <a:pt x="48768" y="82295"/>
                </a:lnTo>
                <a:lnTo>
                  <a:pt x="51054" y="80009"/>
                </a:lnTo>
                <a:lnTo>
                  <a:pt x="57726" y="75064"/>
                </a:lnTo>
                <a:lnTo>
                  <a:pt x="64489" y="69889"/>
                </a:lnTo>
                <a:lnTo>
                  <a:pt x="71201" y="64631"/>
                </a:lnTo>
                <a:lnTo>
                  <a:pt x="77724" y="59435"/>
                </a:lnTo>
                <a:lnTo>
                  <a:pt x="79248" y="58673"/>
                </a:lnTo>
                <a:lnTo>
                  <a:pt x="81534" y="56387"/>
                </a:lnTo>
                <a:lnTo>
                  <a:pt x="83058" y="55625"/>
                </a:lnTo>
                <a:lnTo>
                  <a:pt x="84582" y="54101"/>
                </a:lnTo>
                <a:lnTo>
                  <a:pt x="91269" y="49160"/>
                </a:lnTo>
                <a:lnTo>
                  <a:pt x="97988" y="43972"/>
                </a:lnTo>
                <a:lnTo>
                  <a:pt x="111252" y="33527"/>
                </a:lnTo>
                <a:lnTo>
                  <a:pt x="112776" y="32765"/>
                </a:lnTo>
                <a:lnTo>
                  <a:pt x="115062" y="30479"/>
                </a:lnTo>
                <a:lnTo>
                  <a:pt x="121734" y="25534"/>
                </a:lnTo>
                <a:lnTo>
                  <a:pt x="128497" y="20359"/>
                </a:lnTo>
                <a:lnTo>
                  <a:pt x="135209" y="15101"/>
                </a:lnTo>
                <a:lnTo>
                  <a:pt x="141732" y="9905"/>
                </a:lnTo>
                <a:lnTo>
                  <a:pt x="143256" y="9143"/>
                </a:lnTo>
                <a:lnTo>
                  <a:pt x="145542" y="6857"/>
                </a:lnTo>
                <a:lnTo>
                  <a:pt x="147066" y="6095"/>
                </a:lnTo>
                <a:lnTo>
                  <a:pt x="155671" y="6095"/>
                </a:lnTo>
                <a:close/>
              </a:path>
              <a:path w="295275" h="217170">
                <a:moveTo>
                  <a:pt x="19812" y="104394"/>
                </a:moveTo>
                <a:lnTo>
                  <a:pt x="13716" y="104394"/>
                </a:lnTo>
                <a:lnTo>
                  <a:pt x="15240" y="108585"/>
                </a:lnTo>
                <a:lnTo>
                  <a:pt x="15240" y="108203"/>
                </a:lnTo>
                <a:lnTo>
                  <a:pt x="17526" y="105917"/>
                </a:lnTo>
                <a:lnTo>
                  <a:pt x="19050" y="105155"/>
                </a:lnTo>
                <a:lnTo>
                  <a:pt x="19812" y="104394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1201" y="108854"/>
                </a:lnTo>
                <a:lnTo>
                  <a:pt x="22580" y="108289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22580" y="108289"/>
                </a:moveTo>
                <a:lnTo>
                  <a:pt x="15240" y="108203"/>
                </a:lnTo>
                <a:lnTo>
                  <a:pt x="15240" y="108585"/>
                </a:lnTo>
                <a:lnTo>
                  <a:pt x="16764" y="112776"/>
                </a:lnTo>
                <a:lnTo>
                  <a:pt x="22580" y="10828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212597"/>
                </a:lnTo>
                <a:lnTo>
                  <a:pt x="80772" y="212597"/>
                </a:lnTo>
                <a:lnTo>
                  <a:pt x="80772" y="108965"/>
                </a:lnTo>
                <a:lnTo>
                  <a:pt x="76200" y="108912"/>
                </a:lnTo>
                <a:lnTo>
                  <a:pt x="80772" y="114300"/>
                </a:lnTo>
                <a:lnTo>
                  <a:pt x="80772" y="217170"/>
                </a:lnTo>
                <a:lnTo>
                  <a:pt x="218694" y="217169"/>
                </a:lnTo>
                <a:close/>
              </a:path>
              <a:path w="295275" h="217170">
                <a:moveTo>
                  <a:pt x="80772" y="217170"/>
                </a:move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0772" y="217170"/>
                </a:lnTo>
                <a:close/>
              </a:path>
              <a:path w="295275" h="217170">
                <a:moveTo>
                  <a:pt x="294894" y="114299"/>
                </a:moveTo>
                <a:lnTo>
                  <a:pt x="155671" y="6095"/>
                </a:lnTo>
                <a:lnTo>
                  <a:pt x="148590" y="6095"/>
                </a:lnTo>
                <a:lnTo>
                  <a:pt x="150876" y="8381"/>
                </a:lnTo>
                <a:lnTo>
                  <a:pt x="152400" y="9143"/>
                </a:lnTo>
                <a:lnTo>
                  <a:pt x="153924" y="10667"/>
                </a:lnTo>
                <a:lnTo>
                  <a:pt x="155448" y="11429"/>
                </a:lnTo>
                <a:lnTo>
                  <a:pt x="157581" y="13525"/>
                </a:lnTo>
                <a:lnTo>
                  <a:pt x="163626" y="18160"/>
                </a:lnTo>
                <a:lnTo>
                  <a:pt x="166116" y="19811"/>
                </a:lnTo>
                <a:lnTo>
                  <a:pt x="167640" y="21335"/>
                </a:lnTo>
                <a:lnTo>
                  <a:pt x="169164" y="22097"/>
                </a:lnTo>
                <a:lnTo>
                  <a:pt x="171805" y="24282"/>
                </a:lnTo>
                <a:lnTo>
                  <a:pt x="176237" y="28143"/>
                </a:lnTo>
                <a:lnTo>
                  <a:pt x="179070" y="29717"/>
                </a:lnTo>
                <a:lnTo>
                  <a:pt x="181356" y="32003"/>
                </a:lnTo>
                <a:lnTo>
                  <a:pt x="182880" y="32765"/>
                </a:lnTo>
                <a:lnTo>
                  <a:pt x="184404" y="34289"/>
                </a:lnTo>
                <a:lnTo>
                  <a:pt x="185928" y="35051"/>
                </a:lnTo>
                <a:lnTo>
                  <a:pt x="187756" y="37020"/>
                </a:lnTo>
                <a:lnTo>
                  <a:pt x="193433" y="41211"/>
                </a:lnTo>
                <a:lnTo>
                  <a:pt x="195834" y="42671"/>
                </a:lnTo>
                <a:lnTo>
                  <a:pt x="198120" y="44957"/>
                </a:lnTo>
                <a:lnTo>
                  <a:pt x="199644" y="45719"/>
                </a:lnTo>
                <a:lnTo>
                  <a:pt x="202285" y="47904"/>
                </a:lnTo>
                <a:lnTo>
                  <a:pt x="206717" y="51777"/>
                </a:lnTo>
                <a:lnTo>
                  <a:pt x="209550" y="53339"/>
                </a:lnTo>
                <a:lnTo>
                  <a:pt x="211836" y="55625"/>
                </a:lnTo>
                <a:lnTo>
                  <a:pt x="213360" y="56387"/>
                </a:lnTo>
                <a:lnTo>
                  <a:pt x="214884" y="57911"/>
                </a:lnTo>
                <a:lnTo>
                  <a:pt x="216408" y="58673"/>
                </a:lnTo>
                <a:lnTo>
                  <a:pt x="217932" y="60197"/>
                </a:lnTo>
                <a:lnTo>
                  <a:pt x="219456" y="60959"/>
                </a:lnTo>
                <a:lnTo>
                  <a:pt x="221589" y="63055"/>
                </a:lnTo>
                <a:lnTo>
                  <a:pt x="227634" y="67690"/>
                </a:lnTo>
                <a:lnTo>
                  <a:pt x="230124" y="69341"/>
                </a:lnTo>
                <a:lnTo>
                  <a:pt x="231648" y="70865"/>
                </a:lnTo>
                <a:lnTo>
                  <a:pt x="233172" y="71627"/>
                </a:lnTo>
                <a:lnTo>
                  <a:pt x="235813" y="73812"/>
                </a:lnTo>
                <a:lnTo>
                  <a:pt x="240245" y="77685"/>
                </a:lnTo>
                <a:lnTo>
                  <a:pt x="243078" y="79247"/>
                </a:lnTo>
                <a:lnTo>
                  <a:pt x="245364" y="81533"/>
                </a:lnTo>
                <a:lnTo>
                  <a:pt x="246888" y="82295"/>
                </a:lnTo>
                <a:lnTo>
                  <a:pt x="248412" y="83819"/>
                </a:lnTo>
                <a:lnTo>
                  <a:pt x="249936" y="84581"/>
                </a:lnTo>
                <a:lnTo>
                  <a:pt x="251764" y="86550"/>
                </a:lnTo>
                <a:lnTo>
                  <a:pt x="257441" y="90741"/>
                </a:lnTo>
                <a:lnTo>
                  <a:pt x="259842" y="92201"/>
                </a:lnTo>
                <a:lnTo>
                  <a:pt x="262128" y="94487"/>
                </a:lnTo>
                <a:lnTo>
                  <a:pt x="263652" y="95249"/>
                </a:lnTo>
                <a:lnTo>
                  <a:pt x="266293" y="97434"/>
                </a:lnTo>
                <a:lnTo>
                  <a:pt x="270713" y="101295"/>
                </a:lnTo>
                <a:lnTo>
                  <a:pt x="273558" y="102869"/>
                </a:lnTo>
                <a:lnTo>
                  <a:pt x="275082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80416" y="114299"/>
                </a:moveTo>
                <a:lnTo>
                  <a:pt x="280416" y="108203"/>
                </a:lnTo>
                <a:lnTo>
                  <a:pt x="279789" y="108211"/>
                </a:lnTo>
                <a:lnTo>
                  <a:pt x="278130" y="112775"/>
                </a:lnTo>
                <a:lnTo>
                  <a:pt x="272323" y="108296"/>
                </a:lnTo>
                <a:lnTo>
                  <a:pt x="214122" y="108965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0416" y="11429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18694" y="212597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12597"/>
                </a:lnTo>
                <a:lnTo>
                  <a:pt x="218694" y="212597"/>
                </a:lnTo>
                <a:close/>
              </a:path>
              <a:path w="295275" h="217170">
                <a:moveTo>
                  <a:pt x="279789" y="108211"/>
                </a:moveTo>
                <a:lnTo>
                  <a:pt x="272323" y="108296"/>
                </a:lnTo>
                <a:lnTo>
                  <a:pt x="278130" y="112775"/>
                </a:lnTo>
                <a:lnTo>
                  <a:pt x="279789" y="108211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75082" y="104393"/>
                </a:lnTo>
                <a:lnTo>
                  <a:pt x="275844" y="105155"/>
                </a:lnTo>
                <a:lnTo>
                  <a:pt x="277368" y="105917"/>
                </a:lnTo>
                <a:lnTo>
                  <a:pt x="278892" y="107441"/>
                </a:lnTo>
                <a:lnTo>
                  <a:pt x="279888" y="107940"/>
                </a:lnTo>
                <a:lnTo>
                  <a:pt x="281178" y="104393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9888" y="107940"/>
                </a:lnTo>
                <a:lnTo>
                  <a:pt x="280416" y="108203"/>
                </a:lnTo>
                <a:lnTo>
                  <a:pt x="280416" y="114299"/>
                </a:lnTo>
                <a:lnTo>
                  <a:pt x="281178" y="11429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34069" y="3605784"/>
            <a:ext cx="267970" cy="207010"/>
          </a:xfrm>
          <a:custGeom>
            <a:avLst/>
            <a:gdLst/>
            <a:ahLst/>
            <a:cxnLst/>
            <a:rect l="l" t="t" r="r" b="b"/>
            <a:pathLst>
              <a:path w="267969" h="207010">
                <a:moveTo>
                  <a:pt x="267462" y="102870"/>
                </a:moveTo>
                <a:lnTo>
                  <a:pt x="134112" y="0"/>
                </a:lnTo>
                <a:lnTo>
                  <a:pt x="0" y="102870"/>
                </a:lnTo>
                <a:lnTo>
                  <a:pt x="67056" y="102870"/>
                </a:lnTo>
                <a:lnTo>
                  <a:pt x="67056" y="206502"/>
                </a:lnTo>
                <a:lnTo>
                  <a:pt x="200406" y="206502"/>
                </a:lnTo>
                <a:lnTo>
                  <a:pt x="200406" y="102870"/>
                </a:lnTo>
                <a:lnTo>
                  <a:pt x="267462" y="1028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0353" y="3599688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8966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8966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8694" y="108965"/>
                </a:lnTo>
                <a:lnTo>
                  <a:pt x="218694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8694" y="217169"/>
                </a:moveTo>
                <a:lnTo>
                  <a:pt x="218694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8694" y="217169"/>
                </a:lnTo>
                <a:close/>
              </a:path>
              <a:path w="295275" h="217170">
                <a:moveTo>
                  <a:pt x="218694" y="114299"/>
                </a:moveTo>
                <a:lnTo>
                  <a:pt x="218694" y="108965"/>
                </a:lnTo>
                <a:lnTo>
                  <a:pt x="214122" y="114299"/>
                </a:lnTo>
                <a:lnTo>
                  <a:pt x="218694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1369" y="2101088"/>
            <a:ext cx="930401" cy="431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5917" y="2871216"/>
            <a:ext cx="3263646" cy="346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1909" y="3621023"/>
            <a:ext cx="2023872" cy="14744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8059" y="4255770"/>
            <a:ext cx="288290" cy="494665"/>
          </a:xfrm>
          <a:custGeom>
            <a:avLst/>
            <a:gdLst/>
            <a:ahLst/>
            <a:cxnLst/>
            <a:rect l="l" t="t" r="r" b="b"/>
            <a:pathLst>
              <a:path w="288290" h="494664">
                <a:moveTo>
                  <a:pt x="144018" y="371094"/>
                </a:moveTo>
                <a:lnTo>
                  <a:pt x="144018" y="123444"/>
                </a:lnTo>
                <a:lnTo>
                  <a:pt x="0" y="123444"/>
                </a:lnTo>
                <a:lnTo>
                  <a:pt x="0" y="371094"/>
                </a:lnTo>
                <a:lnTo>
                  <a:pt x="144018" y="371094"/>
                </a:lnTo>
                <a:close/>
              </a:path>
              <a:path w="288290" h="494664">
                <a:moveTo>
                  <a:pt x="288036" y="247650"/>
                </a:moveTo>
                <a:lnTo>
                  <a:pt x="144018" y="0"/>
                </a:lnTo>
                <a:lnTo>
                  <a:pt x="144018" y="494538"/>
                </a:lnTo>
                <a:lnTo>
                  <a:pt x="288036" y="247650"/>
                </a:lnTo>
                <a:close/>
              </a:path>
            </a:pathLst>
          </a:custGeom>
          <a:solidFill>
            <a:srgbClr val="C7DFD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 algn="ctr">
              <a:lnSpc>
                <a:spcPct val="100000"/>
              </a:lnSpc>
            </a:pPr>
            <a:r>
              <a:rPr lang="en-US" spc="-5" dirty="0"/>
              <a:t>Model Validation and </a:t>
            </a:r>
            <a:r>
              <a:rPr lang="en-US" spc="-10" dirty="0"/>
              <a:t>Results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10779" y="1530096"/>
            <a:ext cx="5567680" cy="140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QMOOD Individual Attribute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Validation</a:t>
            </a:r>
            <a:endParaRPr sz="2400" dirty="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Goal</a:t>
            </a:r>
            <a:endParaRPr sz="20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Verify quality attribute values are in valid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ranges</a:t>
            </a:r>
            <a:endParaRPr sz="1600" dirty="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7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Method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5167" y="2971291"/>
            <a:ext cx="6943725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1D4940"/>
              </a:buClr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Arial"/>
                <a:cs typeface="Arial"/>
              </a:rPr>
              <a:t>Use QMOOD++ to compute quality attribute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Clr>
                <a:srgbClr val="1D4940"/>
              </a:buClr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Arial"/>
                <a:cs typeface="Arial"/>
              </a:rPr>
              <a:t>Compare to expected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results</a:t>
            </a:r>
            <a:endParaRPr sz="16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384"/>
              </a:spcBef>
            </a:pPr>
            <a:r>
              <a:rPr sz="1600" dirty="0">
                <a:latin typeface="Arial"/>
                <a:cs typeface="Arial"/>
              </a:rPr>
              <a:t>– </a:t>
            </a:r>
            <a:r>
              <a:rPr sz="1600" spc="-5" dirty="0">
                <a:latin typeface="Arial"/>
                <a:cs typeface="Arial"/>
              </a:rPr>
              <a:t>All quality attributes </a:t>
            </a:r>
            <a:r>
              <a:rPr sz="1600" b="1" spc="-5" dirty="0">
                <a:latin typeface="Arial"/>
                <a:cs typeface="Arial"/>
              </a:rPr>
              <a:t>except for understandability </a:t>
            </a:r>
            <a:r>
              <a:rPr sz="1600" spc="-5" dirty="0">
                <a:latin typeface="Arial"/>
                <a:cs typeface="Arial"/>
              </a:rPr>
              <a:t>should increase in  value (improve) from version 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version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9919" y="4732782"/>
            <a:ext cx="890269" cy="949960"/>
          </a:xfrm>
          <a:custGeom>
            <a:avLst/>
            <a:gdLst/>
            <a:ahLst/>
            <a:cxnLst/>
            <a:rect l="l" t="t" r="r" b="b"/>
            <a:pathLst>
              <a:path w="890270" h="949960">
                <a:moveTo>
                  <a:pt x="890016" y="770382"/>
                </a:moveTo>
                <a:lnTo>
                  <a:pt x="890016" y="6096"/>
                </a:lnTo>
                <a:lnTo>
                  <a:pt x="883919" y="0"/>
                </a:lnTo>
                <a:lnTo>
                  <a:pt x="6095" y="0"/>
                </a:lnTo>
                <a:lnTo>
                  <a:pt x="0" y="6096"/>
                </a:lnTo>
                <a:lnTo>
                  <a:pt x="0" y="892302"/>
                </a:lnTo>
                <a:lnTo>
                  <a:pt x="3810" y="897636"/>
                </a:lnTo>
                <a:lnTo>
                  <a:pt x="8382" y="899160"/>
                </a:lnTo>
                <a:lnTo>
                  <a:pt x="12954" y="900799"/>
                </a:lnTo>
                <a:lnTo>
                  <a:pt x="12954" y="25908"/>
                </a:lnTo>
                <a:lnTo>
                  <a:pt x="25908" y="12954"/>
                </a:lnTo>
                <a:lnTo>
                  <a:pt x="25907" y="25908"/>
                </a:lnTo>
                <a:lnTo>
                  <a:pt x="864108" y="25908"/>
                </a:lnTo>
                <a:lnTo>
                  <a:pt x="864108" y="12954"/>
                </a:lnTo>
                <a:lnTo>
                  <a:pt x="877062" y="25908"/>
                </a:lnTo>
                <a:lnTo>
                  <a:pt x="877062" y="776478"/>
                </a:lnTo>
                <a:lnTo>
                  <a:pt x="883919" y="776478"/>
                </a:lnTo>
                <a:lnTo>
                  <a:pt x="890016" y="770382"/>
                </a:lnTo>
                <a:close/>
              </a:path>
              <a:path w="890270" h="949960">
                <a:moveTo>
                  <a:pt x="25907" y="25908"/>
                </a:moveTo>
                <a:lnTo>
                  <a:pt x="25908" y="12954"/>
                </a:lnTo>
                <a:lnTo>
                  <a:pt x="12954" y="25908"/>
                </a:lnTo>
                <a:lnTo>
                  <a:pt x="25907" y="25908"/>
                </a:lnTo>
                <a:close/>
              </a:path>
              <a:path w="890270" h="949960">
                <a:moveTo>
                  <a:pt x="25908" y="878555"/>
                </a:moveTo>
                <a:lnTo>
                  <a:pt x="25907" y="25908"/>
                </a:lnTo>
                <a:lnTo>
                  <a:pt x="12954" y="25908"/>
                </a:lnTo>
                <a:lnTo>
                  <a:pt x="12954" y="900799"/>
                </a:lnTo>
                <a:lnTo>
                  <a:pt x="17526" y="902438"/>
                </a:lnTo>
                <a:lnTo>
                  <a:pt x="17526" y="875538"/>
                </a:lnTo>
                <a:lnTo>
                  <a:pt x="25908" y="878555"/>
                </a:lnTo>
                <a:close/>
              </a:path>
              <a:path w="890270" h="949960">
                <a:moveTo>
                  <a:pt x="877062" y="751332"/>
                </a:moveTo>
                <a:lnTo>
                  <a:pt x="837438" y="752094"/>
                </a:lnTo>
                <a:lnTo>
                  <a:pt x="749315" y="760003"/>
                </a:lnTo>
                <a:lnTo>
                  <a:pt x="701788" y="768848"/>
                </a:lnTo>
                <a:lnTo>
                  <a:pt x="656709" y="780651"/>
                </a:lnTo>
                <a:lnTo>
                  <a:pt x="613267" y="795147"/>
                </a:lnTo>
                <a:lnTo>
                  <a:pt x="570652" y="812071"/>
                </a:lnTo>
                <a:lnTo>
                  <a:pt x="528055" y="831161"/>
                </a:lnTo>
                <a:lnTo>
                  <a:pt x="484665" y="852150"/>
                </a:lnTo>
                <a:lnTo>
                  <a:pt x="439674" y="874776"/>
                </a:lnTo>
                <a:lnTo>
                  <a:pt x="399288" y="893064"/>
                </a:lnTo>
                <a:lnTo>
                  <a:pt x="378714" y="900684"/>
                </a:lnTo>
                <a:lnTo>
                  <a:pt x="331083" y="915002"/>
                </a:lnTo>
                <a:lnTo>
                  <a:pt x="283455" y="922635"/>
                </a:lnTo>
                <a:lnTo>
                  <a:pt x="235791" y="924263"/>
                </a:lnTo>
                <a:lnTo>
                  <a:pt x="188053" y="920566"/>
                </a:lnTo>
                <a:lnTo>
                  <a:pt x="140202" y="912226"/>
                </a:lnTo>
                <a:lnTo>
                  <a:pt x="92202" y="899922"/>
                </a:lnTo>
                <a:lnTo>
                  <a:pt x="55626" y="889254"/>
                </a:lnTo>
                <a:lnTo>
                  <a:pt x="17526" y="875538"/>
                </a:lnTo>
                <a:lnTo>
                  <a:pt x="25908" y="886968"/>
                </a:lnTo>
                <a:lnTo>
                  <a:pt x="103504" y="930172"/>
                </a:lnTo>
                <a:lnTo>
                  <a:pt x="153785" y="941396"/>
                </a:lnTo>
                <a:lnTo>
                  <a:pt x="200084" y="947784"/>
                </a:lnTo>
                <a:lnTo>
                  <a:pt x="242876" y="949811"/>
                </a:lnTo>
                <a:lnTo>
                  <a:pt x="282637" y="947954"/>
                </a:lnTo>
                <a:lnTo>
                  <a:pt x="354964" y="934486"/>
                </a:lnTo>
                <a:lnTo>
                  <a:pt x="420863" y="911185"/>
                </a:lnTo>
                <a:lnTo>
                  <a:pt x="484134" y="881854"/>
                </a:lnTo>
                <a:lnTo>
                  <a:pt x="515971" y="866116"/>
                </a:lnTo>
                <a:lnTo>
                  <a:pt x="548576" y="850297"/>
                </a:lnTo>
                <a:lnTo>
                  <a:pt x="617989" y="820319"/>
                </a:lnTo>
                <a:lnTo>
                  <a:pt x="655746" y="807110"/>
                </a:lnTo>
                <a:lnTo>
                  <a:pt x="696171" y="795722"/>
                </a:lnTo>
                <a:lnTo>
                  <a:pt x="739738" y="786631"/>
                </a:lnTo>
                <a:lnTo>
                  <a:pt x="786923" y="780311"/>
                </a:lnTo>
                <a:lnTo>
                  <a:pt x="838200" y="777240"/>
                </a:lnTo>
                <a:lnTo>
                  <a:pt x="864108" y="776732"/>
                </a:lnTo>
                <a:lnTo>
                  <a:pt x="864108" y="763524"/>
                </a:lnTo>
                <a:lnTo>
                  <a:pt x="877062" y="751332"/>
                </a:lnTo>
                <a:close/>
              </a:path>
              <a:path w="890270" h="949960">
                <a:moveTo>
                  <a:pt x="25907" y="905442"/>
                </a:moveTo>
                <a:lnTo>
                  <a:pt x="25908" y="886968"/>
                </a:lnTo>
                <a:lnTo>
                  <a:pt x="17526" y="875538"/>
                </a:lnTo>
                <a:lnTo>
                  <a:pt x="17526" y="902438"/>
                </a:lnTo>
                <a:lnTo>
                  <a:pt x="25907" y="905442"/>
                </a:lnTo>
                <a:close/>
              </a:path>
              <a:path w="890270" h="949960">
                <a:moveTo>
                  <a:pt x="877062" y="25908"/>
                </a:moveTo>
                <a:lnTo>
                  <a:pt x="864108" y="12954"/>
                </a:lnTo>
                <a:lnTo>
                  <a:pt x="864108" y="25908"/>
                </a:lnTo>
                <a:lnTo>
                  <a:pt x="877062" y="25908"/>
                </a:lnTo>
                <a:close/>
              </a:path>
              <a:path w="890270" h="949960">
                <a:moveTo>
                  <a:pt x="877062" y="751332"/>
                </a:moveTo>
                <a:lnTo>
                  <a:pt x="877062" y="25908"/>
                </a:lnTo>
                <a:lnTo>
                  <a:pt x="864108" y="25908"/>
                </a:lnTo>
                <a:lnTo>
                  <a:pt x="864108" y="751581"/>
                </a:lnTo>
                <a:lnTo>
                  <a:pt x="877062" y="751332"/>
                </a:lnTo>
                <a:close/>
              </a:path>
              <a:path w="890270" h="949960">
                <a:moveTo>
                  <a:pt x="877062" y="776478"/>
                </a:moveTo>
                <a:lnTo>
                  <a:pt x="877062" y="751332"/>
                </a:lnTo>
                <a:lnTo>
                  <a:pt x="864108" y="763524"/>
                </a:lnTo>
                <a:lnTo>
                  <a:pt x="864108" y="776732"/>
                </a:lnTo>
                <a:lnTo>
                  <a:pt x="877062" y="776478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9636" y="5524245"/>
            <a:ext cx="474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Ver</a:t>
            </a:r>
            <a:r>
              <a:rPr sz="11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1.0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0435" y="4738115"/>
            <a:ext cx="889635" cy="949960"/>
          </a:xfrm>
          <a:custGeom>
            <a:avLst/>
            <a:gdLst/>
            <a:ahLst/>
            <a:cxnLst/>
            <a:rect l="l" t="t" r="r" b="b"/>
            <a:pathLst>
              <a:path w="889635" h="949960">
                <a:moveTo>
                  <a:pt x="889254" y="770381"/>
                </a:moveTo>
                <a:lnTo>
                  <a:pt x="889254" y="5333"/>
                </a:lnTo>
                <a:lnTo>
                  <a:pt x="883919" y="0"/>
                </a:lnTo>
                <a:lnTo>
                  <a:pt x="5333" y="0"/>
                </a:lnTo>
                <a:lnTo>
                  <a:pt x="0" y="5333"/>
                </a:lnTo>
                <a:lnTo>
                  <a:pt x="0" y="892301"/>
                </a:lnTo>
                <a:lnTo>
                  <a:pt x="3048" y="896873"/>
                </a:lnTo>
                <a:lnTo>
                  <a:pt x="8382" y="899159"/>
                </a:lnTo>
                <a:lnTo>
                  <a:pt x="12192" y="900478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5" y="25145"/>
                </a:lnTo>
                <a:lnTo>
                  <a:pt x="864108" y="25145"/>
                </a:lnTo>
                <a:lnTo>
                  <a:pt x="864108" y="12953"/>
                </a:lnTo>
                <a:lnTo>
                  <a:pt x="876300" y="25145"/>
                </a:lnTo>
                <a:lnTo>
                  <a:pt x="876300" y="775730"/>
                </a:lnTo>
                <a:lnTo>
                  <a:pt x="883919" y="775715"/>
                </a:lnTo>
                <a:lnTo>
                  <a:pt x="889254" y="770381"/>
                </a:lnTo>
                <a:close/>
              </a:path>
              <a:path w="889635" h="949960">
                <a:moveTo>
                  <a:pt x="25145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889635" h="949960">
                <a:moveTo>
                  <a:pt x="25146" y="877734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900478"/>
                </a:lnTo>
                <a:lnTo>
                  <a:pt x="16764" y="902061"/>
                </a:lnTo>
                <a:lnTo>
                  <a:pt x="16764" y="874775"/>
                </a:lnTo>
                <a:lnTo>
                  <a:pt x="25146" y="877734"/>
                </a:lnTo>
                <a:close/>
              </a:path>
              <a:path w="889635" h="949960">
                <a:moveTo>
                  <a:pt x="876300" y="750569"/>
                </a:moveTo>
                <a:lnTo>
                  <a:pt x="837438" y="751331"/>
                </a:lnTo>
                <a:lnTo>
                  <a:pt x="799338" y="753617"/>
                </a:lnTo>
                <a:lnTo>
                  <a:pt x="748406" y="759655"/>
                </a:lnTo>
                <a:lnTo>
                  <a:pt x="700851" y="768705"/>
                </a:lnTo>
                <a:lnTo>
                  <a:pt x="655824" y="780563"/>
                </a:lnTo>
                <a:lnTo>
                  <a:pt x="612476" y="795023"/>
                </a:lnTo>
                <a:lnTo>
                  <a:pt x="569959" y="811879"/>
                </a:lnTo>
                <a:lnTo>
                  <a:pt x="527425" y="830927"/>
                </a:lnTo>
                <a:lnTo>
                  <a:pt x="484022" y="851962"/>
                </a:lnTo>
                <a:lnTo>
                  <a:pt x="438912" y="874775"/>
                </a:lnTo>
                <a:lnTo>
                  <a:pt x="398526" y="892301"/>
                </a:lnTo>
                <a:lnTo>
                  <a:pt x="378714" y="899921"/>
                </a:lnTo>
                <a:lnTo>
                  <a:pt x="331765" y="914197"/>
                </a:lnTo>
                <a:lnTo>
                  <a:pt x="283994" y="921997"/>
                </a:lnTo>
                <a:lnTo>
                  <a:pt x="235777" y="923896"/>
                </a:lnTo>
                <a:lnTo>
                  <a:pt x="187488" y="920467"/>
                </a:lnTo>
                <a:lnTo>
                  <a:pt x="139505" y="912285"/>
                </a:lnTo>
                <a:lnTo>
                  <a:pt x="92202" y="899921"/>
                </a:lnTo>
                <a:lnTo>
                  <a:pt x="55626" y="888491"/>
                </a:lnTo>
                <a:lnTo>
                  <a:pt x="16764" y="874775"/>
                </a:lnTo>
                <a:lnTo>
                  <a:pt x="25146" y="886967"/>
                </a:lnTo>
                <a:lnTo>
                  <a:pt x="100949" y="929727"/>
                </a:lnTo>
                <a:lnTo>
                  <a:pt x="149988" y="941183"/>
                </a:lnTo>
                <a:lnTo>
                  <a:pt x="195538" y="947726"/>
                </a:lnTo>
                <a:lnTo>
                  <a:pt x="238012" y="949842"/>
                </a:lnTo>
                <a:lnTo>
                  <a:pt x="277825" y="948013"/>
                </a:lnTo>
                <a:lnTo>
                  <a:pt x="351125" y="934461"/>
                </a:lnTo>
                <a:lnTo>
                  <a:pt x="418752" y="910942"/>
                </a:lnTo>
                <a:lnTo>
                  <a:pt x="484025" y="881326"/>
                </a:lnTo>
                <a:lnTo>
                  <a:pt x="516809" y="865446"/>
                </a:lnTo>
                <a:lnTo>
                  <a:pt x="550250" y="849492"/>
                </a:lnTo>
                <a:lnTo>
                  <a:pt x="620749" y="819307"/>
                </a:lnTo>
                <a:lnTo>
                  <a:pt x="658636" y="806043"/>
                </a:lnTo>
                <a:lnTo>
                  <a:pt x="698834" y="794644"/>
                </a:lnTo>
                <a:lnTo>
                  <a:pt x="741757" y="785594"/>
                </a:lnTo>
                <a:lnTo>
                  <a:pt x="787820" y="779377"/>
                </a:lnTo>
                <a:lnTo>
                  <a:pt x="837438" y="776477"/>
                </a:lnTo>
                <a:lnTo>
                  <a:pt x="864108" y="775965"/>
                </a:lnTo>
                <a:lnTo>
                  <a:pt x="864108" y="763523"/>
                </a:lnTo>
                <a:lnTo>
                  <a:pt x="876300" y="750569"/>
                </a:lnTo>
                <a:close/>
              </a:path>
              <a:path w="889635" h="949960">
                <a:moveTo>
                  <a:pt x="25145" y="904962"/>
                </a:moveTo>
                <a:lnTo>
                  <a:pt x="25146" y="886967"/>
                </a:lnTo>
                <a:lnTo>
                  <a:pt x="16764" y="874775"/>
                </a:lnTo>
                <a:lnTo>
                  <a:pt x="16764" y="902061"/>
                </a:lnTo>
                <a:lnTo>
                  <a:pt x="25145" y="904962"/>
                </a:lnTo>
                <a:close/>
              </a:path>
              <a:path w="889635" h="949960">
                <a:moveTo>
                  <a:pt x="876300" y="25145"/>
                </a:moveTo>
                <a:lnTo>
                  <a:pt x="864108" y="12953"/>
                </a:lnTo>
                <a:lnTo>
                  <a:pt x="864108" y="25145"/>
                </a:lnTo>
                <a:lnTo>
                  <a:pt x="876300" y="25145"/>
                </a:lnTo>
                <a:close/>
              </a:path>
              <a:path w="889635" h="949960">
                <a:moveTo>
                  <a:pt x="876300" y="750569"/>
                </a:moveTo>
                <a:lnTo>
                  <a:pt x="876300" y="25145"/>
                </a:lnTo>
                <a:lnTo>
                  <a:pt x="864108" y="25145"/>
                </a:lnTo>
                <a:lnTo>
                  <a:pt x="864108" y="750809"/>
                </a:lnTo>
                <a:lnTo>
                  <a:pt x="876300" y="750569"/>
                </a:lnTo>
                <a:close/>
              </a:path>
              <a:path w="889635" h="949960">
                <a:moveTo>
                  <a:pt x="876300" y="775730"/>
                </a:moveTo>
                <a:lnTo>
                  <a:pt x="876300" y="750569"/>
                </a:lnTo>
                <a:lnTo>
                  <a:pt x="864108" y="763523"/>
                </a:lnTo>
                <a:lnTo>
                  <a:pt x="864108" y="775965"/>
                </a:lnTo>
                <a:lnTo>
                  <a:pt x="876300" y="775730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79390" y="5529579"/>
            <a:ext cx="474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Ver</a:t>
            </a:r>
            <a:r>
              <a:rPr sz="11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2.0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0189" y="4732782"/>
            <a:ext cx="890269" cy="949960"/>
          </a:xfrm>
          <a:custGeom>
            <a:avLst/>
            <a:gdLst/>
            <a:ahLst/>
            <a:cxnLst/>
            <a:rect l="l" t="t" r="r" b="b"/>
            <a:pathLst>
              <a:path w="890270" h="949960">
                <a:moveTo>
                  <a:pt x="890016" y="770382"/>
                </a:moveTo>
                <a:lnTo>
                  <a:pt x="890016" y="6096"/>
                </a:lnTo>
                <a:lnTo>
                  <a:pt x="883919" y="0"/>
                </a:lnTo>
                <a:lnTo>
                  <a:pt x="6095" y="0"/>
                </a:lnTo>
                <a:lnTo>
                  <a:pt x="0" y="6096"/>
                </a:lnTo>
                <a:lnTo>
                  <a:pt x="0" y="892302"/>
                </a:lnTo>
                <a:lnTo>
                  <a:pt x="3810" y="897636"/>
                </a:lnTo>
                <a:lnTo>
                  <a:pt x="8382" y="899160"/>
                </a:lnTo>
                <a:lnTo>
                  <a:pt x="12954" y="900799"/>
                </a:lnTo>
                <a:lnTo>
                  <a:pt x="12954" y="25908"/>
                </a:lnTo>
                <a:lnTo>
                  <a:pt x="25908" y="12954"/>
                </a:lnTo>
                <a:lnTo>
                  <a:pt x="25907" y="25908"/>
                </a:lnTo>
                <a:lnTo>
                  <a:pt x="864108" y="25908"/>
                </a:lnTo>
                <a:lnTo>
                  <a:pt x="864108" y="12954"/>
                </a:lnTo>
                <a:lnTo>
                  <a:pt x="877062" y="25908"/>
                </a:lnTo>
                <a:lnTo>
                  <a:pt x="877062" y="776478"/>
                </a:lnTo>
                <a:lnTo>
                  <a:pt x="883919" y="776478"/>
                </a:lnTo>
                <a:lnTo>
                  <a:pt x="890016" y="770382"/>
                </a:lnTo>
                <a:close/>
              </a:path>
              <a:path w="890270" h="949960">
                <a:moveTo>
                  <a:pt x="25907" y="25908"/>
                </a:moveTo>
                <a:lnTo>
                  <a:pt x="25908" y="12954"/>
                </a:lnTo>
                <a:lnTo>
                  <a:pt x="12954" y="25908"/>
                </a:lnTo>
                <a:lnTo>
                  <a:pt x="25907" y="25908"/>
                </a:lnTo>
                <a:close/>
              </a:path>
              <a:path w="890270" h="949960">
                <a:moveTo>
                  <a:pt x="25908" y="878555"/>
                </a:moveTo>
                <a:lnTo>
                  <a:pt x="25907" y="25908"/>
                </a:lnTo>
                <a:lnTo>
                  <a:pt x="12954" y="25908"/>
                </a:lnTo>
                <a:lnTo>
                  <a:pt x="12954" y="900799"/>
                </a:lnTo>
                <a:lnTo>
                  <a:pt x="17526" y="902438"/>
                </a:lnTo>
                <a:lnTo>
                  <a:pt x="17526" y="875538"/>
                </a:lnTo>
                <a:lnTo>
                  <a:pt x="25908" y="878555"/>
                </a:lnTo>
                <a:close/>
              </a:path>
              <a:path w="890270" h="949960">
                <a:moveTo>
                  <a:pt x="877062" y="751332"/>
                </a:moveTo>
                <a:lnTo>
                  <a:pt x="837438" y="752094"/>
                </a:lnTo>
                <a:lnTo>
                  <a:pt x="749281" y="760021"/>
                </a:lnTo>
                <a:lnTo>
                  <a:pt x="701742" y="768859"/>
                </a:lnTo>
                <a:lnTo>
                  <a:pt x="656666" y="780639"/>
                </a:lnTo>
                <a:lnTo>
                  <a:pt x="613238" y="795108"/>
                </a:lnTo>
                <a:lnTo>
                  <a:pt x="570641" y="812011"/>
                </a:lnTo>
                <a:lnTo>
                  <a:pt x="528058" y="831093"/>
                </a:lnTo>
                <a:lnTo>
                  <a:pt x="484675" y="852099"/>
                </a:lnTo>
                <a:lnTo>
                  <a:pt x="439674" y="874776"/>
                </a:lnTo>
                <a:lnTo>
                  <a:pt x="399288" y="893064"/>
                </a:lnTo>
                <a:lnTo>
                  <a:pt x="378714" y="900684"/>
                </a:lnTo>
                <a:lnTo>
                  <a:pt x="331006" y="914975"/>
                </a:lnTo>
                <a:lnTo>
                  <a:pt x="283393" y="922609"/>
                </a:lnTo>
                <a:lnTo>
                  <a:pt x="235791" y="924253"/>
                </a:lnTo>
                <a:lnTo>
                  <a:pt x="188115" y="920575"/>
                </a:lnTo>
                <a:lnTo>
                  <a:pt x="140280" y="912241"/>
                </a:lnTo>
                <a:lnTo>
                  <a:pt x="92202" y="899922"/>
                </a:lnTo>
                <a:lnTo>
                  <a:pt x="55626" y="889254"/>
                </a:lnTo>
                <a:lnTo>
                  <a:pt x="17526" y="875538"/>
                </a:lnTo>
                <a:lnTo>
                  <a:pt x="25908" y="886968"/>
                </a:lnTo>
                <a:lnTo>
                  <a:pt x="103504" y="930172"/>
                </a:lnTo>
                <a:lnTo>
                  <a:pt x="153785" y="941396"/>
                </a:lnTo>
                <a:lnTo>
                  <a:pt x="200084" y="947784"/>
                </a:lnTo>
                <a:lnTo>
                  <a:pt x="242876" y="949811"/>
                </a:lnTo>
                <a:lnTo>
                  <a:pt x="282637" y="947954"/>
                </a:lnTo>
                <a:lnTo>
                  <a:pt x="354964" y="934486"/>
                </a:lnTo>
                <a:lnTo>
                  <a:pt x="420863" y="911185"/>
                </a:lnTo>
                <a:lnTo>
                  <a:pt x="484134" y="881854"/>
                </a:lnTo>
                <a:lnTo>
                  <a:pt x="515971" y="866116"/>
                </a:lnTo>
                <a:lnTo>
                  <a:pt x="548576" y="850297"/>
                </a:lnTo>
                <a:lnTo>
                  <a:pt x="617989" y="820319"/>
                </a:lnTo>
                <a:lnTo>
                  <a:pt x="655746" y="807110"/>
                </a:lnTo>
                <a:lnTo>
                  <a:pt x="696171" y="795722"/>
                </a:lnTo>
                <a:lnTo>
                  <a:pt x="739738" y="786631"/>
                </a:lnTo>
                <a:lnTo>
                  <a:pt x="786923" y="780311"/>
                </a:lnTo>
                <a:lnTo>
                  <a:pt x="838200" y="777240"/>
                </a:lnTo>
                <a:lnTo>
                  <a:pt x="864108" y="776732"/>
                </a:lnTo>
                <a:lnTo>
                  <a:pt x="864108" y="763524"/>
                </a:lnTo>
                <a:lnTo>
                  <a:pt x="877062" y="751332"/>
                </a:lnTo>
                <a:close/>
              </a:path>
              <a:path w="890270" h="949960">
                <a:moveTo>
                  <a:pt x="25907" y="905442"/>
                </a:moveTo>
                <a:lnTo>
                  <a:pt x="25908" y="886968"/>
                </a:lnTo>
                <a:lnTo>
                  <a:pt x="17526" y="875538"/>
                </a:lnTo>
                <a:lnTo>
                  <a:pt x="17526" y="902438"/>
                </a:lnTo>
                <a:lnTo>
                  <a:pt x="25907" y="905442"/>
                </a:lnTo>
                <a:close/>
              </a:path>
              <a:path w="890270" h="949960">
                <a:moveTo>
                  <a:pt x="877062" y="25908"/>
                </a:moveTo>
                <a:lnTo>
                  <a:pt x="864108" y="12954"/>
                </a:lnTo>
                <a:lnTo>
                  <a:pt x="864108" y="25908"/>
                </a:lnTo>
                <a:lnTo>
                  <a:pt x="877062" y="25908"/>
                </a:lnTo>
                <a:close/>
              </a:path>
              <a:path w="890270" h="949960">
                <a:moveTo>
                  <a:pt x="877062" y="751332"/>
                </a:moveTo>
                <a:lnTo>
                  <a:pt x="877062" y="25908"/>
                </a:lnTo>
                <a:lnTo>
                  <a:pt x="864108" y="25908"/>
                </a:lnTo>
                <a:lnTo>
                  <a:pt x="864108" y="751581"/>
                </a:lnTo>
                <a:lnTo>
                  <a:pt x="877062" y="751332"/>
                </a:lnTo>
                <a:close/>
              </a:path>
              <a:path w="890270" h="949960">
                <a:moveTo>
                  <a:pt x="877062" y="776478"/>
                </a:moveTo>
                <a:lnTo>
                  <a:pt x="877062" y="751332"/>
                </a:lnTo>
                <a:lnTo>
                  <a:pt x="864108" y="763524"/>
                </a:lnTo>
                <a:lnTo>
                  <a:pt x="864108" y="776732"/>
                </a:lnTo>
                <a:lnTo>
                  <a:pt x="877062" y="776478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59907" y="5524245"/>
            <a:ext cx="474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Ver</a:t>
            </a:r>
            <a:r>
              <a:rPr sz="11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3.0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3179" y="4732782"/>
            <a:ext cx="889635" cy="949960"/>
          </a:xfrm>
          <a:custGeom>
            <a:avLst/>
            <a:gdLst/>
            <a:ahLst/>
            <a:cxnLst/>
            <a:rect l="l" t="t" r="r" b="b"/>
            <a:pathLst>
              <a:path w="889634" h="949960">
                <a:moveTo>
                  <a:pt x="889254" y="770381"/>
                </a:moveTo>
                <a:lnTo>
                  <a:pt x="889254" y="6095"/>
                </a:lnTo>
                <a:lnTo>
                  <a:pt x="883919" y="0"/>
                </a:lnTo>
                <a:lnTo>
                  <a:pt x="5333" y="0"/>
                </a:lnTo>
                <a:lnTo>
                  <a:pt x="0" y="6095"/>
                </a:lnTo>
                <a:lnTo>
                  <a:pt x="0" y="892301"/>
                </a:lnTo>
                <a:lnTo>
                  <a:pt x="3048" y="897635"/>
                </a:lnTo>
                <a:lnTo>
                  <a:pt x="8382" y="899159"/>
                </a:lnTo>
                <a:lnTo>
                  <a:pt x="12954" y="900830"/>
                </a:lnTo>
                <a:lnTo>
                  <a:pt x="12954" y="25907"/>
                </a:lnTo>
                <a:lnTo>
                  <a:pt x="25146" y="12953"/>
                </a:lnTo>
                <a:lnTo>
                  <a:pt x="25146" y="25907"/>
                </a:lnTo>
                <a:lnTo>
                  <a:pt x="864108" y="25907"/>
                </a:lnTo>
                <a:lnTo>
                  <a:pt x="864108" y="12953"/>
                </a:lnTo>
                <a:lnTo>
                  <a:pt x="877062" y="25907"/>
                </a:lnTo>
                <a:lnTo>
                  <a:pt x="877062" y="776477"/>
                </a:lnTo>
                <a:lnTo>
                  <a:pt x="883919" y="776477"/>
                </a:lnTo>
                <a:lnTo>
                  <a:pt x="889254" y="770381"/>
                </a:lnTo>
                <a:close/>
              </a:path>
              <a:path w="889634" h="949960">
                <a:moveTo>
                  <a:pt x="25146" y="25907"/>
                </a:moveTo>
                <a:lnTo>
                  <a:pt x="25146" y="12953"/>
                </a:lnTo>
                <a:lnTo>
                  <a:pt x="12954" y="25907"/>
                </a:lnTo>
                <a:lnTo>
                  <a:pt x="25146" y="25907"/>
                </a:lnTo>
                <a:close/>
              </a:path>
              <a:path w="889634" h="949960">
                <a:moveTo>
                  <a:pt x="25146" y="878496"/>
                </a:moveTo>
                <a:lnTo>
                  <a:pt x="25146" y="25907"/>
                </a:lnTo>
                <a:lnTo>
                  <a:pt x="12954" y="25907"/>
                </a:lnTo>
                <a:lnTo>
                  <a:pt x="12954" y="900830"/>
                </a:lnTo>
                <a:lnTo>
                  <a:pt x="16764" y="902222"/>
                </a:lnTo>
                <a:lnTo>
                  <a:pt x="16764" y="875537"/>
                </a:lnTo>
                <a:lnTo>
                  <a:pt x="25146" y="878496"/>
                </a:lnTo>
                <a:close/>
              </a:path>
              <a:path w="889634" h="949960">
                <a:moveTo>
                  <a:pt x="876300" y="751331"/>
                </a:moveTo>
                <a:lnTo>
                  <a:pt x="837438" y="752093"/>
                </a:lnTo>
                <a:lnTo>
                  <a:pt x="748851" y="760046"/>
                </a:lnTo>
                <a:lnTo>
                  <a:pt x="701162" y="768918"/>
                </a:lnTo>
                <a:lnTo>
                  <a:pt x="656124" y="780732"/>
                </a:lnTo>
                <a:lnTo>
                  <a:pt x="612828" y="795227"/>
                </a:lnTo>
                <a:lnTo>
                  <a:pt x="570368" y="812142"/>
                </a:lnTo>
                <a:lnTo>
                  <a:pt x="527833" y="831212"/>
                </a:lnTo>
                <a:lnTo>
                  <a:pt x="484317" y="852178"/>
                </a:lnTo>
                <a:lnTo>
                  <a:pt x="438912" y="874775"/>
                </a:lnTo>
                <a:lnTo>
                  <a:pt x="398526" y="893063"/>
                </a:lnTo>
                <a:lnTo>
                  <a:pt x="378714" y="900683"/>
                </a:lnTo>
                <a:lnTo>
                  <a:pt x="331312" y="914918"/>
                </a:lnTo>
                <a:lnTo>
                  <a:pt x="283627" y="922561"/>
                </a:lnTo>
                <a:lnTo>
                  <a:pt x="235767" y="924248"/>
                </a:lnTo>
                <a:lnTo>
                  <a:pt x="187838" y="920614"/>
                </a:lnTo>
                <a:lnTo>
                  <a:pt x="139947" y="912293"/>
                </a:lnTo>
                <a:lnTo>
                  <a:pt x="92202" y="899921"/>
                </a:lnTo>
                <a:lnTo>
                  <a:pt x="55626" y="889253"/>
                </a:lnTo>
                <a:lnTo>
                  <a:pt x="16764" y="875537"/>
                </a:lnTo>
                <a:lnTo>
                  <a:pt x="25146" y="886967"/>
                </a:lnTo>
                <a:lnTo>
                  <a:pt x="102899" y="930150"/>
                </a:lnTo>
                <a:lnTo>
                  <a:pt x="153293" y="941364"/>
                </a:lnTo>
                <a:lnTo>
                  <a:pt x="199668" y="947752"/>
                </a:lnTo>
                <a:lnTo>
                  <a:pt x="242502" y="949788"/>
                </a:lnTo>
                <a:lnTo>
                  <a:pt x="282275" y="947947"/>
                </a:lnTo>
                <a:lnTo>
                  <a:pt x="354555" y="934526"/>
                </a:lnTo>
                <a:lnTo>
                  <a:pt x="420342" y="911281"/>
                </a:lnTo>
                <a:lnTo>
                  <a:pt x="483470" y="882003"/>
                </a:lnTo>
                <a:lnTo>
                  <a:pt x="515235" y="866286"/>
                </a:lnTo>
                <a:lnTo>
                  <a:pt x="547772" y="850483"/>
                </a:lnTo>
                <a:lnTo>
                  <a:pt x="617084" y="820512"/>
                </a:lnTo>
                <a:lnTo>
                  <a:pt x="654816" y="807292"/>
                </a:lnTo>
                <a:lnTo>
                  <a:pt x="695238" y="795880"/>
                </a:lnTo>
                <a:lnTo>
                  <a:pt x="738830" y="786752"/>
                </a:lnTo>
                <a:lnTo>
                  <a:pt x="786070" y="780381"/>
                </a:lnTo>
                <a:lnTo>
                  <a:pt x="837438" y="777239"/>
                </a:lnTo>
                <a:lnTo>
                  <a:pt x="864108" y="776727"/>
                </a:lnTo>
                <a:lnTo>
                  <a:pt x="864108" y="763523"/>
                </a:lnTo>
                <a:lnTo>
                  <a:pt x="876300" y="751331"/>
                </a:lnTo>
                <a:close/>
              </a:path>
              <a:path w="889634" h="949960">
                <a:moveTo>
                  <a:pt x="25146" y="905285"/>
                </a:moveTo>
                <a:lnTo>
                  <a:pt x="25146" y="886967"/>
                </a:lnTo>
                <a:lnTo>
                  <a:pt x="16764" y="875537"/>
                </a:lnTo>
                <a:lnTo>
                  <a:pt x="16764" y="902222"/>
                </a:lnTo>
                <a:lnTo>
                  <a:pt x="25146" y="905285"/>
                </a:lnTo>
                <a:close/>
              </a:path>
              <a:path w="889634" h="949960">
                <a:moveTo>
                  <a:pt x="877062" y="25907"/>
                </a:moveTo>
                <a:lnTo>
                  <a:pt x="864108" y="12953"/>
                </a:lnTo>
                <a:lnTo>
                  <a:pt x="864108" y="25907"/>
                </a:lnTo>
                <a:lnTo>
                  <a:pt x="877062" y="25907"/>
                </a:lnTo>
                <a:close/>
              </a:path>
              <a:path w="889634" h="949960">
                <a:moveTo>
                  <a:pt x="877062" y="776477"/>
                </a:moveTo>
                <a:lnTo>
                  <a:pt x="877062" y="25907"/>
                </a:lnTo>
                <a:lnTo>
                  <a:pt x="864108" y="25907"/>
                </a:lnTo>
                <a:lnTo>
                  <a:pt x="864108" y="751571"/>
                </a:lnTo>
                <a:lnTo>
                  <a:pt x="876300" y="751331"/>
                </a:lnTo>
                <a:lnTo>
                  <a:pt x="876300" y="776492"/>
                </a:lnTo>
                <a:lnTo>
                  <a:pt x="877062" y="776477"/>
                </a:lnTo>
                <a:close/>
              </a:path>
              <a:path w="889634" h="949960">
                <a:moveTo>
                  <a:pt x="876300" y="776492"/>
                </a:moveTo>
                <a:lnTo>
                  <a:pt x="876300" y="751331"/>
                </a:lnTo>
                <a:lnTo>
                  <a:pt x="864108" y="763523"/>
                </a:lnTo>
                <a:lnTo>
                  <a:pt x="864108" y="776727"/>
                </a:lnTo>
                <a:lnTo>
                  <a:pt x="876300" y="776492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22134" y="5524245"/>
            <a:ext cx="474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Ver</a:t>
            </a:r>
            <a:r>
              <a:rPr sz="11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4.0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06169" y="4732782"/>
            <a:ext cx="889635" cy="949960"/>
          </a:xfrm>
          <a:custGeom>
            <a:avLst/>
            <a:gdLst/>
            <a:ahLst/>
            <a:cxnLst/>
            <a:rect l="l" t="t" r="r" b="b"/>
            <a:pathLst>
              <a:path w="889634" h="949960">
                <a:moveTo>
                  <a:pt x="889254" y="770381"/>
                </a:moveTo>
                <a:lnTo>
                  <a:pt x="889254" y="6095"/>
                </a:lnTo>
                <a:lnTo>
                  <a:pt x="883158" y="0"/>
                </a:lnTo>
                <a:lnTo>
                  <a:pt x="5333" y="0"/>
                </a:lnTo>
                <a:lnTo>
                  <a:pt x="0" y="6095"/>
                </a:lnTo>
                <a:lnTo>
                  <a:pt x="0" y="892301"/>
                </a:lnTo>
                <a:lnTo>
                  <a:pt x="3048" y="897635"/>
                </a:lnTo>
                <a:lnTo>
                  <a:pt x="8382" y="899159"/>
                </a:lnTo>
                <a:lnTo>
                  <a:pt x="12192" y="900552"/>
                </a:lnTo>
                <a:lnTo>
                  <a:pt x="12192" y="25907"/>
                </a:lnTo>
                <a:lnTo>
                  <a:pt x="25146" y="12953"/>
                </a:lnTo>
                <a:lnTo>
                  <a:pt x="25145" y="25907"/>
                </a:lnTo>
                <a:lnTo>
                  <a:pt x="864108" y="25907"/>
                </a:lnTo>
                <a:lnTo>
                  <a:pt x="864108" y="12953"/>
                </a:lnTo>
                <a:lnTo>
                  <a:pt x="876300" y="25907"/>
                </a:lnTo>
                <a:lnTo>
                  <a:pt x="876300" y="776492"/>
                </a:lnTo>
                <a:lnTo>
                  <a:pt x="883919" y="776477"/>
                </a:lnTo>
                <a:lnTo>
                  <a:pt x="889254" y="770381"/>
                </a:lnTo>
                <a:close/>
              </a:path>
              <a:path w="889634" h="949960">
                <a:moveTo>
                  <a:pt x="25145" y="25907"/>
                </a:moveTo>
                <a:lnTo>
                  <a:pt x="25146" y="12953"/>
                </a:lnTo>
                <a:lnTo>
                  <a:pt x="12192" y="25907"/>
                </a:lnTo>
                <a:lnTo>
                  <a:pt x="25145" y="25907"/>
                </a:lnTo>
                <a:close/>
              </a:path>
              <a:path w="889634" h="949960">
                <a:moveTo>
                  <a:pt x="25146" y="878496"/>
                </a:moveTo>
                <a:lnTo>
                  <a:pt x="25145" y="25907"/>
                </a:lnTo>
                <a:lnTo>
                  <a:pt x="12192" y="25907"/>
                </a:lnTo>
                <a:lnTo>
                  <a:pt x="12192" y="900552"/>
                </a:lnTo>
                <a:lnTo>
                  <a:pt x="16764" y="902222"/>
                </a:lnTo>
                <a:lnTo>
                  <a:pt x="16764" y="875537"/>
                </a:lnTo>
                <a:lnTo>
                  <a:pt x="25146" y="878496"/>
                </a:lnTo>
                <a:close/>
              </a:path>
              <a:path w="889634" h="949960">
                <a:moveTo>
                  <a:pt x="876300" y="751331"/>
                </a:moveTo>
                <a:lnTo>
                  <a:pt x="836676" y="752093"/>
                </a:lnTo>
                <a:lnTo>
                  <a:pt x="748167" y="760110"/>
                </a:lnTo>
                <a:lnTo>
                  <a:pt x="700573" y="768993"/>
                </a:lnTo>
                <a:lnTo>
                  <a:pt x="655641" y="780783"/>
                </a:lnTo>
                <a:lnTo>
                  <a:pt x="612457" y="795237"/>
                </a:lnTo>
                <a:lnTo>
                  <a:pt x="570106" y="812108"/>
                </a:lnTo>
                <a:lnTo>
                  <a:pt x="527675" y="831152"/>
                </a:lnTo>
                <a:lnTo>
                  <a:pt x="484248" y="852122"/>
                </a:lnTo>
                <a:lnTo>
                  <a:pt x="438912" y="874775"/>
                </a:lnTo>
                <a:lnTo>
                  <a:pt x="398526" y="893063"/>
                </a:lnTo>
                <a:lnTo>
                  <a:pt x="378714" y="900683"/>
                </a:lnTo>
                <a:lnTo>
                  <a:pt x="330801" y="914964"/>
                </a:lnTo>
                <a:lnTo>
                  <a:pt x="283077" y="922607"/>
                </a:lnTo>
                <a:lnTo>
                  <a:pt x="235410" y="924267"/>
                </a:lnTo>
                <a:lnTo>
                  <a:pt x="187669" y="920603"/>
                </a:lnTo>
                <a:lnTo>
                  <a:pt x="139722" y="912269"/>
                </a:lnTo>
                <a:lnTo>
                  <a:pt x="91440" y="899921"/>
                </a:lnTo>
                <a:lnTo>
                  <a:pt x="55626" y="889253"/>
                </a:lnTo>
                <a:lnTo>
                  <a:pt x="16764" y="875537"/>
                </a:lnTo>
                <a:lnTo>
                  <a:pt x="25146" y="886967"/>
                </a:lnTo>
                <a:lnTo>
                  <a:pt x="102881" y="930166"/>
                </a:lnTo>
                <a:lnTo>
                  <a:pt x="153261" y="941390"/>
                </a:lnTo>
                <a:lnTo>
                  <a:pt x="199625" y="947784"/>
                </a:lnTo>
                <a:lnTo>
                  <a:pt x="242451" y="949821"/>
                </a:lnTo>
                <a:lnTo>
                  <a:pt x="282218" y="947977"/>
                </a:lnTo>
                <a:lnTo>
                  <a:pt x="354493" y="934543"/>
                </a:lnTo>
                <a:lnTo>
                  <a:pt x="420282" y="911278"/>
                </a:lnTo>
                <a:lnTo>
                  <a:pt x="483417" y="881978"/>
                </a:lnTo>
                <a:lnTo>
                  <a:pt x="515187" y="866251"/>
                </a:lnTo>
                <a:lnTo>
                  <a:pt x="547731" y="850440"/>
                </a:lnTo>
                <a:lnTo>
                  <a:pt x="617055" y="820460"/>
                </a:lnTo>
                <a:lnTo>
                  <a:pt x="654794" y="807240"/>
                </a:lnTo>
                <a:lnTo>
                  <a:pt x="695223" y="795834"/>
                </a:lnTo>
                <a:lnTo>
                  <a:pt x="738820" y="786715"/>
                </a:lnTo>
                <a:lnTo>
                  <a:pt x="786065" y="780359"/>
                </a:lnTo>
                <a:lnTo>
                  <a:pt x="837438" y="777239"/>
                </a:lnTo>
                <a:lnTo>
                  <a:pt x="864108" y="776727"/>
                </a:lnTo>
                <a:lnTo>
                  <a:pt x="864108" y="763523"/>
                </a:lnTo>
                <a:lnTo>
                  <a:pt x="876300" y="751331"/>
                </a:lnTo>
                <a:close/>
              </a:path>
              <a:path w="889634" h="949960">
                <a:moveTo>
                  <a:pt x="25145" y="905285"/>
                </a:moveTo>
                <a:lnTo>
                  <a:pt x="25146" y="886967"/>
                </a:lnTo>
                <a:lnTo>
                  <a:pt x="16764" y="875537"/>
                </a:lnTo>
                <a:lnTo>
                  <a:pt x="16764" y="902222"/>
                </a:lnTo>
                <a:lnTo>
                  <a:pt x="25145" y="905285"/>
                </a:lnTo>
                <a:close/>
              </a:path>
              <a:path w="889634" h="949960">
                <a:moveTo>
                  <a:pt x="876300" y="25907"/>
                </a:moveTo>
                <a:lnTo>
                  <a:pt x="864108" y="12953"/>
                </a:lnTo>
                <a:lnTo>
                  <a:pt x="864108" y="25907"/>
                </a:lnTo>
                <a:lnTo>
                  <a:pt x="876300" y="25907"/>
                </a:lnTo>
                <a:close/>
              </a:path>
              <a:path w="889634" h="949960">
                <a:moveTo>
                  <a:pt x="876300" y="751331"/>
                </a:moveTo>
                <a:lnTo>
                  <a:pt x="876300" y="25907"/>
                </a:lnTo>
                <a:lnTo>
                  <a:pt x="864108" y="25907"/>
                </a:lnTo>
                <a:lnTo>
                  <a:pt x="864108" y="751566"/>
                </a:lnTo>
                <a:lnTo>
                  <a:pt x="876300" y="751331"/>
                </a:lnTo>
                <a:close/>
              </a:path>
              <a:path w="889634" h="949960">
                <a:moveTo>
                  <a:pt x="876300" y="776492"/>
                </a:moveTo>
                <a:lnTo>
                  <a:pt x="876300" y="751331"/>
                </a:lnTo>
                <a:lnTo>
                  <a:pt x="864108" y="763523"/>
                </a:lnTo>
                <a:lnTo>
                  <a:pt x="864108" y="776727"/>
                </a:lnTo>
                <a:lnTo>
                  <a:pt x="876300" y="776492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85125" y="5524245"/>
            <a:ext cx="474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Ver</a:t>
            </a:r>
            <a:r>
              <a:rPr sz="11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5.0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4097" y="4588002"/>
            <a:ext cx="141731" cy="14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4613" y="4384547"/>
            <a:ext cx="253745" cy="34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13677" y="4218432"/>
            <a:ext cx="378713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44484" y="4438650"/>
            <a:ext cx="204215" cy="27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73351" y="5113528"/>
            <a:ext cx="102870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Functionality</a:t>
            </a:r>
            <a:endParaRPr sz="11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Effectiveness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• </a:t>
            </a:r>
            <a:r>
              <a:rPr sz="1100" spc="26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3351" y="4545850"/>
            <a:ext cx="114427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Understandability: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Qualities: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39553" y="5202935"/>
            <a:ext cx="1442720" cy="189865"/>
          </a:xfrm>
          <a:custGeom>
            <a:avLst/>
            <a:gdLst/>
            <a:ahLst/>
            <a:cxnLst/>
            <a:rect l="l" t="t" r="r" b="b"/>
            <a:pathLst>
              <a:path w="1442720" h="189864">
                <a:moveTo>
                  <a:pt x="1330187" y="75575"/>
                </a:moveTo>
                <a:lnTo>
                  <a:pt x="1326865" y="37499"/>
                </a:lnTo>
                <a:lnTo>
                  <a:pt x="0" y="151637"/>
                </a:lnTo>
                <a:lnTo>
                  <a:pt x="3048" y="189737"/>
                </a:lnTo>
                <a:lnTo>
                  <a:pt x="1330187" y="75575"/>
                </a:lnTo>
                <a:close/>
              </a:path>
              <a:path w="1442720" h="189864">
                <a:moveTo>
                  <a:pt x="1442466" y="46481"/>
                </a:moveTo>
                <a:lnTo>
                  <a:pt x="1323594" y="0"/>
                </a:lnTo>
                <a:lnTo>
                  <a:pt x="1326865" y="37499"/>
                </a:lnTo>
                <a:lnTo>
                  <a:pt x="1346454" y="35813"/>
                </a:lnTo>
                <a:lnTo>
                  <a:pt x="1349502" y="73913"/>
                </a:lnTo>
                <a:lnTo>
                  <a:pt x="1349502" y="103690"/>
                </a:lnTo>
                <a:lnTo>
                  <a:pt x="1442466" y="46481"/>
                </a:lnTo>
                <a:close/>
              </a:path>
              <a:path w="1442720" h="189864">
                <a:moveTo>
                  <a:pt x="1349502" y="73913"/>
                </a:moveTo>
                <a:lnTo>
                  <a:pt x="1346454" y="35813"/>
                </a:lnTo>
                <a:lnTo>
                  <a:pt x="1326865" y="37499"/>
                </a:lnTo>
                <a:lnTo>
                  <a:pt x="1330187" y="75575"/>
                </a:lnTo>
                <a:lnTo>
                  <a:pt x="1349502" y="73913"/>
                </a:lnTo>
                <a:close/>
              </a:path>
              <a:path w="1442720" h="189864">
                <a:moveTo>
                  <a:pt x="1349502" y="103690"/>
                </a:moveTo>
                <a:lnTo>
                  <a:pt x="1349502" y="73913"/>
                </a:lnTo>
                <a:lnTo>
                  <a:pt x="1330187" y="75575"/>
                </a:lnTo>
                <a:lnTo>
                  <a:pt x="1333500" y="113537"/>
                </a:lnTo>
                <a:lnTo>
                  <a:pt x="1349502" y="10369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9553" y="5202935"/>
            <a:ext cx="1442720" cy="189865"/>
          </a:xfrm>
          <a:custGeom>
            <a:avLst/>
            <a:gdLst/>
            <a:ahLst/>
            <a:cxnLst/>
            <a:rect l="l" t="t" r="r" b="b"/>
            <a:pathLst>
              <a:path w="1442720" h="189864">
                <a:moveTo>
                  <a:pt x="1330187" y="75575"/>
                </a:moveTo>
                <a:lnTo>
                  <a:pt x="1326865" y="37499"/>
                </a:lnTo>
                <a:lnTo>
                  <a:pt x="0" y="151637"/>
                </a:lnTo>
                <a:lnTo>
                  <a:pt x="3048" y="189737"/>
                </a:lnTo>
                <a:lnTo>
                  <a:pt x="1330187" y="75575"/>
                </a:lnTo>
                <a:close/>
              </a:path>
              <a:path w="1442720" h="189864">
                <a:moveTo>
                  <a:pt x="1442466" y="46481"/>
                </a:moveTo>
                <a:lnTo>
                  <a:pt x="1323594" y="0"/>
                </a:lnTo>
                <a:lnTo>
                  <a:pt x="1326865" y="37499"/>
                </a:lnTo>
                <a:lnTo>
                  <a:pt x="1346454" y="35813"/>
                </a:lnTo>
                <a:lnTo>
                  <a:pt x="1349502" y="73913"/>
                </a:lnTo>
                <a:lnTo>
                  <a:pt x="1349502" y="103690"/>
                </a:lnTo>
                <a:lnTo>
                  <a:pt x="1442466" y="46481"/>
                </a:lnTo>
                <a:close/>
              </a:path>
              <a:path w="1442720" h="189864">
                <a:moveTo>
                  <a:pt x="1349502" y="73913"/>
                </a:moveTo>
                <a:lnTo>
                  <a:pt x="1346454" y="35813"/>
                </a:lnTo>
                <a:lnTo>
                  <a:pt x="1326865" y="37499"/>
                </a:lnTo>
                <a:lnTo>
                  <a:pt x="1330187" y="75575"/>
                </a:lnTo>
                <a:lnTo>
                  <a:pt x="1349502" y="73913"/>
                </a:lnTo>
                <a:close/>
              </a:path>
              <a:path w="1442720" h="189864">
                <a:moveTo>
                  <a:pt x="1349502" y="103690"/>
                </a:moveTo>
                <a:lnTo>
                  <a:pt x="1349502" y="73913"/>
                </a:lnTo>
                <a:lnTo>
                  <a:pt x="1330187" y="75575"/>
                </a:lnTo>
                <a:lnTo>
                  <a:pt x="1333500" y="113537"/>
                </a:lnTo>
                <a:lnTo>
                  <a:pt x="1349502" y="10369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60683" y="5035296"/>
            <a:ext cx="1064895" cy="240029"/>
          </a:xfrm>
          <a:custGeom>
            <a:avLst/>
            <a:gdLst/>
            <a:ahLst/>
            <a:cxnLst/>
            <a:rect l="l" t="t" r="r" b="b"/>
            <a:pathLst>
              <a:path w="1064895" h="240029">
                <a:moveTo>
                  <a:pt x="954991" y="74907"/>
                </a:moveTo>
                <a:lnTo>
                  <a:pt x="948445" y="37647"/>
                </a:lnTo>
                <a:lnTo>
                  <a:pt x="0" y="202691"/>
                </a:lnTo>
                <a:lnTo>
                  <a:pt x="6096" y="240029"/>
                </a:lnTo>
                <a:lnTo>
                  <a:pt x="954991" y="74907"/>
                </a:lnTo>
                <a:close/>
              </a:path>
              <a:path w="1064895" h="240029">
                <a:moveTo>
                  <a:pt x="1064514" y="36575"/>
                </a:moveTo>
                <a:lnTo>
                  <a:pt x="941832" y="0"/>
                </a:lnTo>
                <a:lnTo>
                  <a:pt x="948445" y="37647"/>
                </a:lnTo>
                <a:lnTo>
                  <a:pt x="967740" y="34289"/>
                </a:lnTo>
                <a:lnTo>
                  <a:pt x="973836" y="71627"/>
                </a:lnTo>
                <a:lnTo>
                  <a:pt x="973836" y="103744"/>
                </a:lnTo>
                <a:lnTo>
                  <a:pt x="1064514" y="36575"/>
                </a:lnTo>
                <a:close/>
              </a:path>
              <a:path w="1064895" h="240029">
                <a:moveTo>
                  <a:pt x="973836" y="71627"/>
                </a:moveTo>
                <a:lnTo>
                  <a:pt x="967740" y="34289"/>
                </a:lnTo>
                <a:lnTo>
                  <a:pt x="948445" y="37647"/>
                </a:lnTo>
                <a:lnTo>
                  <a:pt x="954991" y="74907"/>
                </a:lnTo>
                <a:lnTo>
                  <a:pt x="973836" y="71627"/>
                </a:lnTo>
                <a:close/>
              </a:path>
              <a:path w="1064895" h="240029">
                <a:moveTo>
                  <a:pt x="973836" y="103744"/>
                </a:moveTo>
                <a:lnTo>
                  <a:pt x="973836" y="71627"/>
                </a:lnTo>
                <a:lnTo>
                  <a:pt x="954991" y="74907"/>
                </a:lnTo>
                <a:lnTo>
                  <a:pt x="961644" y="112775"/>
                </a:lnTo>
                <a:lnTo>
                  <a:pt x="973836" y="10374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60683" y="5035296"/>
            <a:ext cx="1064895" cy="240029"/>
          </a:xfrm>
          <a:custGeom>
            <a:avLst/>
            <a:gdLst/>
            <a:ahLst/>
            <a:cxnLst/>
            <a:rect l="l" t="t" r="r" b="b"/>
            <a:pathLst>
              <a:path w="1064895" h="240029">
                <a:moveTo>
                  <a:pt x="954991" y="74907"/>
                </a:moveTo>
                <a:lnTo>
                  <a:pt x="948445" y="37647"/>
                </a:lnTo>
                <a:lnTo>
                  <a:pt x="0" y="202691"/>
                </a:lnTo>
                <a:lnTo>
                  <a:pt x="6096" y="240029"/>
                </a:lnTo>
                <a:lnTo>
                  <a:pt x="954991" y="74907"/>
                </a:lnTo>
                <a:close/>
              </a:path>
              <a:path w="1064895" h="240029">
                <a:moveTo>
                  <a:pt x="1064514" y="36575"/>
                </a:moveTo>
                <a:lnTo>
                  <a:pt x="941832" y="0"/>
                </a:lnTo>
                <a:lnTo>
                  <a:pt x="948445" y="37647"/>
                </a:lnTo>
                <a:lnTo>
                  <a:pt x="967740" y="34289"/>
                </a:lnTo>
                <a:lnTo>
                  <a:pt x="973836" y="71627"/>
                </a:lnTo>
                <a:lnTo>
                  <a:pt x="973836" y="103744"/>
                </a:lnTo>
                <a:lnTo>
                  <a:pt x="1064514" y="36575"/>
                </a:lnTo>
                <a:close/>
              </a:path>
              <a:path w="1064895" h="240029">
                <a:moveTo>
                  <a:pt x="973836" y="71627"/>
                </a:moveTo>
                <a:lnTo>
                  <a:pt x="967740" y="34289"/>
                </a:lnTo>
                <a:lnTo>
                  <a:pt x="948445" y="37647"/>
                </a:lnTo>
                <a:lnTo>
                  <a:pt x="954991" y="74907"/>
                </a:lnTo>
                <a:lnTo>
                  <a:pt x="973836" y="71627"/>
                </a:lnTo>
                <a:close/>
              </a:path>
              <a:path w="1064895" h="240029">
                <a:moveTo>
                  <a:pt x="973836" y="103744"/>
                </a:moveTo>
                <a:lnTo>
                  <a:pt x="973836" y="71627"/>
                </a:lnTo>
                <a:lnTo>
                  <a:pt x="954991" y="74907"/>
                </a:lnTo>
                <a:lnTo>
                  <a:pt x="961644" y="112775"/>
                </a:lnTo>
                <a:lnTo>
                  <a:pt x="973836" y="10374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24435" y="4969764"/>
            <a:ext cx="1144905" cy="121285"/>
          </a:xfrm>
          <a:custGeom>
            <a:avLst/>
            <a:gdLst/>
            <a:ahLst/>
            <a:cxnLst/>
            <a:rect l="l" t="t" r="r" b="b"/>
            <a:pathLst>
              <a:path w="1144904" h="121285">
                <a:moveTo>
                  <a:pt x="1031497" y="76278"/>
                </a:moveTo>
                <a:lnTo>
                  <a:pt x="1029718" y="38157"/>
                </a:lnTo>
                <a:lnTo>
                  <a:pt x="0" y="83058"/>
                </a:lnTo>
                <a:lnTo>
                  <a:pt x="1524" y="121158"/>
                </a:lnTo>
                <a:lnTo>
                  <a:pt x="1031497" y="76278"/>
                </a:lnTo>
                <a:close/>
              </a:path>
              <a:path w="1144904" h="121285">
                <a:moveTo>
                  <a:pt x="1144524" y="51816"/>
                </a:moveTo>
                <a:lnTo>
                  <a:pt x="1027938" y="0"/>
                </a:lnTo>
                <a:lnTo>
                  <a:pt x="1029718" y="38157"/>
                </a:lnTo>
                <a:lnTo>
                  <a:pt x="1048512" y="37338"/>
                </a:lnTo>
                <a:lnTo>
                  <a:pt x="1050798" y="75438"/>
                </a:lnTo>
                <a:lnTo>
                  <a:pt x="1050798" y="104456"/>
                </a:lnTo>
                <a:lnTo>
                  <a:pt x="1144524" y="51816"/>
                </a:lnTo>
                <a:close/>
              </a:path>
              <a:path w="1144904" h="121285">
                <a:moveTo>
                  <a:pt x="1050798" y="75438"/>
                </a:moveTo>
                <a:lnTo>
                  <a:pt x="1048512" y="37338"/>
                </a:lnTo>
                <a:lnTo>
                  <a:pt x="1029718" y="38157"/>
                </a:lnTo>
                <a:lnTo>
                  <a:pt x="1031497" y="76278"/>
                </a:lnTo>
                <a:lnTo>
                  <a:pt x="1050798" y="75438"/>
                </a:lnTo>
                <a:close/>
              </a:path>
              <a:path w="1144904" h="121285">
                <a:moveTo>
                  <a:pt x="1050798" y="104456"/>
                </a:moveTo>
                <a:lnTo>
                  <a:pt x="1050798" y="75438"/>
                </a:lnTo>
                <a:lnTo>
                  <a:pt x="1031497" y="76278"/>
                </a:lnTo>
                <a:lnTo>
                  <a:pt x="1033272" y="114300"/>
                </a:lnTo>
                <a:lnTo>
                  <a:pt x="1050798" y="10445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24435" y="4969764"/>
            <a:ext cx="1144905" cy="121285"/>
          </a:xfrm>
          <a:custGeom>
            <a:avLst/>
            <a:gdLst/>
            <a:ahLst/>
            <a:cxnLst/>
            <a:rect l="l" t="t" r="r" b="b"/>
            <a:pathLst>
              <a:path w="1144904" h="121285">
                <a:moveTo>
                  <a:pt x="1031497" y="76278"/>
                </a:moveTo>
                <a:lnTo>
                  <a:pt x="1029718" y="38157"/>
                </a:lnTo>
                <a:lnTo>
                  <a:pt x="0" y="83058"/>
                </a:lnTo>
                <a:lnTo>
                  <a:pt x="1524" y="121158"/>
                </a:lnTo>
                <a:lnTo>
                  <a:pt x="1031497" y="76278"/>
                </a:lnTo>
                <a:close/>
              </a:path>
              <a:path w="1144904" h="121285">
                <a:moveTo>
                  <a:pt x="1144524" y="51816"/>
                </a:moveTo>
                <a:lnTo>
                  <a:pt x="1027938" y="0"/>
                </a:lnTo>
                <a:lnTo>
                  <a:pt x="1029718" y="38157"/>
                </a:lnTo>
                <a:lnTo>
                  <a:pt x="1048512" y="37338"/>
                </a:lnTo>
                <a:lnTo>
                  <a:pt x="1050798" y="75438"/>
                </a:lnTo>
                <a:lnTo>
                  <a:pt x="1050798" y="104456"/>
                </a:lnTo>
                <a:lnTo>
                  <a:pt x="1144524" y="51816"/>
                </a:lnTo>
                <a:close/>
              </a:path>
              <a:path w="1144904" h="121285">
                <a:moveTo>
                  <a:pt x="1050798" y="75438"/>
                </a:moveTo>
                <a:lnTo>
                  <a:pt x="1048512" y="37338"/>
                </a:lnTo>
                <a:lnTo>
                  <a:pt x="1029718" y="38157"/>
                </a:lnTo>
                <a:lnTo>
                  <a:pt x="1031497" y="76278"/>
                </a:lnTo>
                <a:lnTo>
                  <a:pt x="1050798" y="75438"/>
                </a:lnTo>
                <a:close/>
              </a:path>
              <a:path w="1144904" h="121285">
                <a:moveTo>
                  <a:pt x="1050798" y="104456"/>
                </a:moveTo>
                <a:lnTo>
                  <a:pt x="1050798" y="75438"/>
                </a:lnTo>
                <a:lnTo>
                  <a:pt x="1031497" y="76278"/>
                </a:lnTo>
                <a:lnTo>
                  <a:pt x="1033272" y="114300"/>
                </a:lnTo>
                <a:lnTo>
                  <a:pt x="1050798" y="10445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7436" y="4847082"/>
            <a:ext cx="1199515" cy="198120"/>
          </a:xfrm>
          <a:custGeom>
            <a:avLst/>
            <a:gdLst/>
            <a:ahLst/>
            <a:cxnLst/>
            <a:rect l="l" t="t" r="r" b="b"/>
            <a:pathLst>
              <a:path w="1199515" h="198120">
                <a:moveTo>
                  <a:pt x="1087581" y="75287"/>
                </a:moveTo>
                <a:lnTo>
                  <a:pt x="1083241" y="37247"/>
                </a:lnTo>
                <a:lnTo>
                  <a:pt x="0" y="160019"/>
                </a:lnTo>
                <a:lnTo>
                  <a:pt x="3809" y="198119"/>
                </a:lnTo>
                <a:lnTo>
                  <a:pt x="1087581" y="75287"/>
                </a:lnTo>
                <a:close/>
              </a:path>
              <a:path w="1199515" h="198120">
                <a:moveTo>
                  <a:pt x="1199387" y="43433"/>
                </a:moveTo>
                <a:lnTo>
                  <a:pt x="1078991" y="0"/>
                </a:lnTo>
                <a:lnTo>
                  <a:pt x="1083241" y="37247"/>
                </a:lnTo>
                <a:lnTo>
                  <a:pt x="1102613" y="35051"/>
                </a:lnTo>
                <a:lnTo>
                  <a:pt x="1106423" y="73151"/>
                </a:lnTo>
                <a:lnTo>
                  <a:pt x="1106423" y="104091"/>
                </a:lnTo>
                <a:lnTo>
                  <a:pt x="1199387" y="43433"/>
                </a:lnTo>
                <a:close/>
              </a:path>
              <a:path w="1199515" h="198120">
                <a:moveTo>
                  <a:pt x="1106423" y="73151"/>
                </a:moveTo>
                <a:lnTo>
                  <a:pt x="1102613" y="35051"/>
                </a:lnTo>
                <a:lnTo>
                  <a:pt x="1083241" y="37247"/>
                </a:lnTo>
                <a:lnTo>
                  <a:pt x="1087581" y="75287"/>
                </a:lnTo>
                <a:lnTo>
                  <a:pt x="1106423" y="73151"/>
                </a:lnTo>
                <a:close/>
              </a:path>
              <a:path w="1199515" h="198120">
                <a:moveTo>
                  <a:pt x="1106423" y="104091"/>
                </a:moveTo>
                <a:lnTo>
                  <a:pt x="1106423" y="73151"/>
                </a:lnTo>
                <a:lnTo>
                  <a:pt x="1087581" y="75287"/>
                </a:lnTo>
                <a:lnTo>
                  <a:pt x="1091945" y="113537"/>
                </a:lnTo>
                <a:lnTo>
                  <a:pt x="1106423" y="10409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7436" y="4847082"/>
            <a:ext cx="1199515" cy="198120"/>
          </a:xfrm>
          <a:custGeom>
            <a:avLst/>
            <a:gdLst/>
            <a:ahLst/>
            <a:cxnLst/>
            <a:rect l="l" t="t" r="r" b="b"/>
            <a:pathLst>
              <a:path w="1199515" h="198120">
                <a:moveTo>
                  <a:pt x="1087581" y="75287"/>
                </a:moveTo>
                <a:lnTo>
                  <a:pt x="1083241" y="37247"/>
                </a:lnTo>
                <a:lnTo>
                  <a:pt x="0" y="160019"/>
                </a:lnTo>
                <a:lnTo>
                  <a:pt x="3809" y="198119"/>
                </a:lnTo>
                <a:lnTo>
                  <a:pt x="1087581" y="75287"/>
                </a:lnTo>
                <a:close/>
              </a:path>
              <a:path w="1199515" h="198120">
                <a:moveTo>
                  <a:pt x="1199387" y="43433"/>
                </a:moveTo>
                <a:lnTo>
                  <a:pt x="1078991" y="0"/>
                </a:lnTo>
                <a:lnTo>
                  <a:pt x="1083241" y="37247"/>
                </a:lnTo>
                <a:lnTo>
                  <a:pt x="1102613" y="35051"/>
                </a:lnTo>
                <a:lnTo>
                  <a:pt x="1106423" y="73151"/>
                </a:lnTo>
                <a:lnTo>
                  <a:pt x="1106423" y="104091"/>
                </a:lnTo>
                <a:lnTo>
                  <a:pt x="1199387" y="43433"/>
                </a:lnTo>
                <a:close/>
              </a:path>
              <a:path w="1199515" h="198120">
                <a:moveTo>
                  <a:pt x="1106423" y="73151"/>
                </a:moveTo>
                <a:lnTo>
                  <a:pt x="1102613" y="35051"/>
                </a:lnTo>
                <a:lnTo>
                  <a:pt x="1083241" y="37247"/>
                </a:lnTo>
                <a:lnTo>
                  <a:pt x="1087581" y="75287"/>
                </a:lnTo>
                <a:lnTo>
                  <a:pt x="1106423" y="73151"/>
                </a:lnTo>
                <a:close/>
              </a:path>
              <a:path w="1199515" h="198120">
                <a:moveTo>
                  <a:pt x="1106423" y="104091"/>
                </a:moveTo>
                <a:lnTo>
                  <a:pt x="1106423" y="73151"/>
                </a:lnTo>
                <a:lnTo>
                  <a:pt x="1087581" y="75287"/>
                </a:lnTo>
                <a:lnTo>
                  <a:pt x="1091945" y="113537"/>
                </a:lnTo>
                <a:lnTo>
                  <a:pt x="1106423" y="10409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28301" y="5794247"/>
            <a:ext cx="5231130" cy="349885"/>
          </a:xfrm>
          <a:custGeom>
            <a:avLst/>
            <a:gdLst/>
            <a:ahLst/>
            <a:cxnLst/>
            <a:rect l="l" t="t" r="r" b="b"/>
            <a:pathLst>
              <a:path w="5231130" h="349885">
                <a:moveTo>
                  <a:pt x="33527" y="167640"/>
                </a:moveTo>
                <a:lnTo>
                  <a:pt x="13920" y="93435"/>
                </a:lnTo>
                <a:lnTo>
                  <a:pt x="10824" y="50450"/>
                </a:lnTo>
                <a:lnTo>
                  <a:pt x="9143" y="17526"/>
                </a:lnTo>
                <a:lnTo>
                  <a:pt x="9143" y="0"/>
                </a:lnTo>
                <a:lnTo>
                  <a:pt x="0" y="0"/>
                </a:lnTo>
                <a:lnTo>
                  <a:pt x="0" y="17526"/>
                </a:lnTo>
                <a:lnTo>
                  <a:pt x="1104" y="52298"/>
                </a:lnTo>
                <a:lnTo>
                  <a:pt x="4371" y="95883"/>
                </a:lnTo>
                <a:lnTo>
                  <a:pt x="11358" y="138960"/>
                </a:lnTo>
                <a:lnTo>
                  <a:pt x="23621" y="172212"/>
                </a:lnTo>
                <a:lnTo>
                  <a:pt x="25145" y="173736"/>
                </a:lnTo>
                <a:lnTo>
                  <a:pt x="25907" y="173736"/>
                </a:lnTo>
                <a:lnTo>
                  <a:pt x="27431" y="175260"/>
                </a:lnTo>
                <a:lnTo>
                  <a:pt x="28193" y="175260"/>
                </a:lnTo>
                <a:lnTo>
                  <a:pt x="28193" y="176022"/>
                </a:lnTo>
                <a:lnTo>
                  <a:pt x="29717" y="176784"/>
                </a:lnTo>
                <a:lnTo>
                  <a:pt x="32766" y="176784"/>
                </a:lnTo>
                <a:lnTo>
                  <a:pt x="32765" y="167640"/>
                </a:lnTo>
                <a:lnTo>
                  <a:pt x="33527" y="167640"/>
                </a:lnTo>
                <a:close/>
              </a:path>
              <a:path w="5231130" h="349885">
                <a:moveTo>
                  <a:pt x="2615421" y="250592"/>
                </a:moveTo>
                <a:lnTo>
                  <a:pt x="2613657" y="235917"/>
                </a:lnTo>
                <a:lnTo>
                  <a:pt x="2609849" y="211074"/>
                </a:lnTo>
                <a:lnTo>
                  <a:pt x="2608325" y="205740"/>
                </a:lnTo>
                <a:lnTo>
                  <a:pt x="2607563" y="200406"/>
                </a:lnTo>
                <a:lnTo>
                  <a:pt x="2605528" y="193222"/>
                </a:lnTo>
                <a:lnTo>
                  <a:pt x="2603363" y="187328"/>
                </a:lnTo>
                <a:lnTo>
                  <a:pt x="2601013" y="181685"/>
                </a:lnTo>
                <a:lnTo>
                  <a:pt x="2598419" y="175260"/>
                </a:lnTo>
                <a:lnTo>
                  <a:pt x="2596134" y="172974"/>
                </a:lnTo>
                <a:lnTo>
                  <a:pt x="2594610" y="170688"/>
                </a:lnTo>
                <a:lnTo>
                  <a:pt x="2593847" y="170688"/>
                </a:lnTo>
                <a:lnTo>
                  <a:pt x="2592323" y="169164"/>
                </a:lnTo>
                <a:lnTo>
                  <a:pt x="2591561" y="169164"/>
                </a:lnTo>
                <a:lnTo>
                  <a:pt x="2590037" y="168402"/>
                </a:lnTo>
                <a:lnTo>
                  <a:pt x="2589275" y="167640"/>
                </a:lnTo>
                <a:lnTo>
                  <a:pt x="32765" y="167640"/>
                </a:lnTo>
                <a:lnTo>
                  <a:pt x="32766" y="176784"/>
                </a:lnTo>
                <a:lnTo>
                  <a:pt x="2586990" y="176784"/>
                </a:lnTo>
                <a:lnTo>
                  <a:pt x="2590037" y="179832"/>
                </a:lnTo>
                <a:lnTo>
                  <a:pt x="2599943" y="212598"/>
                </a:lnTo>
                <a:lnTo>
                  <a:pt x="2601467" y="217932"/>
                </a:lnTo>
                <a:lnTo>
                  <a:pt x="2604990" y="241677"/>
                </a:lnTo>
                <a:lnTo>
                  <a:pt x="2607378" y="263847"/>
                </a:lnTo>
                <a:lnTo>
                  <a:pt x="2608906" y="286110"/>
                </a:lnTo>
                <a:lnTo>
                  <a:pt x="2610611" y="326898"/>
                </a:lnTo>
                <a:lnTo>
                  <a:pt x="2612355" y="292032"/>
                </a:lnTo>
                <a:lnTo>
                  <a:pt x="2615421" y="250592"/>
                </a:lnTo>
                <a:close/>
              </a:path>
              <a:path w="5231130" h="349885">
                <a:moveTo>
                  <a:pt x="2587752" y="177546"/>
                </a:moveTo>
                <a:lnTo>
                  <a:pt x="2586990" y="176784"/>
                </a:lnTo>
                <a:lnTo>
                  <a:pt x="2586228" y="176784"/>
                </a:lnTo>
                <a:lnTo>
                  <a:pt x="2587752" y="177546"/>
                </a:lnTo>
                <a:close/>
              </a:path>
              <a:path w="5231130" h="349885">
                <a:moveTo>
                  <a:pt x="2620517" y="344424"/>
                </a:moveTo>
                <a:lnTo>
                  <a:pt x="2619755" y="326898"/>
                </a:lnTo>
                <a:lnTo>
                  <a:pt x="2619755" y="310134"/>
                </a:lnTo>
                <a:lnTo>
                  <a:pt x="2618642" y="284961"/>
                </a:lnTo>
                <a:lnTo>
                  <a:pt x="2616598" y="260384"/>
                </a:lnTo>
                <a:lnTo>
                  <a:pt x="2615421" y="250592"/>
                </a:lnTo>
                <a:lnTo>
                  <a:pt x="2612355" y="292032"/>
                </a:lnTo>
                <a:lnTo>
                  <a:pt x="2610611" y="326898"/>
                </a:lnTo>
                <a:lnTo>
                  <a:pt x="2610611" y="344424"/>
                </a:lnTo>
                <a:lnTo>
                  <a:pt x="2620517" y="344424"/>
                </a:lnTo>
                <a:close/>
              </a:path>
              <a:path w="5231130" h="349885">
                <a:moveTo>
                  <a:pt x="2620517" y="347472"/>
                </a:moveTo>
                <a:lnTo>
                  <a:pt x="2620517" y="344424"/>
                </a:lnTo>
                <a:lnTo>
                  <a:pt x="2610611" y="344424"/>
                </a:lnTo>
                <a:lnTo>
                  <a:pt x="2610611" y="347472"/>
                </a:lnTo>
                <a:lnTo>
                  <a:pt x="2612897" y="349758"/>
                </a:lnTo>
                <a:lnTo>
                  <a:pt x="2618231" y="349758"/>
                </a:lnTo>
                <a:lnTo>
                  <a:pt x="2620517" y="347472"/>
                </a:lnTo>
                <a:close/>
              </a:path>
              <a:path w="5231130" h="349885">
                <a:moveTo>
                  <a:pt x="5198364" y="176784"/>
                </a:moveTo>
                <a:lnTo>
                  <a:pt x="5198364" y="167640"/>
                </a:lnTo>
                <a:lnTo>
                  <a:pt x="2641854" y="167640"/>
                </a:lnTo>
                <a:lnTo>
                  <a:pt x="2641091" y="168402"/>
                </a:lnTo>
                <a:lnTo>
                  <a:pt x="2639567" y="169164"/>
                </a:lnTo>
                <a:lnTo>
                  <a:pt x="2638043" y="169164"/>
                </a:lnTo>
                <a:lnTo>
                  <a:pt x="2637281" y="170688"/>
                </a:lnTo>
                <a:lnTo>
                  <a:pt x="2636519" y="170688"/>
                </a:lnTo>
                <a:lnTo>
                  <a:pt x="2634996" y="172212"/>
                </a:lnTo>
                <a:lnTo>
                  <a:pt x="2622443" y="205041"/>
                </a:lnTo>
                <a:lnTo>
                  <a:pt x="2615598" y="248197"/>
                </a:lnTo>
                <a:lnTo>
                  <a:pt x="2615421" y="250592"/>
                </a:lnTo>
                <a:lnTo>
                  <a:pt x="2616598" y="260384"/>
                </a:lnTo>
                <a:lnTo>
                  <a:pt x="2618642" y="284961"/>
                </a:lnTo>
                <a:lnTo>
                  <a:pt x="2619755" y="310134"/>
                </a:lnTo>
                <a:lnTo>
                  <a:pt x="2619755" y="326898"/>
                </a:lnTo>
                <a:lnTo>
                  <a:pt x="2620517" y="344424"/>
                </a:lnTo>
                <a:lnTo>
                  <a:pt x="2620517" y="326898"/>
                </a:lnTo>
                <a:lnTo>
                  <a:pt x="2621385" y="293616"/>
                </a:lnTo>
                <a:lnTo>
                  <a:pt x="2624504" y="252060"/>
                </a:lnTo>
                <a:lnTo>
                  <a:pt x="2630963" y="210965"/>
                </a:lnTo>
                <a:lnTo>
                  <a:pt x="2641854" y="179070"/>
                </a:lnTo>
                <a:lnTo>
                  <a:pt x="2644140" y="176784"/>
                </a:lnTo>
                <a:lnTo>
                  <a:pt x="5198364" y="176784"/>
                </a:lnTo>
                <a:close/>
              </a:path>
              <a:path w="5231130" h="349885">
                <a:moveTo>
                  <a:pt x="2644902" y="176784"/>
                </a:moveTo>
                <a:lnTo>
                  <a:pt x="2644140" y="176784"/>
                </a:lnTo>
                <a:lnTo>
                  <a:pt x="2643378" y="177546"/>
                </a:lnTo>
                <a:lnTo>
                  <a:pt x="2644902" y="176784"/>
                </a:lnTo>
                <a:close/>
              </a:path>
              <a:path w="5231130" h="349885">
                <a:moveTo>
                  <a:pt x="5198364" y="166878"/>
                </a:moveTo>
                <a:lnTo>
                  <a:pt x="5196840" y="167640"/>
                </a:lnTo>
                <a:lnTo>
                  <a:pt x="5197602" y="167640"/>
                </a:lnTo>
                <a:lnTo>
                  <a:pt x="5198364" y="166878"/>
                </a:lnTo>
                <a:close/>
              </a:path>
              <a:path w="5231130" h="349885">
                <a:moveTo>
                  <a:pt x="5199126" y="176784"/>
                </a:moveTo>
                <a:lnTo>
                  <a:pt x="5199126" y="166878"/>
                </a:lnTo>
                <a:lnTo>
                  <a:pt x="5197602" y="167640"/>
                </a:lnTo>
                <a:lnTo>
                  <a:pt x="5198364" y="167640"/>
                </a:lnTo>
                <a:lnTo>
                  <a:pt x="5198364" y="176784"/>
                </a:lnTo>
                <a:lnTo>
                  <a:pt x="5199126" y="176784"/>
                </a:lnTo>
                <a:close/>
              </a:path>
              <a:path w="5231130" h="349885">
                <a:moveTo>
                  <a:pt x="5231130" y="17526"/>
                </a:moveTo>
                <a:lnTo>
                  <a:pt x="5231130" y="0"/>
                </a:lnTo>
                <a:lnTo>
                  <a:pt x="5221985" y="0"/>
                </a:lnTo>
                <a:lnTo>
                  <a:pt x="5221224" y="17526"/>
                </a:lnTo>
                <a:lnTo>
                  <a:pt x="5220313" y="51235"/>
                </a:lnTo>
                <a:lnTo>
                  <a:pt x="5217323" y="92625"/>
                </a:lnTo>
                <a:lnTo>
                  <a:pt x="5210949" y="133613"/>
                </a:lnTo>
                <a:lnTo>
                  <a:pt x="5199888" y="166116"/>
                </a:lnTo>
                <a:lnTo>
                  <a:pt x="5198364" y="166878"/>
                </a:lnTo>
                <a:lnTo>
                  <a:pt x="5199126" y="166878"/>
                </a:lnTo>
                <a:lnTo>
                  <a:pt x="5199126" y="176784"/>
                </a:lnTo>
                <a:lnTo>
                  <a:pt x="5201412" y="176784"/>
                </a:lnTo>
                <a:lnTo>
                  <a:pt x="5202935" y="175260"/>
                </a:lnTo>
                <a:lnTo>
                  <a:pt x="5203697" y="175260"/>
                </a:lnTo>
                <a:lnTo>
                  <a:pt x="5207508" y="171450"/>
                </a:lnTo>
                <a:lnTo>
                  <a:pt x="5219785" y="138544"/>
                </a:lnTo>
                <a:lnTo>
                  <a:pt x="5226377" y="95678"/>
                </a:lnTo>
                <a:lnTo>
                  <a:pt x="5229439" y="52217"/>
                </a:lnTo>
                <a:lnTo>
                  <a:pt x="5231130" y="17526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67517" y="6124955"/>
            <a:ext cx="385445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Microsoft Foundation </a:t>
            </a:r>
            <a:r>
              <a:rPr sz="1200" b="1" spc="-5" dirty="0">
                <a:latin typeface="Arial"/>
                <a:cs typeface="Arial"/>
              </a:rPr>
              <a:t>Classes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(MFC)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100" b="1" spc="-5" dirty="0">
                <a:latin typeface="Arial"/>
                <a:cs typeface="Arial"/>
              </a:rPr>
              <a:t>And 4 versions of Borland Object Windows Library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(OWL)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15719" y="1930907"/>
            <a:ext cx="1711452" cy="355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15719" y="1930907"/>
            <a:ext cx="1711960" cy="360045"/>
          </a:xfrm>
          <a:custGeom>
            <a:avLst/>
            <a:gdLst/>
            <a:ahLst/>
            <a:cxnLst/>
            <a:rect l="l" t="t" r="r" b="b"/>
            <a:pathLst>
              <a:path w="1711959" h="360044">
                <a:moveTo>
                  <a:pt x="1523" y="189738"/>
                </a:moveTo>
                <a:lnTo>
                  <a:pt x="1523" y="170688"/>
                </a:lnTo>
                <a:lnTo>
                  <a:pt x="761" y="179070"/>
                </a:lnTo>
                <a:lnTo>
                  <a:pt x="0" y="179832"/>
                </a:lnTo>
                <a:lnTo>
                  <a:pt x="761" y="180594"/>
                </a:lnTo>
                <a:lnTo>
                  <a:pt x="1523" y="189738"/>
                </a:lnTo>
                <a:close/>
              </a:path>
              <a:path w="1711959" h="360044">
                <a:moveTo>
                  <a:pt x="5333" y="199644"/>
                </a:moveTo>
                <a:lnTo>
                  <a:pt x="5333" y="160782"/>
                </a:lnTo>
                <a:lnTo>
                  <a:pt x="1523" y="169164"/>
                </a:lnTo>
                <a:lnTo>
                  <a:pt x="1523" y="190500"/>
                </a:lnTo>
                <a:lnTo>
                  <a:pt x="5333" y="199644"/>
                </a:lnTo>
                <a:close/>
              </a:path>
              <a:path w="1711959" h="360044">
                <a:moveTo>
                  <a:pt x="1706879" y="200406"/>
                </a:moveTo>
                <a:lnTo>
                  <a:pt x="1706879" y="160020"/>
                </a:lnTo>
                <a:lnTo>
                  <a:pt x="1706117" y="159258"/>
                </a:lnTo>
                <a:lnTo>
                  <a:pt x="1700783" y="150876"/>
                </a:lnTo>
                <a:lnTo>
                  <a:pt x="1700783" y="150114"/>
                </a:lnTo>
                <a:lnTo>
                  <a:pt x="1692401" y="140970"/>
                </a:lnTo>
                <a:lnTo>
                  <a:pt x="1648766" y="110960"/>
                </a:lnTo>
                <a:lnTo>
                  <a:pt x="1594889" y="88096"/>
                </a:lnTo>
                <a:lnTo>
                  <a:pt x="1538334" y="70714"/>
                </a:lnTo>
                <a:lnTo>
                  <a:pt x="1486661" y="57150"/>
                </a:lnTo>
                <a:lnTo>
                  <a:pt x="1428749" y="45720"/>
                </a:lnTo>
                <a:lnTo>
                  <a:pt x="1379491" y="37200"/>
                </a:lnTo>
                <a:lnTo>
                  <a:pt x="1329700" y="29700"/>
                </a:lnTo>
                <a:lnTo>
                  <a:pt x="1279523" y="23180"/>
                </a:lnTo>
                <a:lnTo>
                  <a:pt x="1229105" y="17597"/>
                </a:lnTo>
                <a:lnTo>
                  <a:pt x="1178592" y="12910"/>
                </a:lnTo>
                <a:lnTo>
                  <a:pt x="1128130" y="9077"/>
                </a:lnTo>
                <a:lnTo>
                  <a:pt x="1077863" y="6058"/>
                </a:lnTo>
                <a:lnTo>
                  <a:pt x="1027175" y="3782"/>
                </a:lnTo>
                <a:lnTo>
                  <a:pt x="943355" y="762"/>
                </a:lnTo>
                <a:lnTo>
                  <a:pt x="855725" y="0"/>
                </a:lnTo>
                <a:lnTo>
                  <a:pt x="768857" y="762"/>
                </a:lnTo>
                <a:lnTo>
                  <a:pt x="696019" y="3235"/>
                </a:lnTo>
                <a:lnTo>
                  <a:pt x="650585" y="5402"/>
                </a:lnTo>
                <a:lnTo>
                  <a:pt x="600510" y="8355"/>
                </a:lnTo>
                <a:lnTo>
                  <a:pt x="546006" y="12287"/>
                </a:lnTo>
                <a:lnTo>
                  <a:pt x="490546" y="17111"/>
                </a:lnTo>
                <a:lnTo>
                  <a:pt x="432710" y="23162"/>
                </a:lnTo>
                <a:lnTo>
                  <a:pt x="374342" y="30494"/>
                </a:lnTo>
                <a:lnTo>
                  <a:pt x="316467" y="39230"/>
                </a:lnTo>
                <a:lnTo>
                  <a:pt x="260112" y="49495"/>
                </a:lnTo>
                <a:lnTo>
                  <a:pt x="206306" y="61412"/>
                </a:lnTo>
                <a:lnTo>
                  <a:pt x="156074" y="75105"/>
                </a:lnTo>
                <a:lnTo>
                  <a:pt x="110443" y="90698"/>
                </a:lnTo>
                <a:lnTo>
                  <a:pt x="70441" y="108314"/>
                </a:lnTo>
                <a:lnTo>
                  <a:pt x="37094" y="128078"/>
                </a:lnTo>
                <a:lnTo>
                  <a:pt x="5333" y="159258"/>
                </a:lnTo>
                <a:lnTo>
                  <a:pt x="5333" y="200406"/>
                </a:lnTo>
                <a:lnTo>
                  <a:pt x="9905" y="208243"/>
                </a:lnTo>
                <a:lnTo>
                  <a:pt x="9905" y="179070"/>
                </a:lnTo>
                <a:lnTo>
                  <a:pt x="9969" y="179832"/>
                </a:lnTo>
                <a:lnTo>
                  <a:pt x="10667" y="171450"/>
                </a:lnTo>
                <a:lnTo>
                  <a:pt x="10667" y="172974"/>
                </a:lnTo>
                <a:lnTo>
                  <a:pt x="13715" y="163830"/>
                </a:lnTo>
                <a:lnTo>
                  <a:pt x="13715" y="164592"/>
                </a:lnTo>
                <a:lnTo>
                  <a:pt x="18287" y="156754"/>
                </a:lnTo>
                <a:lnTo>
                  <a:pt x="18287" y="156210"/>
                </a:lnTo>
                <a:lnTo>
                  <a:pt x="25907" y="147828"/>
                </a:lnTo>
                <a:lnTo>
                  <a:pt x="92831" y="107392"/>
                </a:lnTo>
                <a:lnTo>
                  <a:pt x="147446" y="87901"/>
                </a:lnTo>
                <a:lnTo>
                  <a:pt x="203776" y="72656"/>
                </a:lnTo>
                <a:lnTo>
                  <a:pt x="255269" y="60960"/>
                </a:lnTo>
                <a:lnTo>
                  <a:pt x="315467" y="49530"/>
                </a:lnTo>
                <a:lnTo>
                  <a:pt x="368309" y="41242"/>
                </a:lnTo>
                <a:lnTo>
                  <a:pt x="420917" y="34135"/>
                </a:lnTo>
                <a:lnTo>
                  <a:pt x="473421" y="28113"/>
                </a:lnTo>
                <a:lnTo>
                  <a:pt x="526132" y="23066"/>
                </a:lnTo>
                <a:lnTo>
                  <a:pt x="579044" y="18915"/>
                </a:lnTo>
                <a:lnTo>
                  <a:pt x="632019" y="15577"/>
                </a:lnTo>
                <a:lnTo>
                  <a:pt x="685037" y="12954"/>
                </a:lnTo>
                <a:lnTo>
                  <a:pt x="768857" y="10668"/>
                </a:lnTo>
                <a:lnTo>
                  <a:pt x="855725" y="9144"/>
                </a:lnTo>
                <a:lnTo>
                  <a:pt x="943355" y="10688"/>
                </a:lnTo>
                <a:lnTo>
                  <a:pt x="1027175" y="12954"/>
                </a:lnTo>
                <a:lnTo>
                  <a:pt x="1081060" y="15627"/>
                </a:lnTo>
                <a:lnTo>
                  <a:pt x="1134147" y="18992"/>
                </a:lnTo>
                <a:lnTo>
                  <a:pt x="1186268" y="23096"/>
                </a:lnTo>
                <a:lnTo>
                  <a:pt x="1238773" y="28134"/>
                </a:lnTo>
                <a:lnTo>
                  <a:pt x="1291257" y="34157"/>
                </a:lnTo>
                <a:lnTo>
                  <a:pt x="1343866" y="41258"/>
                </a:lnTo>
                <a:lnTo>
                  <a:pt x="1396745" y="49530"/>
                </a:lnTo>
                <a:lnTo>
                  <a:pt x="1456943" y="60960"/>
                </a:lnTo>
                <a:lnTo>
                  <a:pt x="1509733" y="73147"/>
                </a:lnTo>
                <a:lnTo>
                  <a:pt x="1564595" y="87982"/>
                </a:lnTo>
                <a:lnTo>
                  <a:pt x="1617828" y="107022"/>
                </a:lnTo>
                <a:lnTo>
                  <a:pt x="1665731" y="131826"/>
                </a:lnTo>
                <a:lnTo>
                  <a:pt x="1693163" y="156210"/>
                </a:lnTo>
                <a:lnTo>
                  <a:pt x="1693163" y="155448"/>
                </a:lnTo>
                <a:lnTo>
                  <a:pt x="1698497" y="164592"/>
                </a:lnTo>
                <a:lnTo>
                  <a:pt x="1698497" y="165658"/>
                </a:lnTo>
                <a:lnTo>
                  <a:pt x="1701545" y="172974"/>
                </a:lnTo>
                <a:lnTo>
                  <a:pt x="1701545" y="176021"/>
                </a:lnTo>
                <a:lnTo>
                  <a:pt x="1702180" y="179832"/>
                </a:lnTo>
                <a:lnTo>
                  <a:pt x="1702307" y="179070"/>
                </a:lnTo>
                <a:lnTo>
                  <a:pt x="1702307" y="206937"/>
                </a:lnTo>
                <a:lnTo>
                  <a:pt x="1706117" y="200406"/>
                </a:lnTo>
                <a:lnTo>
                  <a:pt x="1706879" y="200406"/>
                </a:lnTo>
                <a:close/>
              </a:path>
              <a:path w="1711959" h="360044">
                <a:moveTo>
                  <a:pt x="9969" y="179832"/>
                </a:moveTo>
                <a:lnTo>
                  <a:pt x="9905" y="179070"/>
                </a:lnTo>
                <a:lnTo>
                  <a:pt x="9905" y="180594"/>
                </a:lnTo>
                <a:lnTo>
                  <a:pt x="9969" y="179832"/>
                </a:lnTo>
                <a:close/>
              </a:path>
              <a:path w="1711959" h="360044">
                <a:moveTo>
                  <a:pt x="19049" y="204216"/>
                </a:moveTo>
                <a:lnTo>
                  <a:pt x="13715" y="195072"/>
                </a:lnTo>
                <a:lnTo>
                  <a:pt x="13715" y="196596"/>
                </a:lnTo>
                <a:lnTo>
                  <a:pt x="10667" y="187452"/>
                </a:lnTo>
                <a:lnTo>
                  <a:pt x="10667" y="188214"/>
                </a:lnTo>
                <a:lnTo>
                  <a:pt x="9969" y="179832"/>
                </a:lnTo>
                <a:lnTo>
                  <a:pt x="9905" y="180594"/>
                </a:lnTo>
                <a:lnTo>
                  <a:pt x="9905" y="208243"/>
                </a:lnTo>
                <a:lnTo>
                  <a:pt x="10667" y="209550"/>
                </a:lnTo>
                <a:lnTo>
                  <a:pt x="11429" y="209550"/>
                </a:lnTo>
                <a:lnTo>
                  <a:pt x="18287" y="217779"/>
                </a:lnTo>
                <a:lnTo>
                  <a:pt x="18287" y="203454"/>
                </a:lnTo>
                <a:lnTo>
                  <a:pt x="19049" y="204216"/>
                </a:lnTo>
                <a:close/>
              </a:path>
              <a:path w="1711959" h="360044">
                <a:moveTo>
                  <a:pt x="19049" y="155448"/>
                </a:moveTo>
                <a:lnTo>
                  <a:pt x="18287" y="156210"/>
                </a:lnTo>
                <a:lnTo>
                  <a:pt x="18287" y="156754"/>
                </a:lnTo>
                <a:lnTo>
                  <a:pt x="19049" y="155448"/>
                </a:lnTo>
                <a:close/>
              </a:path>
              <a:path w="1711959" h="360044">
                <a:moveTo>
                  <a:pt x="1698053" y="195834"/>
                </a:moveTo>
                <a:lnTo>
                  <a:pt x="1693163" y="204216"/>
                </a:lnTo>
                <a:lnTo>
                  <a:pt x="1693163" y="203454"/>
                </a:lnTo>
                <a:lnTo>
                  <a:pt x="1685543" y="212598"/>
                </a:lnTo>
                <a:lnTo>
                  <a:pt x="1616151" y="253574"/>
                </a:lnTo>
                <a:lnTo>
                  <a:pt x="1563957" y="272357"/>
                </a:lnTo>
                <a:lnTo>
                  <a:pt x="1510262" y="286978"/>
                </a:lnTo>
                <a:lnTo>
                  <a:pt x="1456181" y="299466"/>
                </a:lnTo>
                <a:lnTo>
                  <a:pt x="1427225" y="304800"/>
                </a:lnTo>
                <a:lnTo>
                  <a:pt x="1395983" y="310896"/>
                </a:lnTo>
                <a:lnTo>
                  <a:pt x="1343613" y="318762"/>
                </a:lnTo>
                <a:lnTo>
                  <a:pt x="1291105" y="325725"/>
                </a:lnTo>
                <a:lnTo>
                  <a:pt x="1238479" y="331775"/>
                </a:lnTo>
                <a:lnTo>
                  <a:pt x="1185753" y="336906"/>
                </a:lnTo>
                <a:lnTo>
                  <a:pt x="1132948" y="341110"/>
                </a:lnTo>
                <a:lnTo>
                  <a:pt x="1080082" y="344380"/>
                </a:lnTo>
                <a:lnTo>
                  <a:pt x="1027175" y="346710"/>
                </a:lnTo>
                <a:lnTo>
                  <a:pt x="942593" y="349758"/>
                </a:lnTo>
                <a:lnTo>
                  <a:pt x="855725" y="350520"/>
                </a:lnTo>
                <a:lnTo>
                  <a:pt x="768857" y="349758"/>
                </a:lnTo>
                <a:lnTo>
                  <a:pt x="685037" y="346710"/>
                </a:lnTo>
                <a:lnTo>
                  <a:pt x="631631" y="344361"/>
                </a:lnTo>
                <a:lnTo>
                  <a:pt x="578647" y="341078"/>
                </a:lnTo>
                <a:lnTo>
                  <a:pt x="525955" y="336879"/>
                </a:lnTo>
                <a:lnTo>
                  <a:pt x="473300" y="331756"/>
                </a:lnTo>
                <a:lnTo>
                  <a:pt x="420567" y="325701"/>
                </a:lnTo>
                <a:lnTo>
                  <a:pt x="367950" y="318744"/>
                </a:lnTo>
                <a:lnTo>
                  <a:pt x="315467" y="310896"/>
                </a:lnTo>
                <a:lnTo>
                  <a:pt x="284987" y="304800"/>
                </a:lnTo>
                <a:lnTo>
                  <a:pt x="255269" y="299466"/>
                </a:lnTo>
                <a:lnTo>
                  <a:pt x="202235" y="287220"/>
                </a:lnTo>
                <a:lnTo>
                  <a:pt x="147218" y="272234"/>
                </a:lnTo>
                <a:lnTo>
                  <a:pt x="93839" y="252956"/>
                </a:lnTo>
                <a:lnTo>
                  <a:pt x="45719" y="227838"/>
                </a:lnTo>
                <a:lnTo>
                  <a:pt x="18287" y="203454"/>
                </a:lnTo>
                <a:lnTo>
                  <a:pt x="18287" y="217779"/>
                </a:lnTo>
                <a:lnTo>
                  <a:pt x="84276" y="257987"/>
                </a:lnTo>
                <a:lnTo>
                  <a:pt x="125257" y="274506"/>
                </a:lnTo>
                <a:lnTo>
                  <a:pt x="170726" y="289102"/>
                </a:lnTo>
                <a:lnTo>
                  <a:pt x="219865" y="301898"/>
                </a:lnTo>
                <a:lnTo>
                  <a:pt x="271858" y="313017"/>
                </a:lnTo>
                <a:lnTo>
                  <a:pt x="325886" y="322581"/>
                </a:lnTo>
                <a:lnTo>
                  <a:pt x="381133" y="330712"/>
                </a:lnTo>
                <a:lnTo>
                  <a:pt x="436780" y="337534"/>
                </a:lnTo>
                <a:lnTo>
                  <a:pt x="492010" y="343169"/>
                </a:lnTo>
                <a:lnTo>
                  <a:pt x="546822" y="347795"/>
                </a:lnTo>
                <a:lnTo>
                  <a:pt x="597950" y="351365"/>
                </a:lnTo>
                <a:lnTo>
                  <a:pt x="647025" y="354173"/>
                </a:lnTo>
                <a:lnTo>
                  <a:pt x="692413" y="356283"/>
                </a:lnTo>
                <a:lnTo>
                  <a:pt x="733296" y="357818"/>
                </a:lnTo>
                <a:lnTo>
                  <a:pt x="855725" y="359664"/>
                </a:lnTo>
                <a:lnTo>
                  <a:pt x="943355" y="358902"/>
                </a:lnTo>
                <a:lnTo>
                  <a:pt x="1027937" y="356616"/>
                </a:lnTo>
                <a:lnTo>
                  <a:pt x="1081060" y="353882"/>
                </a:lnTo>
                <a:lnTo>
                  <a:pt x="1134147" y="350467"/>
                </a:lnTo>
                <a:lnTo>
                  <a:pt x="1187175" y="346281"/>
                </a:lnTo>
                <a:lnTo>
                  <a:pt x="1240124" y="341235"/>
                </a:lnTo>
                <a:lnTo>
                  <a:pt x="1292970" y="335238"/>
                </a:lnTo>
                <a:lnTo>
                  <a:pt x="1345693" y="328203"/>
                </a:lnTo>
                <a:lnTo>
                  <a:pt x="1398269" y="320040"/>
                </a:lnTo>
                <a:lnTo>
                  <a:pt x="1458467" y="308610"/>
                </a:lnTo>
                <a:lnTo>
                  <a:pt x="1512067" y="296545"/>
                </a:lnTo>
                <a:lnTo>
                  <a:pt x="1568015" y="281111"/>
                </a:lnTo>
                <a:lnTo>
                  <a:pt x="1622338" y="261329"/>
                </a:lnTo>
                <a:lnTo>
                  <a:pt x="1671065" y="236220"/>
                </a:lnTo>
                <a:lnTo>
                  <a:pt x="1697735" y="213207"/>
                </a:lnTo>
                <a:lnTo>
                  <a:pt x="1697735" y="196596"/>
                </a:lnTo>
                <a:lnTo>
                  <a:pt x="1698053" y="195834"/>
                </a:lnTo>
                <a:close/>
              </a:path>
              <a:path w="1711959" h="360044">
                <a:moveTo>
                  <a:pt x="1698497" y="165658"/>
                </a:moveTo>
                <a:lnTo>
                  <a:pt x="1698497" y="164592"/>
                </a:lnTo>
                <a:lnTo>
                  <a:pt x="1697735" y="163830"/>
                </a:lnTo>
                <a:lnTo>
                  <a:pt x="1698497" y="165658"/>
                </a:lnTo>
                <a:close/>
              </a:path>
              <a:path w="1711959" h="360044">
                <a:moveTo>
                  <a:pt x="1698497" y="195072"/>
                </a:moveTo>
                <a:lnTo>
                  <a:pt x="1698053" y="195834"/>
                </a:lnTo>
                <a:lnTo>
                  <a:pt x="1697735" y="196596"/>
                </a:lnTo>
                <a:lnTo>
                  <a:pt x="1698497" y="195072"/>
                </a:lnTo>
                <a:close/>
              </a:path>
              <a:path w="1711959" h="360044">
                <a:moveTo>
                  <a:pt x="1698497" y="212293"/>
                </a:moveTo>
                <a:lnTo>
                  <a:pt x="1698497" y="195072"/>
                </a:lnTo>
                <a:lnTo>
                  <a:pt x="1697735" y="196596"/>
                </a:lnTo>
                <a:lnTo>
                  <a:pt x="1697735" y="213207"/>
                </a:lnTo>
                <a:lnTo>
                  <a:pt x="1698497" y="212293"/>
                </a:lnTo>
                <a:close/>
              </a:path>
              <a:path w="1711959" h="360044">
                <a:moveTo>
                  <a:pt x="1701545" y="208243"/>
                </a:moveTo>
                <a:lnTo>
                  <a:pt x="1701545" y="187452"/>
                </a:lnTo>
                <a:lnTo>
                  <a:pt x="1698053" y="195834"/>
                </a:lnTo>
                <a:lnTo>
                  <a:pt x="1698497" y="195072"/>
                </a:lnTo>
                <a:lnTo>
                  <a:pt x="1698497" y="212293"/>
                </a:lnTo>
                <a:lnTo>
                  <a:pt x="1700783" y="209550"/>
                </a:lnTo>
                <a:lnTo>
                  <a:pt x="1701545" y="208243"/>
                </a:lnTo>
                <a:close/>
              </a:path>
              <a:path w="1711959" h="360044">
                <a:moveTo>
                  <a:pt x="1701545" y="176021"/>
                </a:moveTo>
                <a:lnTo>
                  <a:pt x="1701545" y="172974"/>
                </a:lnTo>
                <a:lnTo>
                  <a:pt x="1700783" y="171450"/>
                </a:lnTo>
                <a:lnTo>
                  <a:pt x="1701545" y="176021"/>
                </a:lnTo>
                <a:close/>
              </a:path>
              <a:path w="1711959" h="360044">
                <a:moveTo>
                  <a:pt x="1702307" y="206937"/>
                </a:moveTo>
                <a:lnTo>
                  <a:pt x="1702307" y="180594"/>
                </a:lnTo>
                <a:lnTo>
                  <a:pt x="1702180" y="179832"/>
                </a:lnTo>
                <a:lnTo>
                  <a:pt x="1700783" y="188214"/>
                </a:lnTo>
                <a:lnTo>
                  <a:pt x="1701545" y="187452"/>
                </a:lnTo>
                <a:lnTo>
                  <a:pt x="1701545" y="208243"/>
                </a:lnTo>
                <a:lnTo>
                  <a:pt x="1702307" y="206937"/>
                </a:lnTo>
                <a:close/>
              </a:path>
              <a:path w="1711959" h="360044">
                <a:moveTo>
                  <a:pt x="1702307" y="180594"/>
                </a:moveTo>
                <a:lnTo>
                  <a:pt x="1702307" y="179070"/>
                </a:lnTo>
                <a:lnTo>
                  <a:pt x="1702180" y="179832"/>
                </a:lnTo>
                <a:lnTo>
                  <a:pt x="1702307" y="180594"/>
                </a:lnTo>
                <a:close/>
              </a:path>
              <a:path w="1711959" h="360044">
                <a:moveTo>
                  <a:pt x="1711451" y="180594"/>
                </a:moveTo>
                <a:lnTo>
                  <a:pt x="1711451" y="179070"/>
                </a:lnTo>
                <a:lnTo>
                  <a:pt x="1710689" y="170688"/>
                </a:lnTo>
                <a:lnTo>
                  <a:pt x="1710689" y="169926"/>
                </a:lnTo>
                <a:lnTo>
                  <a:pt x="1709927" y="169926"/>
                </a:lnTo>
                <a:lnTo>
                  <a:pt x="1709927" y="169164"/>
                </a:lnTo>
                <a:lnTo>
                  <a:pt x="1706879" y="160782"/>
                </a:lnTo>
                <a:lnTo>
                  <a:pt x="1706879" y="199644"/>
                </a:lnTo>
                <a:lnTo>
                  <a:pt x="1709927" y="190500"/>
                </a:lnTo>
                <a:lnTo>
                  <a:pt x="1710689" y="189738"/>
                </a:lnTo>
                <a:lnTo>
                  <a:pt x="1711451" y="180594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48627" y="1996947"/>
            <a:ext cx="7296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D4940"/>
                </a:solidFill>
                <a:latin typeface="Arial"/>
                <a:cs typeface="Arial"/>
              </a:rPr>
              <a:t>Qualit</a:t>
            </a:r>
            <a:r>
              <a:rPr sz="1400" b="1" spc="-25" dirty="0">
                <a:solidFill>
                  <a:srgbClr val="1D494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43977" y="1996947"/>
            <a:ext cx="1486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1D4940"/>
                </a:solidFill>
                <a:latin typeface="Arial"/>
                <a:cs typeface="Arial"/>
              </a:rPr>
              <a:t>Total 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Quality</a:t>
            </a:r>
            <a:r>
              <a:rPr sz="1400" spc="-4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Index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23745" y="2750829"/>
            <a:ext cx="160781" cy="160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23745" y="2750829"/>
            <a:ext cx="161290" cy="164465"/>
          </a:xfrm>
          <a:custGeom>
            <a:avLst/>
            <a:gdLst/>
            <a:ahLst/>
            <a:cxnLst/>
            <a:rect l="l" t="t" r="r" b="b"/>
            <a:pathLst>
              <a:path w="161290" h="164464">
                <a:moveTo>
                  <a:pt x="160782" y="82286"/>
                </a:moveTo>
                <a:lnTo>
                  <a:pt x="141394" y="28951"/>
                </a:lnTo>
                <a:lnTo>
                  <a:pt x="80148" y="0"/>
                </a:lnTo>
                <a:lnTo>
                  <a:pt x="46783" y="7517"/>
                </a:lnTo>
                <a:lnTo>
                  <a:pt x="18779" y="29629"/>
                </a:lnTo>
                <a:lnTo>
                  <a:pt x="1523" y="66284"/>
                </a:lnTo>
                <a:lnTo>
                  <a:pt x="0" y="83048"/>
                </a:lnTo>
                <a:lnTo>
                  <a:pt x="762" y="91430"/>
                </a:lnTo>
                <a:lnTo>
                  <a:pt x="2286" y="99050"/>
                </a:lnTo>
                <a:lnTo>
                  <a:pt x="3810" y="107432"/>
                </a:lnTo>
                <a:lnTo>
                  <a:pt x="9905" y="117201"/>
                </a:lnTo>
                <a:lnTo>
                  <a:pt x="9906" y="74666"/>
                </a:lnTo>
                <a:lnTo>
                  <a:pt x="11429" y="67808"/>
                </a:lnTo>
                <a:lnTo>
                  <a:pt x="31939" y="29193"/>
                </a:lnTo>
                <a:lnTo>
                  <a:pt x="65341" y="11157"/>
                </a:lnTo>
                <a:lnTo>
                  <a:pt x="102432" y="13189"/>
                </a:lnTo>
                <a:lnTo>
                  <a:pt x="134012" y="34782"/>
                </a:lnTo>
                <a:lnTo>
                  <a:pt x="150876" y="75428"/>
                </a:lnTo>
                <a:lnTo>
                  <a:pt x="150876" y="120635"/>
                </a:lnTo>
                <a:lnTo>
                  <a:pt x="160782" y="82286"/>
                </a:lnTo>
                <a:close/>
              </a:path>
              <a:path w="161290" h="164464">
                <a:moveTo>
                  <a:pt x="150876" y="120635"/>
                </a:moveTo>
                <a:lnTo>
                  <a:pt x="150876" y="89906"/>
                </a:lnTo>
                <a:lnTo>
                  <a:pt x="135094" y="128896"/>
                </a:lnTo>
                <a:lnTo>
                  <a:pt x="105330" y="150872"/>
                </a:lnTo>
                <a:lnTo>
                  <a:pt x="69664" y="154801"/>
                </a:lnTo>
                <a:lnTo>
                  <a:pt x="36178" y="139649"/>
                </a:lnTo>
                <a:lnTo>
                  <a:pt x="12954" y="104384"/>
                </a:lnTo>
                <a:lnTo>
                  <a:pt x="11430" y="96764"/>
                </a:lnTo>
                <a:lnTo>
                  <a:pt x="9906" y="89906"/>
                </a:lnTo>
                <a:lnTo>
                  <a:pt x="9905" y="117201"/>
                </a:lnTo>
                <a:lnTo>
                  <a:pt x="26189" y="143296"/>
                </a:lnTo>
                <a:lnTo>
                  <a:pt x="57830" y="161813"/>
                </a:lnTo>
                <a:lnTo>
                  <a:pt x="92921" y="163977"/>
                </a:lnTo>
                <a:lnTo>
                  <a:pt x="125650" y="150781"/>
                </a:lnTo>
                <a:lnTo>
                  <a:pt x="150208" y="123220"/>
                </a:lnTo>
                <a:lnTo>
                  <a:pt x="150876" y="120635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7679" y="2750129"/>
            <a:ext cx="160020" cy="160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7679" y="2750129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224"/>
                </a:moveTo>
                <a:lnTo>
                  <a:pt x="160020" y="73842"/>
                </a:lnTo>
                <a:lnTo>
                  <a:pt x="158496" y="65460"/>
                </a:lnTo>
                <a:lnTo>
                  <a:pt x="141309" y="28933"/>
                </a:lnTo>
                <a:lnTo>
                  <a:pt x="113329" y="7128"/>
                </a:lnTo>
                <a:lnTo>
                  <a:pt x="79957" y="0"/>
                </a:lnTo>
                <a:lnTo>
                  <a:pt x="46597" y="7503"/>
                </a:lnTo>
                <a:lnTo>
                  <a:pt x="18652" y="29592"/>
                </a:lnTo>
                <a:lnTo>
                  <a:pt x="1523" y="66222"/>
                </a:lnTo>
                <a:lnTo>
                  <a:pt x="0" y="82986"/>
                </a:lnTo>
                <a:lnTo>
                  <a:pt x="1524" y="99750"/>
                </a:lnTo>
                <a:lnTo>
                  <a:pt x="3810" y="107370"/>
                </a:lnTo>
                <a:lnTo>
                  <a:pt x="9906" y="117209"/>
                </a:lnTo>
                <a:lnTo>
                  <a:pt x="9906" y="74604"/>
                </a:lnTo>
                <a:lnTo>
                  <a:pt x="11429" y="67746"/>
                </a:lnTo>
                <a:lnTo>
                  <a:pt x="27260" y="34134"/>
                </a:lnTo>
                <a:lnTo>
                  <a:pt x="53308" y="14866"/>
                </a:lnTo>
                <a:lnTo>
                  <a:pt x="84096" y="9648"/>
                </a:lnTo>
                <a:lnTo>
                  <a:pt x="114144" y="18188"/>
                </a:lnTo>
                <a:lnTo>
                  <a:pt x="137976" y="40191"/>
                </a:lnTo>
                <a:lnTo>
                  <a:pt x="150114" y="75366"/>
                </a:lnTo>
                <a:lnTo>
                  <a:pt x="150876" y="82986"/>
                </a:lnTo>
                <a:lnTo>
                  <a:pt x="150876" y="119973"/>
                </a:lnTo>
                <a:lnTo>
                  <a:pt x="160020" y="82224"/>
                </a:lnTo>
                <a:close/>
              </a:path>
              <a:path w="160020" h="164464">
                <a:moveTo>
                  <a:pt x="150876" y="119973"/>
                </a:moveTo>
                <a:lnTo>
                  <a:pt x="150876" y="82986"/>
                </a:lnTo>
                <a:lnTo>
                  <a:pt x="150102" y="90635"/>
                </a:lnTo>
                <a:lnTo>
                  <a:pt x="134664" y="129079"/>
                </a:lnTo>
                <a:lnTo>
                  <a:pt x="105026" y="150841"/>
                </a:lnTo>
                <a:lnTo>
                  <a:pt x="69398" y="154738"/>
                </a:lnTo>
                <a:lnTo>
                  <a:pt x="35974" y="139617"/>
                </a:lnTo>
                <a:lnTo>
                  <a:pt x="12954" y="104322"/>
                </a:lnTo>
                <a:lnTo>
                  <a:pt x="11430" y="96702"/>
                </a:lnTo>
                <a:lnTo>
                  <a:pt x="9906" y="89844"/>
                </a:lnTo>
                <a:lnTo>
                  <a:pt x="9906" y="117209"/>
                </a:lnTo>
                <a:lnTo>
                  <a:pt x="26083" y="143321"/>
                </a:lnTo>
                <a:lnTo>
                  <a:pt x="57813" y="161859"/>
                </a:lnTo>
                <a:lnTo>
                  <a:pt x="93035" y="164001"/>
                </a:lnTo>
                <a:lnTo>
                  <a:pt x="125786" y="150765"/>
                </a:lnTo>
                <a:lnTo>
                  <a:pt x="150102" y="123167"/>
                </a:lnTo>
                <a:lnTo>
                  <a:pt x="150876" y="119973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03043" y="2751615"/>
            <a:ext cx="160020" cy="160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03043" y="2751615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262"/>
                </a:moveTo>
                <a:lnTo>
                  <a:pt x="158496" y="65498"/>
                </a:lnTo>
                <a:lnTo>
                  <a:pt x="140385" y="28565"/>
                </a:lnTo>
                <a:lnTo>
                  <a:pt x="111929" y="6824"/>
                </a:lnTo>
                <a:lnTo>
                  <a:pt x="78471" y="0"/>
                </a:lnTo>
                <a:lnTo>
                  <a:pt x="45355" y="7815"/>
                </a:lnTo>
                <a:lnTo>
                  <a:pt x="17925" y="29994"/>
                </a:lnTo>
                <a:lnTo>
                  <a:pt x="1523" y="66260"/>
                </a:lnTo>
                <a:lnTo>
                  <a:pt x="0" y="74642"/>
                </a:lnTo>
                <a:lnTo>
                  <a:pt x="0" y="91406"/>
                </a:lnTo>
                <a:lnTo>
                  <a:pt x="1524" y="99788"/>
                </a:lnTo>
                <a:lnTo>
                  <a:pt x="3048" y="107408"/>
                </a:lnTo>
                <a:lnTo>
                  <a:pt x="9144" y="117192"/>
                </a:lnTo>
                <a:lnTo>
                  <a:pt x="9144" y="82262"/>
                </a:lnTo>
                <a:lnTo>
                  <a:pt x="9906" y="74642"/>
                </a:lnTo>
                <a:lnTo>
                  <a:pt x="10667" y="67784"/>
                </a:lnTo>
                <a:lnTo>
                  <a:pt x="31311" y="29139"/>
                </a:lnTo>
                <a:lnTo>
                  <a:pt x="64679" y="11087"/>
                </a:lnTo>
                <a:lnTo>
                  <a:pt x="101670" y="13120"/>
                </a:lnTo>
                <a:lnTo>
                  <a:pt x="133182" y="34728"/>
                </a:lnTo>
                <a:lnTo>
                  <a:pt x="150114" y="75404"/>
                </a:lnTo>
                <a:lnTo>
                  <a:pt x="150114" y="121030"/>
                </a:lnTo>
                <a:lnTo>
                  <a:pt x="160020" y="82262"/>
                </a:lnTo>
                <a:close/>
              </a:path>
              <a:path w="160020" h="164464">
                <a:moveTo>
                  <a:pt x="150114" y="121030"/>
                </a:moveTo>
                <a:lnTo>
                  <a:pt x="150114" y="90644"/>
                </a:lnTo>
                <a:lnTo>
                  <a:pt x="133974" y="129478"/>
                </a:lnTo>
                <a:lnTo>
                  <a:pt x="104197" y="151157"/>
                </a:lnTo>
                <a:lnTo>
                  <a:pt x="35390" y="139489"/>
                </a:lnTo>
                <a:lnTo>
                  <a:pt x="12192" y="104360"/>
                </a:lnTo>
                <a:lnTo>
                  <a:pt x="9144" y="82262"/>
                </a:lnTo>
                <a:lnTo>
                  <a:pt x="9144" y="117192"/>
                </a:lnTo>
                <a:lnTo>
                  <a:pt x="25504" y="143451"/>
                </a:lnTo>
                <a:lnTo>
                  <a:pt x="57203" y="162013"/>
                </a:lnTo>
                <a:lnTo>
                  <a:pt x="92325" y="164134"/>
                </a:lnTo>
                <a:lnTo>
                  <a:pt x="125049" y="150856"/>
                </a:lnTo>
                <a:lnTo>
                  <a:pt x="149554" y="123219"/>
                </a:lnTo>
                <a:lnTo>
                  <a:pt x="150114" y="121030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52217" y="2749214"/>
            <a:ext cx="160020" cy="1601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52217" y="2749214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376"/>
                </a:moveTo>
                <a:lnTo>
                  <a:pt x="160020" y="73994"/>
                </a:lnTo>
                <a:lnTo>
                  <a:pt x="158496" y="65612"/>
                </a:lnTo>
                <a:lnTo>
                  <a:pt x="141179" y="28997"/>
                </a:lnTo>
                <a:lnTo>
                  <a:pt x="113157" y="7142"/>
                </a:lnTo>
                <a:lnTo>
                  <a:pt x="79805" y="0"/>
                </a:lnTo>
                <a:lnTo>
                  <a:pt x="46498" y="7523"/>
                </a:lnTo>
                <a:lnTo>
                  <a:pt x="18613" y="29664"/>
                </a:lnTo>
                <a:lnTo>
                  <a:pt x="1523" y="66374"/>
                </a:lnTo>
                <a:lnTo>
                  <a:pt x="0" y="73994"/>
                </a:lnTo>
                <a:lnTo>
                  <a:pt x="0" y="83138"/>
                </a:lnTo>
                <a:lnTo>
                  <a:pt x="1524" y="99140"/>
                </a:lnTo>
                <a:lnTo>
                  <a:pt x="3810" y="107522"/>
                </a:lnTo>
                <a:lnTo>
                  <a:pt x="9144" y="116237"/>
                </a:lnTo>
                <a:lnTo>
                  <a:pt x="9144" y="82376"/>
                </a:lnTo>
                <a:lnTo>
                  <a:pt x="9906" y="74756"/>
                </a:lnTo>
                <a:lnTo>
                  <a:pt x="10667" y="67898"/>
                </a:lnTo>
                <a:lnTo>
                  <a:pt x="26856" y="34206"/>
                </a:lnTo>
                <a:lnTo>
                  <a:pt x="53105" y="14937"/>
                </a:lnTo>
                <a:lnTo>
                  <a:pt x="83986" y="9763"/>
                </a:lnTo>
                <a:lnTo>
                  <a:pt x="114068" y="18354"/>
                </a:lnTo>
                <a:lnTo>
                  <a:pt x="137921" y="40383"/>
                </a:lnTo>
                <a:lnTo>
                  <a:pt x="150114" y="75518"/>
                </a:lnTo>
                <a:lnTo>
                  <a:pt x="150876" y="83138"/>
                </a:lnTo>
                <a:lnTo>
                  <a:pt x="150876" y="119088"/>
                </a:lnTo>
                <a:lnTo>
                  <a:pt x="160020" y="82376"/>
                </a:lnTo>
                <a:close/>
              </a:path>
              <a:path w="160020" h="164464">
                <a:moveTo>
                  <a:pt x="150876" y="119088"/>
                </a:moveTo>
                <a:lnTo>
                  <a:pt x="150876" y="83138"/>
                </a:lnTo>
                <a:lnTo>
                  <a:pt x="150114" y="89996"/>
                </a:lnTo>
                <a:lnTo>
                  <a:pt x="134472" y="129211"/>
                </a:lnTo>
                <a:lnTo>
                  <a:pt x="104626" y="151078"/>
                </a:lnTo>
                <a:lnTo>
                  <a:pt x="68884" y="154785"/>
                </a:lnTo>
                <a:lnTo>
                  <a:pt x="35556" y="139522"/>
                </a:lnTo>
                <a:lnTo>
                  <a:pt x="12954" y="104474"/>
                </a:lnTo>
                <a:lnTo>
                  <a:pt x="10668" y="96854"/>
                </a:lnTo>
                <a:lnTo>
                  <a:pt x="9906" y="89996"/>
                </a:lnTo>
                <a:lnTo>
                  <a:pt x="9144" y="82376"/>
                </a:lnTo>
                <a:lnTo>
                  <a:pt x="9144" y="116237"/>
                </a:lnTo>
                <a:lnTo>
                  <a:pt x="25865" y="143557"/>
                </a:lnTo>
                <a:lnTo>
                  <a:pt x="57463" y="162017"/>
                </a:lnTo>
                <a:lnTo>
                  <a:pt x="92640" y="164015"/>
                </a:lnTo>
                <a:lnTo>
                  <a:pt x="125433" y="150666"/>
                </a:lnTo>
                <a:lnTo>
                  <a:pt x="149881" y="123082"/>
                </a:lnTo>
                <a:lnTo>
                  <a:pt x="150876" y="119088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86139" y="2748557"/>
            <a:ext cx="160020" cy="159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86139" y="2748557"/>
            <a:ext cx="160020" cy="163830"/>
          </a:xfrm>
          <a:custGeom>
            <a:avLst/>
            <a:gdLst/>
            <a:ahLst/>
            <a:cxnLst/>
            <a:rect l="l" t="t" r="r" b="b"/>
            <a:pathLst>
              <a:path w="160020" h="163830">
                <a:moveTo>
                  <a:pt x="160020" y="82272"/>
                </a:moveTo>
                <a:lnTo>
                  <a:pt x="158496" y="65508"/>
                </a:lnTo>
                <a:lnTo>
                  <a:pt x="141288" y="28950"/>
                </a:lnTo>
                <a:lnTo>
                  <a:pt x="113159" y="7130"/>
                </a:lnTo>
                <a:lnTo>
                  <a:pt x="79614" y="0"/>
                </a:lnTo>
                <a:lnTo>
                  <a:pt x="46157" y="7511"/>
                </a:lnTo>
                <a:lnTo>
                  <a:pt x="18292" y="29617"/>
                </a:lnTo>
                <a:lnTo>
                  <a:pt x="1523" y="66270"/>
                </a:lnTo>
                <a:lnTo>
                  <a:pt x="0" y="74652"/>
                </a:lnTo>
                <a:lnTo>
                  <a:pt x="0" y="91416"/>
                </a:lnTo>
                <a:lnTo>
                  <a:pt x="1524" y="99036"/>
                </a:lnTo>
                <a:lnTo>
                  <a:pt x="3810" y="107418"/>
                </a:lnTo>
                <a:lnTo>
                  <a:pt x="9144" y="116196"/>
                </a:lnTo>
                <a:lnTo>
                  <a:pt x="9144" y="82272"/>
                </a:lnTo>
                <a:lnTo>
                  <a:pt x="9906" y="74652"/>
                </a:lnTo>
                <a:lnTo>
                  <a:pt x="10667" y="67794"/>
                </a:lnTo>
                <a:lnTo>
                  <a:pt x="31669" y="28976"/>
                </a:lnTo>
                <a:lnTo>
                  <a:pt x="65133" y="10952"/>
                </a:lnTo>
                <a:lnTo>
                  <a:pt x="102040" y="13100"/>
                </a:lnTo>
                <a:lnTo>
                  <a:pt x="133373" y="34795"/>
                </a:lnTo>
                <a:lnTo>
                  <a:pt x="150114" y="75414"/>
                </a:lnTo>
                <a:lnTo>
                  <a:pt x="150114" y="121965"/>
                </a:lnTo>
                <a:lnTo>
                  <a:pt x="160020" y="82272"/>
                </a:lnTo>
                <a:close/>
              </a:path>
              <a:path w="160020" h="163830">
                <a:moveTo>
                  <a:pt x="150114" y="121965"/>
                </a:moveTo>
                <a:lnTo>
                  <a:pt x="150114" y="89892"/>
                </a:lnTo>
                <a:lnTo>
                  <a:pt x="134231" y="129065"/>
                </a:lnTo>
                <a:lnTo>
                  <a:pt x="104548" y="150986"/>
                </a:lnTo>
                <a:lnTo>
                  <a:pt x="35578" y="139525"/>
                </a:lnTo>
                <a:lnTo>
                  <a:pt x="12192" y="104370"/>
                </a:lnTo>
                <a:lnTo>
                  <a:pt x="9144" y="82272"/>
                </a:lnTo>
                <a:lnTo>
                  <a:pt x="9144" y="116196"/>
                </a:lnTo>
                <a:lnTo>
                  <a:pt x="25666" y="143387"/>
                </a:lnTo>
                <a:lnTo>
                  <a:pt x="57223" y="161805"/>
                </a:lnTo>
                <a:lnTo>
                  <a:pt x="92459" y="163787"/>
                </a:lnTo>
                <a:lnTo>
                  <a:pt x="125351" y="150448"/>
                </a:lnTo>
                <a:lnTo>
                  <a:pt x="149879" y="122905"/>
                </a:lnTo>
                <a:lnTo>
                  <a:pt x="150114" y="121965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30753" y="2750048"/>
            <a:ext cx="160020" cy="160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30753" y="2750048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305"/>
                </a:moveTo>
                <a:lnTo>
                  <a:pt x="160020" y="73923"/>
                </a:lnTo>
                <a:lnTo>
                  <a:pt x="158496" y="65541"/>
                </a:lnTo>
                <a:lnTo>
                  <a:pt x="141030" y="28907"/>
                </a:lnTo>
                <a:lnTo>
                  <a:pt x="113030" y="7087"/>
                </a:lnTo>
                <a:lnTo>
                  <a:pt x="79786" y="0"/>
                </a:lnTo>
                <a:lnTo>
                  <a:pt x="46592" y="7561"/>
                </a:lnTo>
                <a:lnTo>
                  <a:pt x="18740" y="29690"/>
                </a:lnTo>
                <a:lnTo>
                  <a:pt x="1523" y="66303"/>
                </a:lnTo>
                <a:lnTo>
                  <a:pt x="0" y="83067"/>
                </a:lnTo>
                <a:lnTo>
                  <a:pt x="1524" y="99831"/>
                </a:lnTo>
                <a:lnTo>
                  <a:pt x="3810" y="107451"/>
                </a:lnTo>
                <a:lnTo>
                  <a:pt x="9906" y="117359"/>
                </a:lnTo>
                <a:lnTo>
                  <a:pt x="9906" y="74685"/>
                </a:lnTo>
                <a:lnTo>
                  <a:pt x="11429" y="67827"/>
                </a:lnTo>
                <a:lnTo>
                  <a:pt x="27260" y="34215"/>
                </a:lnTo>
                <a:lnTo>
                  <a:pt x="53308" y="14947"/>
                </a:lnTo>
                <a:lnTo>
                  <a:pt x="84096" y="9729"/>
                </a:lnTo>
                <a:lnTo>
                  <a:pt x="114144" y="18269"/>
                </a:lnTo>
                <a:lnTo>
                  <a:pt x="137976" y="40272"/>
                </a:lnTo>
                <a:lnTo>
                  <a:pt x="150114" y="75447"/>
                </a:lnTo>
                <a:lnTo>
                  <a:pt x="150876" y="83067"/>
                </a:lnTo>
                <a:lnTo>
                  <a:pt x="150876" y="120355"/>
                </a:lnTo>
                <a:lnTo>
                  <a:pt x="160020" y="82305"/>
                </a:lnTo>
                <a:close/>
              </a:path>
              <a:path w="160020" h="164464">
                <a:moveTo>
                  <a:pt x="150876" y="120355"/>
                </a:moveTo>
                <a:lnTo>
                  <a:pt x="150876" y="83067"/>
                </a:lnTo>
                <a:lnTo>
                  <a:pt x="150114" y="90687"/>
                </a:lnTo>
                <a:lnTo>
                  <a:pt x="134436" y="129330"/>
                </a:lnTo>
                <a:lnTo>
                  <a:pt x="104699" y="151028"/>
                </a:lnTo>
                <a:lnTo>
                  <a:pt x="69085" y="154777"/>
                </a:lnTo>
                <a:lnTo>
                  <a:pt x="35776" y="139571"/>
                </a:lnTo>
                <a:lnTo>
                  <a:pt x="12954" y="104403"/>
                </a:lnTo>
                <a:lnTo>
                  <a:pt x="10668" y="96783"/>
                </a:lnTo>
                <a:lnTo>
                  <a:pt x="9906" y="89925"/>
                </a:lnTo>
                <a:lnTo>
                  <a:pt x="9906" y="117359"/>
                </a:lnTo>
                <a:lnTo>
                  <a:pt x="25892" y="143341"/>
                </a:lnTo>
                <a:lnTo>
                  <a:pt x="57615" y="161863"/>
                </a:lnTo>
                <a:lnTo>
                  <a:pt x="92935" y="164020"/>
                </a:lnTo>
                <a:lnTo>
                  <a:pt x="125806" y="150812"/>
                </a:lnTo>
                <a:lnTo>
                  <a:pt x="150182" y="123240"/>
                </a:lnTo>
                <a:lnTo>
                  <a:pt x="150876" y="120355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10779" y="1528064"/>
            <a:ext cx="6442710" cy="109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0" dirty="0">
                <a:solidFill>
                  <a:srgbClr val="8DA35F"/>
                </a:solidFill>
                <a:latin typeface="Wingdings"/>
                <a:cs typeface="Wingdings"/>
              </a:rPr>
              <a:t></a:t>
            </a:r>
            <a:r>
              <a:rPr sz="2800" spc="30" dirty="0">
                <a:latin typeface="Arial"/>
                <a:cs typeface="Arial"/>
              </a:rPr>
              <a:t>QMOOD </a:t>
            </a:r>
            <a:r>
              <a:rPr sz="2800" dirty="0">
                <a:latin typeface="Arial"/>
                <a:cs typeface="Arial"/>
              </a:rPr>
              <a:t>Individual Attribute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Validation</a:t>
            </a:r>
            <a:endParaRPr sz="280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spcBef>
                <a:spcPts val="50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390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Normalized Metric Values for MFC and OWL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Frameworks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2887" y="2979420"/>
            <a:ext cx="5305805" cy="176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6791" y="2979420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6791" y="3126485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6791" y="3272790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6791" y="3419855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6791" y="3566159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6791" y="3713226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6791" y="3859529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6791" y="4006596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6791" y="4152900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6791" y="4299965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6791" y="4446270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6791" y="4593335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6791" y="4739640"/>
            <a:ext cx="5318125" cy="0"/>
          </a:xfrm>
          <a:custGeom>
            <a:avLst/>
            <a:gdLst/>
            <a:ahLst/>
            <a:cxnLst/>
            <a:rect l="l" t="t" r="r" b="b"/>
            <a:pathLst>
              <a:path w="5318125">
                <a:moveTo>
                  <a:pt x="0" y="0"/>
                </a:moveTo>
                <a:lnTo>
                  <a:pt x="53179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676537" y="2769870"/>
          <a:ext cx="5305802" cy="1976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574"/>
                <a:gridCol w="496824"/>
                <a:gridCol w="496824"/>
                <a:gridCol w="496824"/>
                <a:gridCol w="496824"/>
                <a:gridCol w="497586"/>
                <a:gridCol w="509015"/>
                <a:gridCol w="509777"/>
                <a:gridCol w="509777"/>
                <a:gridCol w="509777"/>
              </a:tblGrid>
              <a:tr h="235041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Metric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</a:tr>
              <a:tr h="130301">
                <a:tc>
                  <a:txBody>
                    <a:bodyPr/>
                    <a:lstStyle/>
                    <a:p>
                      <a:pPr marL="2540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sz="900" spc="-9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Size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Hierarchies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2.42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4">
                <a:tc>
                  <a:txBody>
                    <a:bodyPr/>
                    <a:lstStyle/>
                    <a:p>
                      <a:pPr marL="2540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Abstraction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91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Encapsulation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91">
                <a:tc>
                  <a:txBody>
                    <a:bodyPr/>
                    <a:lstStyle/>
                    <a:p>
                      <a:pPr marL="2540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Modularity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Coupling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4">
                <a:tc>
                  <a:txBody>
                    <a:bodyPr/>
                    <a:lstStyle/>
                    <a:p>
                      <a:pPr marL="2540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Cohesion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Aggregation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5.27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5.49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2540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Inheritance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6.55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7.61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7.57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91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1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Polymorphism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3.59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6691">
                <a:tc>
                  <a:txBody>
                    <a:bodyPr/>
                    <a:lstStyle/>
                    <a:p>
                      <a:pPr marL="2540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Messaging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40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44409">
                <a:tc>
                  <a:txBody>
                    <a:bodyPr/>
                    <a:lstStyle/>
                    <a:p>
                      <a:pPr marL="2540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Complexity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2.44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2682887" y="2988564"/>
            <a:ext cx="5328666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5649" y="2986277"/>
            <a:ext cx="533400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2898" y="2988564"/>
            <a:ext cx="576072" cy="1728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1933" y="5631179"/>
            <a:ext cx="659130" cy="532765"/>
          </a:xfrm>
          <a:custGeom>
            <a:avLst/>
            <a:gdLst/>
            <a:ahLst/>
            <a:cxnLst/>
            <a:rect l="l" t="t" r="r" b="b"/>
            <a:pathLst>
              <a:path w="659129" h="532764">
                <a:moveTo>
                  <a:pt x="54863" y="153923"/>
                </a:moveTo>
                <a:lnTo>
                  <a:pt x="49529" y="129539"/>
                </a:lnTo>
                <a:lnTo>
                  <a:pt x="10667" y="137921"/>
                </a:lnTo>
                <a:lnTo>
                  <a:pt x="6857" y="138683"/>
                </a:lnTo>
                <a:lnTo>
                  <a:pt x="3809" y="141731"/>
                </a:lnTo>
                <a:lnTo>
                  <a:pt x="2285" y="145541"/>
                </a:lnTo>
                <a:lnTo>
                  <a:pt x="0" y="149351"/>
                </a:lnTo>
                <a:lnTo>
                  <a:pt x="761" y="153161"/>
                </a:lnTo>
                <a:lnTo>
                  <a:pt x="16001" y="178216"/>
                </a:lnTo>
                <a:lnTo>
                  <a:pt x="16001" y="162305"/>
                </a:lnTo>
                <a:lnTo>
                  <a:pt x="24383" y="143255"/>
                </a:lnTo>
                <a:lnTo>
                  <a:pt x="34002" y="158423"/>
                </a:lnTo>
                <a:lnTo>
                  <a:pt x="54863" y="153923"/>
                </a:lnTo>
                <a:close/>
              </a:path>
              <a:path w="659129" h="532764">
                <a:moveTo>
                  <a:pt x="34002" y="158423"/>
                </a:moveTo>
                <a:lnTo>
                  <a:pt x="24383" y="143255"/>
                </a:lnTo>
                <a:lnTo>
                  <a:pt x="16001" y="162305"/>
                </a:lnTo>
                <a:lnTo>
                  <a:pt x="34002" y="158423"/>
                </a:lnTo>
                <a:close/>
              </a:path>
              <a:path w="659129" h="532764">
                <a:moveTo>
                  <a:pt x="44195" y="174497"/>
                </a:moveTo>
                <a:lnTo>
                  <a:pt x="34002" y="158423"/>
                </a:lnTo>
                <a:lnTo>
                  <a:pt x="16001" y="162305"/>
                </a:lnTo>
                <a:lnTo>
                  <a:pt x="16001" y="178216"/>
                </a:lnTo>
                <a:lnTo>
                  <a:pt x="22097" y="188213"/>
                </a:lnTo>
                <a:lnTo>
                  <a:pt x="44195" y="174497"/>
                </a:lnTo>
                <a:close/>
              </a:path>
              <a:path w="659129" h="532764">
                <a:moveTo>
                  <a:pt x="98297" y="260603"/>
                </a:moveTo>
                <a:lnTo>
                  <a:pt x="57149" y="195833"/>
                </a:lnTo>
                <a:lnTo>
                  <a:pt x="35813" y="209549"/>
                </a:lnTo>
                <a:lnTo>
                  <a:pt x="76961" y="273557"/>
                </a:lnTo>
                <a:lnTo>
                  <a:pt x="98297" y="260603"/>
                </a:lnTo>
                <a:close/>
              </a:path>
              <a:path w="659129" h="532764">
                <a:moveTo>
                  <a:pt x="154685" y="132587"/>
                </a:moveTo>
                <a:lnTo>
                  <a:pt x="149351" y="108203"/>
                </a:lnTo>
                <a:lnTo>
                  <a:pt x="74675" y="124205"/>
                </a:lnTo>
                <a:lnTo>
                  <a:pt x="80009" y="148589"/>
                </a:lnTo>
                <a:lnTo>
                  <a:pt x="154685" y="132587"/>
                </a:lnTo>
                <a:close/>
              </a:path>
              <a:path w="659129" h="532764">
                <a:moveTo>
                  <a:pt x="152399" y="345947"/>
                </a:moveTo>
                <a:lnTo>
                  <a:pt x="111251" y="281939"/>
                </a:lnTo>
                <a:lnTo>
                  <a:pt x="89915" y="295655"/>
                </a:lnTo>
                <a:lnTo>
                  <a:pt x="131063" y="359663"/>
                </a:lnTo>
                <a:lnTo>
                  <a:pt x="152399" y="345947"/>
                </a:lnTo>
                <a:close/>
              </a:path>
              <a:path w="659129" h="532764">
                <a:moveTo>
                  <a:pt x="206501" y="432053"/>
                </a:moveTo>
                <a:lnTo>
                  <a:pt x="166115" y="368045"/>
                </a:lnTo>
                <a:lnTo>
                  <a:pt x="144017" y="380999"/>
                </a:lnTo>
                <a:lnTo>
                  <a:pt x="185165" y="445769"/>
                </a:lnTo>
                <a:lnTo>
                  <a:pt x="206501" y="432053"/>
                </a:lnTo>
                <a:close/>
              </a:path>
              <a:path w="659129" h="532764">
                <a:moveTo>
                  <a:pt x="253745" y="111251"/>
                </a:moveTo>
                <a:lnTo>
                  <a:pt x="248411" y="86105"/>
                </a:lnTo>
                <a:lnTo>
                  <a:pt x="173735" y="102869"/>
                </a:lnTo>
                <a:lnTo>
                  <a:pt x="179069" y="127253"/>
                </a:lnTo>
                <a:lnTo>
                  <a:pt x="253745" y="111251"/>
                </a:lnTo>
                <a:close/>
              </a:path>
              <a:path w="659129" h="532764">
                <a:moveTo>
                  <a:pt x="260603" y="518159"/>
                </a:moveTo>
                <a:lnTo>
                  <a:pt x="220217" y="453389"/>
                </a:lnTo>
                <a:lnTo>
                  <a:pt x="198119" y="467105"/>
                </a:lnTo>
                <a:lnTo>
                  <a:pt x="239267" y="531876"/>
                </a:lnTo>
                <a:lnTo>
                  <a:pt x="240029" y="531386"/>
                </a:lnTo>
                <a:lnTo>
                  <a:pt x="240029" y="517397"/>
                </a:lnTo>
                <a:lnTo>
                  <a:pt x="245363" y="509777"/>
                </a:lnTo>
                <a:lnTo>
                  <a:pt x="258237" y="519681"/>
                </a:lnTo>
                <a:lnTo>
                  <a:pt x="260603" y="518159"/>
                </a:lnTo>
                <a:close/>
              </a:path>
              <a:path w="659129" h="532764">
                <a:moveTo>
                  <a:pt x="258237" y="519681"/>
                </a:moveTo>
                <a:lnTo>
                  <a:pt x="245363" y="509777"/>
                </a:lnTo>
                <a:lnTo>
                  <a:pt x="240029" y="517397"/>
                </a:lnTo>
                <a:lnTo>
                  <a:pt x="249935" y="525018"/>
                </a:lnTo>
                <a:lnTo>
                  <a:pt x="258237" y="519681"/>
                </a:lnTo>
                <a:close/>
              </a:path>
              <a:path w="659129" h="532764">
                <a:moveTo>
                  <a:pt x="249935" y="525018"/>
                </a:moveTo>
                <a:lnTo>
                  <a:pt x="240029" y="517397"/>
                </a:lnTo>
                <a:lnTo>
                  <a:pt x="240029" y="531386"/>
                </a:lnTo>
                <a:lnTo>
                  <a:pt x="249935" y="525018"/>
                </a:lnTo>
                <a:close/>
              </a:path>
              <a:path w="659129" h="532764">
                <a:moveTo>
                  <a:pt x="265175" y="525018"/>
                </a:moveTo>
                <a:lnTo>
                  <a:pt x="258237" y="519681"/>
                </a:lnTo>
                <a:lnTo>
                  <a:pt x="249935" y="525018"/>
                </a:lnTo>
                <a:lnTo>
                  <a:pt x="259841" y="532638"/>
                </a:lnTo>
                <a:lnTo>
                  <a:pt x="265175" y="525018"/>
                </a:lnTo>
                <a:close/>
              </a:path>
              <a:path w="659129" h="532764">
                <a:moveTo>
                  <a:pt x="327659" y="445007"/>
                </a:moveTo>
                <a:lnTo>
                  <a:pt x="307847" y="429767"/>
                </a:lnTo>
                <a:lnTo>
                  <a:pt x="261365" y="489966"/>
                </a:lnTo>
                <a:lnTo>
                  <a:pt x="281177" y="505205"/>
                </a:lnTo>
                <a:lnTo>
                  <a:pt x="327659" y="445007"/>
                </a:lnTo>
                <a:close/>
              </a:path>
              <a:path w="659129" h="532764">
                <a:moveTo>
                  <a:pt x="352805" y="89915"/>
                </a:moveTo>
                <a:lnTo>
                  <a:pt x="347471" y="64769"/>
                </a:lnTo>
                <a:lnTo>
                  <a:pt x="272795" y="80771"/>
                </a:lnTo>
                <a:lnTo>
                  <a:pt x="278891" y="105917"/>
                </a:lnTo>
                <a:lnTo>
                  <a:pt x="352805" y="89915"/>
                </a:lnTo>
                <a:close/>
              </a:path>
              <a:path w="659129" h="532764">
                <a:moveTo>
                  <a:pt x="390143" y="364997"/>
                </a:moveTo>
                <a:lnTo>
                  <a:pt x="369569" y="348995"/>
                </a:lnTo>
                <a:lnTo>
                  <a:pt x="323087" y="409194"/>
                </a:lnTo>
                <a:lnTo>
                  <a:pt x="343661" y="425195"/>
                </a:lnTo>
                <a:lnTo>
                  <a:pt x="390143" y="364997"/>
                </a:lnTo>
                <a:close/>
              </a:path>
              <a:path w="659129" h="532764">
                <a:moveTo>
                  <a:pt x="452627" y="68579"/>
                </a:moveTo>
                <a:lnTo>
                  <a:pt x="447293" y="43433"/>
                </a:lnTo>
                <a:lnTo>
                  <a:pt x="372617" y="59435"/>
                </a:lnTo>
                <a:lnTo>
                  <a:pt x="377951" y="84581"/>
                </a:lnTo>
                <a:lnTo>
                  <a:pt x="452627" y="68579"/>
                </a:lnTo>
                <a:close/>
              </a:path>
              <a:path w="659129" h="532764">
                <a:moveTo>
                  <a:pt x="451865" y="284225"/>
                </a:moveTo>
                <a:lnTo>
                  <a:pt x="432053" y="268985"/>
                </a:lnTo>
                <a:lnTo>
                  <a:pt x="385571" y="329183"/>
                </a:lnTo>
                <a:lnTo>
                  <a:pt x="405383" y="344423"/>
                </a:lnTo>
                <a:lnTo>
                  <a:pt x="451865" y="284225"/>
                </a:lnTo>
                <a:close/>
              </a:path>
              <a:path w="659129" h="532764">
                <a:moveTo>
                  <a:pt x="514349" y="204215"/>
                </a:moveTo>
                <a:lnTo>
                  <a:pt x="494537" y="188213"/>
                </a:lnTo>
                <a:lnTo>
                  <a:pt x="448055" y="248411"/>
                </a:lnTo>
                <a:lnTo>
                  <a:pt x="467867" y="264413"/>
                </a:lnTo>
                <a:lnTo>
                  <a:pt x="514349" y="204215"/>
                </a:lnTo>
                <a:close/>
              </a:path>
              <a:path w="659129" h="532764">
                <a:moveTo>
                  <a:pt x="551687" y="47243"/>
                </a:moveTo>
                <a:lnTo>
                  <a:pt x="546353" y="22097"/>
                </a:lnTo>
                <a:lnTo>
                  <a:pt x="471677" y="38099"/>
                </a:lnTo>
                <a:lnTo>
                  <a:pt x="477011" y="63245"/>
                </a:lnTo>
                <a:lnTo>
                  <a:pt x="551687" y="47243"/>
                </a:lnTo>
                <a:close/>
              </a:path>
              <a:path w="659129" h="532764">
                <a:moveTo>
                  <a:pt x="576833" y="123443"/>
                </a:moveTo>
                <a:lnTo>
                  <a:pt x="556259" y="108203"/>
                </a:lnTo>
                <a:lnTo>
                  <a:pt x="509777" y="168401"/>
                </a:lnTo>
                <a:lnTo>
                  <a:pt x="530351" y="183641"/>
                </a:lnTo>
                <a:lnTo>
                  <a:pt x="576833" y="123443"/>
                </a:lnTo>
                <a:close/>
              </a:path>
              <a:path w="659129" h="532764">
                <a:moveTo>
                  <a:pt x="659129" y="17525"/>
                </a:moveTo>
                <a:lnTo>
                  <a:pt x="659129" y="11429"/>
                </a:lnTo>
                <a:lnTo>
                  <a:pt x="656843" y="6857"/>
                </a:lnTo>
                <a:lnTo>
                  <a:pt x="653795" y="2285"/>
                </a:lnTo>
                <a:lnTo>
                  <a:pt x="648461" y="0"/>
                </a:lnTo>
                <a:lnTo>
                  <a:pt x="643127" y="1523"/>
                </a:lnTo>
                <a:lnTo>
                  <a:pt x="570737" y="16763"/>
                </a:lnTo>
                <a:lnTo>
                  <a:pt x="576833" y="41909"/>
                </a:lnTo>
                <a:lnTo>
                  <a:pt x="614682" y="33454"/>
                </a:lnTo>
                <a:lnTo>
                  <a:pt x="618743" y="28193"/>
                </a:lnTo>
                <a:lnTo>
                  <a:pt x="623129" y="31567"/>
                </a:lnTo>
                <a:lnTo>
                  <a:pt x="633983" y="29142"/>
                </a:lnTo>
                <a:lnTo>
                  <a:pt x="633983" y="7619"/>
                </a:lnTo>
                <a:lnTo>
                  <a:pt x="635507" y="6095"/>
                </a:lnTo>
                <a:lnTo>
                  <a:pt x="639112" y="11608"/>
                </a:lnTo>
                <a:lnTo>
                  <a:pt x="654557" y="23621"/>
                </a:lnTo>
                <a:lnTo>
                  <a:pt x="656081" y="21335"/>
                </a:lnTo>
                <a:lnTo>
                  <a:pt x="659129" y="17525"/>
                </a:lnTo>
                <a:close/>
              </a:path>
              <a:path w="659129" h="532764">
                <a:moveTo>
                  <a:pt x="638555" y="43433"/>
                </a:moveTo>
                <a:lnTo>
                  <a:pt x="623129" y="31567"/>
                </a:lnTo>
                <a:lnTo>
                  <a:pt x="614682" y="33454"/>
                </a:lnTo>
                <a:lnTo>
                  <a:pt x="572261" y="88391"/>
                </a:lnTo>
                <a:lnTo>
                  <a:pt x="592073" y="103631"/>
                </a:lnTo>
                <a:lnTo>
                  <a:pt x="638555" y="43433"/>
                </a:lnTo>
                <a:close/>
              </a:path>
              <a:path w="659129" h="532764">
                <a:moveTo>
                  <a:pt x="623129" y="31567"/>
                </a:moveTo>
                <a:lnTo>
                  <a:pt x="618743" y="28193"/>
                </a:lnTo>
                <a:lnTo>
                  <a:pt x="614682" y="33454"/>
                </a:lnTo>
                <a:lnTo>
                  <a:pt x="623129" y="31567"/>
                </a:lnTo>
                <a:close/>
              </a:path>
              <a:path w="659129" h="532764">
                <a:moveTo>
                  <a:pt x="639112" y="11608"/>
                </a:moveTo>
                <a:lnTo>
                  <a:pt x="635507" y="6095"/>
                </a:lnTo>
                <a:lnTo>
                  <a:pt x="633983" y="7619"/>
                </a:lnTo>
                <a:lnTo>
                  <a:pt x="639112" y="11608"/>
                </a:lnTo>
                <a:close/>
              </a:path>
              <a:path w="659129" h="532764">
                <a:moveTo>
                  <a:pt x="648461" y="25907"/>
                </a:moveTo>
                <a:lnTo>
                  <a:pt x="639112" y="11608"/>
                </a:lnTo>
                <a:lnTo>
                  <a:pt x="633983" y="7619"/>
                </a:lnTo>
                <a:lnTo>
                  <a:pt x="633983" y="29142"/>
                </a:lnTo>
                <a:lnTo>
                  <a:pt x="648461" y="25907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3845" y="5722620"/>
            <a:ext cx="2491105" cy="646430"/>
          </a:xfrm>
          <a:custGeom>
            <a:avLst/>
            <a:gdLst/>
            <a:ahLst/>
            <a:cxnLst/>
            <a:rect l="l" t="t" r="r" b="b"/>
            <a:pathLst>
              <a:path w="2491104" h="646429">
                <a:moveTo>
                  <a:pt x="0" y="0"/>
                </a:moveTo>
                <a:lnTo>
                  <a:pt x="0" y="646176"/>
                </a:lnTo>
                <a:lnTo>
                  <a:pt x="2490978" y="646176"/>
                </a:lnTo>
                <a:lnTo>
                  <a:pt x="2490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0891" y="5709665"/>
            <a:ext cx="2516505" cy="672465"/>
          </a:xfrm>
          <a:custGeom>
            <a:avLst/>
            <a:gdLst/>
            <a:ahLst/>
            <a:cxnLst/>
            <a:rect l="l" t="t" r="r" b="b"/>
            <a:pathLst>
              <a:path w="2516504" h="672464">
                <a:moveTo>
                  <a:pt x="25908" y="646176"/>
                </a:moveTo>
                <a:lnTo>
                  <a:pt x="25908" y="582930"/>
                </a:lnTo>
                <a:lnTo>
                  <a:pt x="0" y="582930"/>
                </a:lnTo>
                <a:lnTo>
                  <a:pt x="0" y="659130"/>
                </a:lnTo>
                <a:lnTo>
                  <a:pt x="13715" y="659130"/>
                </a:lnTo>
                <a:lnTo>
                  <a:pt x="13715" y="646176"/>
                </a:lnTo>
                <a:lnTo>
                  <a:pt x="25908" y="646176"/>
                </a:lnTo>
                <a:close/>
              </a:path>
              <a:path w="2516504" h="672464">
                <a:moveTo>
                  <a:pt x="89915" y="672084"/>
                </a:moveTo>
                <a:lnTo>
                  <a:pt x="89915" y="646176"/>
                </a:lnTo>
                <a:lnTo>
                  <a:pt x="13715" y="646176"/>
                </a:lnTo>
                <a:lnTo>
                  <a:pt x="13715" y="659130"/>
                </a:lnTo>
                <a:lnTo>
                  <a:pt x="25908" y="659130"/>
                </a:lnTo>
                <a:lnTo>
                  <a:pt x="25908" y="672084"/>
                </a:lnTo>
                <a:lnTo>
                  <a:pt x="89915" y="672084"/>
                </a:lnTo>
                <a:close/>
              </a:path>
              <a:path w="2516504" h="672464">
                <a:moveTo>
                  <a:pt x="25908" y="672084"/>
                </a:moveTo>
                <a:lnTo>
                  <a:pt x="25908" y="659130"/>
                </a:lnTo>
                <a:lnTo>
                  <a:pt x="13715" y="659130"/>
                </a:lnTo>
                <a:lnTo>
                  <a:pt x="13715" y="672084"/>
                </a:lnTo>
                <a:lnTo>
                  <a:pt x="25908" y="672084"/>
                </a:lnTo>
                <a:close/>
              </a:path>
              <a:path w="2516504" h="672464">
                <a:moveTo>
                  <a:pt x="25908" y="557784"/>
                </a:moveTo>
                <a:lnTo>
                  <a:pt x="25908" y="481585"/>
                </a:lnTo>
                <a:lnTo>
                  <a:pt x="0" y="481585"/>
                </a:lnTo>
                <a:lnTo>
                  <a:pt x="0" y="557784"/>
                </a:lnTo>
                <a:lnTo>
                  <a:pt x="25908" y="557784"/>
                </a:lnTo>
                <a:close/>
              </a:path>
              <a:path w="2516504" h="672464">
                <a:moveTo>
                  <a:pt x="25908" y="455675"/>
                </a:moveTo>
                <a:lnTo>
                  <a:pt x="25908" y="379475"/>
                </a:lnTo>
                <a:lnTo>
                  <a:pt x="0" y="379475"/>
                </a:lnTo>
                <a:lnTo>
                  <a:pt x="0" y="455675"/>
                </a:lnTo>
                <a:lnTo>
                  <a:pt x="25908" y="455675"/>
                </a:lnTo>
                <a:close/>
              </a:path>
              <a:path w="2516504" h="672464">
                <a:moveTo>
                  <a:pt x="25908" y="354330"/>
                </a:moveTo>
                <a:lnTo>
                  <a:pt x="25908" y="278130"/>
                </a:lnTo>
                <a:lnTo>
                  <a:pt x="0" y="278130"/>
                </a:lnTo>
                <a:lnTo>
                  <a:pt x="0" y="354330"/>
                </a:lnTo>
                <a:lnTo>
                  <a:pt x="25908" y="354330"/>
                </a:lnTo>
                <a:close/>
              </a:path>
              <a:path w="2516504" h="672464">
                <a:moveTo>
                  <a:pt x="25908" y="252984"/>
                </a:moveTo>
                <a:lnTo>
                  <a:pt x="25908" y="176784"/>
                </a:lnTo>
                <a:lnTo>
                  <a:pt x="0" y="176784"/>
                </a:lnTo>
                <a:lnTo>
                  <a:pt x="0" y="252984"/>
                </a:lnTo>
                <a:lnTo>
                  <a:pt x="25908" y="252984"/>
                </a:lnTo>
                <a:close/>
              </a:path>
              <a:path w="2516504" h="672464">
                <a:moveTo>
                  <a:pt x="25908" y="150875"/>
                </a:moveTo>
                <a:lnTo>
                  <a:pt x="25908" y="74675"/>
                </a:lnTo>
                <a:lnTo>
                  <a:pt x="0" y="74675"/>
                </a:lnTo>
                <a:lnTo>
                  <a:pt x="0" y="150875"/>
                </a:lnTo>
                <a:lnTo>
                  <a:pt x="25908" y="150875"/>
                </a:lnTo>
                <a:close/>
              </a:path>
              <a:path w="2516504" h="672464">
                <a:moveTo>
                  <a:pt x="52578" y="25908"/>
                </a:moveTo>
                <a:lnTo>
                  <a:pt x="52578" y="0"/>
                </a:lnTo>
                <a:lnTo>
                  <a:pt x="6096" y="0"/>
                </a:lnTo>
                <a:lnTo>
                  <a:pt x="0" y="6096"/>
                </a:lnTo>
                <a:lnTo>
                  <a:pt x="0" y="49530"/>
                </a:lnTo>
                <a:lnTo>
                  <a:pt x="12953" y="49530"/>
                </a:lnTo>
                <a:lnTo>
                  <a:pt x="12953" y="25908"/>
                </a:lnTo>
                <a:lnTo>
                  <a:pt x="25908" y="12954"/>
                </a:lnTo>
                <a:lnTo>
                  <a:pt x="25908" y="25908"/>
                </a:lnTo>
                <a:lnTo>
                  <a:pt x="52578" y="25908"/>
                </a:lnTo>
                <a:close/>
              </a:path>
              <a:path w="2516504" h="672464">
                <a:moveTo>
                  <a:pt x="25908" y="25908"/>
                </a:moveTo>
                <a:lnTo>
                  <a:pt x="25908" y="12954"/>
                </a:lnTo>
                <a:lnTo>
                  <a:pt x="12953" y="25908"/>
                </a:lnTo>
                <a:lnTo>
                  <a:pt x="25908" y="25908"/>
                </a:lnTo>
                <a:close/>
              </a:path>
              <a:path w="2516504" h="672464">
                <a:moveTo>
                  <a:pt x="25908" y="49530"/>
                </a:moveTo>
                <a:lnTo>
                  <a:pt x="25908" y="25908"/>
                </a:lnTo>
                <a:lnTo>
                  <a:pt x="12953" y="25908"/>
                </a:lnTo>
                <a:lnTo>
                  <a:pt x="12953" y="49530"/>
                </a:lnTo>
                <a:lnTo>
                  <a:pt x="25908" y="49530"/>
                </a:lnTo>
                <a:close/>
              </a:path>
              <a:path w="2516504" h="672464">
                <a:moveTo>
                  <a:pt x="153924" y="25908"/>
                </a:moveTo>
                <a:lnTo>
                  <a:pt x="153924" y="0"/>
                </a:lnTo>
                <a:lnTo>
                  <a:pt x="77724" y="0"/>
                </a:lnTo>
                <a:lnTo>
                  <a:pt x="77724" y="25908"/>
                </a:lnTo>
                <a:lnTo>
                  <a:pt x="153924" y="25908"/>
                </a:lnTo>
                <a:close/>
              </a:path>
              <a:path w="2516504" h="672464">
                <a:moveTo>
                  <a:pt x="255269" y="25908"/>
                </a:moveTo>
                <a:lnTo>
                  <a:pt x="255269" y="0"/>
                </a:lnTo>
                <a:lnTo>
                  <a:pt x="179069" y="0"/>
                </a:lnTo>
                <a:lnTo>
                  <a:pt x="179069" y="25908"/>
                </a:lnTo>
                <a:lnTo>
                  <a:pt x="255269" y="25908"/>
                </a:lnTo>
                <a:close/>
              </a:path>
              <a:path w="2516504" h="672464">
                <a:moveTo>
                  <a:pt x="357378" y="25908"/>
                </a:moveTo>
                <a:lnTo>
                  <a:pt x="357378" y="0"/>
                </a:lnTo>
                <a:lnTo>
                  <a:pt x="281178" y="0"/>
                </a:lnTo>
                <a:lnTo>
                  <a:pt x="281178" y="25908"/>
                </a:lnTo>
                <a:lnTo>
                  <a:pt x="357378" y="25908"/>
                </a:lnTo>
                <a:close/>
              </a:path>
              <a:path w="2516504" h="672464">
                <a:moveTo>
                  <a:pt x="458724" y="25908"/>
                </a:moveTo>
                <a:lnTo>
                  <a:pt x="458724" y="0"/>
                </a:lnTo>
                <a:lnTo>
                  <a:pt x="382524" y="0"/>
                </a:lnTo>
                <a:lnTo>
                  <a:pt x="382524" y="25908"/>
                </a:lnTo>
                <a:lnTo>
                  <a:pt x="458724" y="25908"/>
                </a:lnTo>
                <a:close/>
              </a:path>
              <a:path w="2516504" h="672464">
                <a:moveTo>
                  <a:pt x="560070" y="25908"/>
                </a:moveTo>
                <a:lnTo>
                  <a:pt x="560070" y="0"/>
                </a:lnTo>
                <a:lnTo>
                  <a:pt x="483870" y="0"/>
                </a:lnTo>
                <a:lnTo>
                  <a:pt x="483870" y="25908"/>
                </a:lnTo>
                <a:lnTo>
                  <a:pt x="560070" y="25908"/>
                </a:lnTo>
                <a:close/>
              </a:path>
              <a:path w="2516504" h="672464">
                <a:moveTo>
                  <a:pt x="662178" y="25908"/>
                </a:moveTo>
                <a:lnTo>
                  <a:pt x="662178" y="0"/>
                </a:lnTo>
                <a:lnTo>
                  <a:pt x="585978" y="0"/>
                </a:lnTo>
                <a:lnTo>
                  <a:pt x="585978" y="25908"/>
                </a:lnTo>
                <a:lnTo>
                  <a:pt x="662178" y="25908"/>
                </a:lnTo>
                <a:close/>
              </a:path>
              <a:path w="2516504" h="672464">
                <a:moveTo>
                  <a:pt x="763523" y="25908"/>
                </a:moveTo>
                <a:lnTo>
                  <a:pt x="763523" y="0"/>
                </a:lnTo>
                <a:lnTo>
                  <a:pt x="687323" y="0"/>
                </a:lnTo>
                <a:lnTo>
                  <a:pt x="687323" y="25908"/>
                </a:lnTo>
                <a:lnTo>
                  <a:pt x="763523" y="25908"/>
                </a:lnTo>
                <a:close/>
              </a:path>
              <a:path w="2516504" h="672464">
                <a:moveTo>
                  <a:pt x="864870" y="25908"/>
                </a:moveTo>
                <a:lnTo>
                  <a:pt x="864870" y="0"/>
                </a:lnTo>
                <a:lnTo>
                  <a:pt x="788670" y="0"/>
                </a:lnTo>
                <a:lnTo>
                  <a:pt x="788670" y="25908"/>
                </a:lnTo>
                <a:lnTo>
                  <a:pt x="864870" y="25908"/>
                </a:lnTo>
                <a:close/>
              </a:path>
              <a:path w="2516504" h="672464">
                <a:moveTo>
                  <a:pt x="966978" y="25908"/>
                </a:moveTo>
                <a:lnTo>
                  <a:pt x="966978" y="0"/>
                </a:lnTo>
                <a:lnTo>
                  <a:pt x="890778" y="0"/>
                </a:lnTo>
                <a:lnTo>
                  <a:pt x="890778" y="25908"/>
                </a:lnTo>
                <a:lnTo>
                  <a:pt x="966978" y="25908"/>
                </a:lnTo>
                <a:close/>
              </a:path>
              <a:path w="2516504" h="672464">
                <a:moveTo>
                  <a:pt x="1068323" y="25908"/>
                </a:moveTo>
                <a:lnTo>
                  <a:pt x="1068323" y="0"/>
                </a:lnTo>
                <a:lnTo>
                  <a:pt x="992123" y="0"/>
                </a:lnTo>
                <a:lnTo>
                  <a:pt x="992123" y="25908"/>
                </a:lnTo>
                <a:lnTo>
                  <a:pt x="1068323" y="25908"/>
                </a:lnTo>
                <a:close/>
              </a:path>
              <a:path w="2516504" h="672464">
                <a:moveTo>
                  <a:pt x="1169670" y="25908"/>
                </a:moveTo>
                <a:lnTo>
                  <a:pt x="1169670" y="0"/>
                </a:lnTo>
                <a:lnTo>
                  <a:pt x="1093470" y="0"/>
                </a:lnTo>
                <a:lnTo>
                  <a:pt x="1093470" y="25908"/>
                </a:lnTo>
                <a:lnTo>
                  <a:pt x="1169670" y="25908"/>
                </a:lnTo>
                <a:close/>
              </a:path>
              <a:path w="2516504" h="672464">
                <a:moveTo>
                  <a:pt x="1271778" y="25908"/>
                </a:moveTo>
                <a:lnTo>
                  <a:pt x="1271778" y="0"/>
                </a:lnTo>
                <a:lnTo>
                  <a:pt x="1195578" y="0"/>
                </a:lnTo>
                <a:lnTo>
                  <a:pt x="1195578" y="25908"/>
                </a:lnTo>
                <a:lnTo>
                  <a:pt x="1271778" y="25908"/>
                </a:lnTo>
                <a:close/>
              </a:path>
              <a:path w="2516504" h="672464">
                <a:moveTo>
                  <a:pt x="1373123" y="25908"/>
                </a:moveTo>
                <a:lnTo>
                  <a:pt x="1373123" y="0"/>
                </a:lnTo>
                <a:lnTo>
                  <a:pt x="1296923" y="0"/>
                </a:lnTo>
                <a:lnTo>
                  <a:pt x="1296923" y="25908"/>
                </a:lnTo>
                <a:lnTo>
                  <a:pt x="1373123" y="25908"/>
                </a:lnTo>
                <a:close/>
              </a:path>
              <a:path w="2516504" h="672464">
                <a:moveTo>
                  <a:pt x="1474470" y="25908"/>
                </a:moveTo>
                <a:lnTo>
                  <a:pt x="1474470" y="0"/>
                </a:lnTo>
                <a:lnTo>
                  <a:pt x="1398270" y="0"/>
                </a:lnTo>
                <a:lnTo>
                  <a:pt x="1398270" y="25908"/>
                </a:lnTo>
                <a:lnTo>
                  <a:pt x="1474470" y="25908"/>
                </a:lnTo>
                <a:close/>
              </a:path>
              <a:path w="2516504" h="672464">
                <a:moveTo>
                  <a:pt x="1576578" y="25908"/>
                </a:moveTo>
                <a:lnTo>
                  <a:pt x="1576578" y="0"/>
                </a:lnTo>
                <a:lnTo>
                  <a:pt x="1500378" y="0"/>
                </a:lnTo>
                <a:lnTo>
                  <a:pt x="1500378" y="25908"/>
                </a:lnTo>
                <a:lnTo>
                  <a:pt x="1576578" y="25908"/>
                </a:lnTo>
                <a:close/>
              </a:path>
              <a:path w="2516504" h="672464">
                <a:moveTo>
                  <a:pt x="1677924" y="25908"/>
                </a:moveTo>
                <a:lnTo>
                  <a:pt x="1677924" y="0"/>
                </a:lnTo>
                <a:lnTo>
                  <a:pt x="1601723" y="0"/>
                </a:lnTo>
                <a:lnTo>
                  <a:pt x="1601723" y="25908"/>
                </a:lnTo>
                <a:lnTo>
                  <a:pt x="1677924" y="25908"/>
                </a:lnTo>
                <a:close/>
              </a:path>
              <a:path w="2516504" h="672464">
                <a:moveTo>
                  <a:pt x="1779270" y="25908"/>
                </a:moveTo>
                <a:lnTo>
                  <a:pt x="1779270" y="0"/>
                </a:lnTo>
                <a:lnTo>
                  <a:pt x="1703070" y="0"/>
                </a:lnTo>
                <a:lnTo>
                  <a:pt x="1703070" y="25908"/>
                </a:lnTo>
                <a:lnTo>
                  <a:pt x="1779270" y="25908"/>
                </a:lnTo>
                <a:close/>
              </a:path>
              <a:path w="2516504" h="672464">
                <a:moveTo>
                  <a:pt x="1881377" y="25908"/>
                </a:moveTo>
                <a:lnTo>
                  <a:pt x="1881377" y="0"/>
                </a:lnTo>
                <a:lnTo>
                  <a:pt x="1805177" y="0"/>
                </a:lnTo>
                <a:lnTo>
                  <a:pt x="1805177" y="25908"/>
                </a:lnTo>
                <a:lnTo>
                  <a:pt x="1881377" y="25908"/>
                </a:lnTo>
                <a:close/>
              </a:path>
              <a:path w="2516504" h="672464">
                <a:moveTo>
                  <a:pt x="1982724" y="25908"/>
                </a:moveTo>
                <a:lnTo>
                  <a:pt x="1982724" y="0"/>
                </a:lnTo>
                <a:lnTo>
                  <a:pt x="1906524" y="0"/>
                </a:lnTo>
                <a:lnTo>
                  <a:pt x="1906524" y="25908"/>
                </a:lnTo>
                <a:lnTo>
                  <a:pt x="1982724" y="25908"/>
                </a:lnTo>
                <a:close/>
              </a:path>
              <a:path w="2516504" h="672464">
                <a:moveTo>
                  <a:pt x="2084069" y="25908"/>
                </a:moveTo>
                <a:lnTo>
                  <a:pt x="2084069" y="0"/>
                </a:lnTo>
                <a:lnTo>
                  <a:pt x="2007870" y="0"/>
                </a:lnTo>
                <a:lnTo>
                  <a:pt x="2007870" y="25908"/>
                </a:lnTo>
                <a:lnTo>
                  <a:pt x="2084069" y="25908"/>
                </a:lnTo>
                <a:close/>
              </a:path>
              <a:path w="2516504" h="672464">
                <a:moveTo>
                  <a:pt x="2186178" y="25908"/>
                </a:moveTo>
                <a:lnTo>
                  <a:pt x="2186178" y="0"/>
                </a:lnTo>
                <a:lnTo>
                  <a:pt x="2109978" y="0"/>
                </a:lnTo>
                <a:lnTo>
                  <a:pt x="2109978" y="25908"/>
                </a:lnTo>
                <a:lnTo>
                  <a:pt x="2186178" y="25908"/>
                </a:lnTo>
                <a:close/>
              </a:path>
              <a:path w="2516504" h="672464">
                <a:moveTo>
                  <a:pt x="2287524" y="25908"/>
                </a:moveTo>
                <a:lnTo>
                  <a:pt x="2287524" y="0"/>
                </a:lnTo>
                <a:lnTo>
                  <a:pt x="2211324" y="0"/>
                </a:lnTo>
                <a:lnTo>
                  <a:pt x="2211324" y="25908"/>
                </a:lnTo>
                <a:lnTo>
                  <a:pt x="2287524" y="25908"/>
                </a:lnTo>
                <a:close/>
              </a:path>
              <a:path w="2516504" h="672464">
                <a:moveTo>
                  <a:pt x="2388869" y="25908"/>
                </a:moveTo>
                <a:lnTo>
                  <a:pt x="2388869" y="0"/>
                </a:lnTo>
                <a:lnTo>
                  <a:pt x="2312669" y="0"/>
                </a:lnTo>
                <a:lnTo>
                  <a:pt x="2312669" y="25908"/>
                </a:lnTo>
                <a:lnTo>
                  <a:pt x="2388869" y="25908"/>
                </a:lnTo>
                <a:close/>
              </a:path>
              <a:path w="2516504" h="672464">
                <a:moveTo>
                  <a:pt x="2490978" y="25908"/>
                </a:moveTo>
                <a:lnTo>
                  <a:pt x="2490978" y="0"/>
                </a:lnTo>
                <a:lnTo>
                  <a:pt x="2414778" y="0"/>
                </a:lnTo>
                <a:lnTo>
                  <a:pt x="2414778" y="25908"/>
                </a:lnTo>
                <a:lnTo>
                  <a:pt x="2490978" y="25908"/>
                </a:lnTo>
                <a:close/>
              </a:path>
              <a:path w="2516504" h="672464">
                <a:moveTo>
                  <a:pt x="2516124" y="101346"/>
                </a:moveTo>
                <a:lnTo>
                  <a:pt x="2516124" y="25146"/>
                </a:lnTo>
                <a:lnTo>
                  <a:pt x="2490978" y="25146"/>
                </a:lnTo>
                <a:lnTo>
                  <a:pt x="2490978" y="101346"/>
                </a:lnTo>
                <a:lnTo>
                  <a:pt x="2516124" y="101346"/>
                </a:lnTo>
                <a:close/>
              </a:path>
              <a:path w="2516504" h="672464">
                <a:moveTo>
                  <a:pt x="2516124" y="203454"/>
                </a:moveTo>
                <a:lnTo>
                  <a:pt x="2516124" y="127254"/>
                </a:lnTo>
                <a:lnTo>
                  <a:pt x="2490978" y="127254"/>
                </a:lnTo>
                <a:lnTo>
                  <a:pt x="2490978" y="203454"/>
                </a:lnTo>
                <a:lnTo>
                  <a:pt x="2516124" y="203454"/>
                </a:lnTo>
                <a:close/>
              </a:path>
              <a:path w="2516504" h="672464">
                <a:moveTo>
                  <a:pt x="2516124" y="304800"/>
                </a:moveTo>
                <a:lnTo>
                  <a:pt x="2516124" y="228600"/>
                </a:lnTo>
                <a:lnTo>
                  <a:pt x="2490978" y="228600"/>
                </a:lnTo>
                <a:lnTo>
                  <a:pt x="2490978" y="304800"/>
                </a:lnTo>
                <a:lnTo>
                  <a:pt x="2516124" y="304800"/>
                </a:lnTo>
                <a:close/>
              </a:path>
              <a:path w="2516504" h="672464">
                <a:moveTo>
                  <a:pt x="2516124" y="406146"/>
                </a:moveTo>
                <a:lnTo>
                  <a:pt x="2516124" y="329946"/>
                </a:lnTo>
                <a:lnTo>
                  <a:pt x="2490978" y="329946"/>
                </a:lnTo>
                <a:lnTo>
                  <a:pt x="2490978" y="406146"/>
                </a:lnTo>
                <a:lnTo>
                  <a:pt x="2516124" y="406146"/>
                </a:lnTo>
                <a:close/>
              </a:path>
              <a:path w="2516504" h="672464">
                <a:moveTo>
                  <a:pt x="2516124" y="508254"/>
                </a:moveTo>
                <a:lnTo>
                  <a:pt x="2516124" y="432054"/>
                </a:lnTo>
                <a:lnTo>
                  <a:pt x="2490978" y="432054"/>
                </a:lnTo>
                <a:lnTo>
                  <a:pt x="2490978" y="508254"/>
                </a:lnTo>
                <a:lnTo>
                  <a:pt x="2516124" y="508254"/>
                </a:lnTo>
                <a:close/>
              </a:path>
              <a:path w="2516504" h="672464">
                <a:moveTo>
                  <a:pt x="2516124" y="609600"/>
                </a:moveTo>
                <a:lnTo>
                  <a:pt x="2516124" y="533400"/>
                </a:lnTo>
                <a:lnTo>
                  <a:pt x="2490978" y="533400"/>
                </a:lnTo>
                <a:lnTo>
                  <a:pt x="2490978" y="609600"/>
                </a:lnTo>
                <a:lnTo>
                  <a:pt x="2516124" y="609600"/>
                </a:lnTo>
                <a:close/>
              </a:path>
              <a:path w="2516504" h="672464">
                <a:moveTo>
                  <a:pt x="2503932" y="646176"/>
                </a:moveTo>
                <a:lnTo>
                  <a:pt x="2452116" y="646176"/>
                </a:lnTo>
                <a:lnTo>
                  <a:pt x="2452116" y="672084"/>
                </a:lnTo>
                <a:lnTo>
                  <a:pt x="2490978" y="672084"/>
                </a:lnTo>
                <a:lnTo>
                  <a:pt x="2490978" y="659130"/>
                </a:lnTo>
                <a:lnTo>
                  <a:pt x="2503932" y="646176"/>
                </a:lnTo>
                <a:close/>
              </a:path>
              <a:path w="2516504" h="672464">
                <a:moveTo>
                  <a:pt x="2516124" y="665988"/>
                </a:moveTo>
                <a:lnTo>
                  <a:pt x="2516124" y="634746"/>
                </a:lnTo>
                <a:lnTo>
                  <a:pt x="2490978" y="634746"/>
                </a:lnTo>
                <a:lnTo>
                  <a:pt x="2490978" y="646176"/>
                </a:lnTo>
                <a:lnTo>
                  <a:pt x="2503932" y="646176"/>
                </a:lnTo>
                <a:lnTo>
                  <a:pt x="2503932" y="672084"/>
                </a:lnTo>
                <a:lnTo>
                  <a:pt x="2510790" y="672084"/>
                </a:lnTo>
                <a:lnTo>
                  <a:pt x="2516124" y="665988"/>
                </a:lnTo>
                <a:close/>
              </a:path>
              <a:path w="2516504" h="672464">
                <a:moveTo>
                  <a:pt x="2503932" y="672084"/>
                </a:moveTo>
                <a:lnTo>
                  <a:pt x="2503932" y="646176"/>
                </a:lnTo>
                <a:lnTo>
                  <a:pt x="2490978" y="659130"/>
                </a:lnTo>
                <a:lnTo>
                  <a:pt x="2490978" y="672084"/>
                </a:lnTo>
                <a:lnTo>
                  <a:pt x="2503932" y="672084"/>
                </a:lnTo>
                <a:close/>
              </a:path>
              <a:path w="2516504" h="672464">
                <a:moveTo>
                  <a:pt x="2426208" y="672084"/>
                </a:moveTo>
                <a:lnTo>
                  <a:pt x="2426208" y="646176"/>
                </a:lnTo>
                <a:lnTo>
                  <a:pt x="2350008" y="646176"/>
                </a:lnTo>
                <a:lnTo>
                  <a:pt x="2350008" y="672084"/>
                </a:lnTo>
                <a:lnTo>
                  <a:pt x="2426208" y="672084"/>
                </a:lnTo>
                <a:close/>
              </a:path>
              <a:path w="2516504" h="672464">
                <a:moveTo>
                  <a:pt x="2324862" y="672084"/>
                </a:moveTo>
                <a:lnTo>
                  <a:pt x="2324862" y="646176"/>
                </a:lnTo>
                <a:lnTo>
                  <a:pt x="2248662" y="646176"/>
                </a:lnTo>
                <a:lnTo>
                  <a:pt x="2248662" y="672084"/>
                </a:lnTo>
                <a:lnTo>
                  <a:pt x="2324862" y="672084"/>
                </a:lnTo>
                <a:close/>
              </a:path>
              <a:path w="2516504" h="672464">
                <a:moveTo>
                  <a:pt x="2223516" y="672084"/>
                </a:moveTo>
                <a:lnTo>
                  <a:pt x="2223516" y="646176"/>
                </a:lnTo>
                <a:lnTo>
                  <a:pt x="2147316" y="646176"/>
                </a:lnTo>
                <a:lnTo>
                  <a:pt x="2147316" y="672084"/>
                </a:lnTo>
                <a:lnTo>
                  <a:pt x="2223516" y="672084"/>
                </a:lnTo>
                <a:close/>
              </a:path>
              <a:path w="2516504" h="672464">
                <a:moveTo>
                  <a:pt x="2121408" y="672084"/>
                </a:moveTo>
                <a:lnTo>
                  <a:pt x="2121408" y="646176"/>
                </a:lnTo>
                <a:lnTo>
                  <a:pt x="2045207" y="646176"/>
                </a:lnTo>
                <a:lnTo>
                  <a:pt x="2045207" y="672084"/>
                </a:lnTo>
                <a:lnTo>
                  <a:pt x="2121408" y="672084"/>
                </a:lnTo>
                <a:close/>
              </a:path>
              <a:path w="2516504" h="672464">
                <a:moveTo>
                  <a:pt x="2020062" y="672084"/>
                </a:moveTo>
                <a:lnTo>
                  <a:pt x="2020062" y="646176"/>
                </a:lnTo>
                <a:lnTo>
                  <a:pt x="1943862" y="646176"/>
                </a:lnTo>
                <a:lnTo>
                  <a:pt x="1943862" y="672084"/>
                </a:lnTo>
                <a:lnTo>
                  <a:pt x="2020062" y="672084"/>
                </a:lnTo>
                <a:close/>
              </a:path>
              <a:path w="2516504" h="672464">
                <a:moveTo>
                  <a:pt x="1918715" y="672084"/>
                </a:moveTo>
                <a:lnTo>
                  <a:pt x="1918715" y="646176"/>
                </a:lnTo>
                <a:lnTo>
                  <a:pt x="1842515" y="646176"/>
                </a:lnTo>
                <a:lnTo>
                  <a:pt x="1842515" y="672084"/>
                </a:lnTo>
                <a:lnTo>
                  <a:pt x="1918715" y="672084"/>
                </a:lnTo>
                <a:close/>
              </a:path>
              <a:path w="2516504" h="672464">
                <a:moveTo>
                  <a:pt x="1816608" y="672084"/>
                </a:moveTo>
                <a:lnTo>
                  <a:pt x="1816608" y="646176"/>
                </a:lnTo>
                <a:lnTo>
                  <a:pt x="1740408" y="646176"/>
                </a:lnTo>
                <a:lnTo>
                  <a:pt x="1740408" y="672084"/>
                </a:lnTo>
                <a:lnTo>
                  <a:pt x="1816608" y="672084"/>
                </a:lnTo>
                <a:close/>
              </a:path>
              <a:path w="2516504" h="672464">
                <a:moveTo>
                  <a:pt x="1715262" y="672084"/>
                </a:moveTo>
                <a:lnTo>
                  <a:pt x="1715262" y="646176"/>
                </a:lnTo>
                <a:lnTo>
                  <a:pt x="1639062" y="646176"/>
                </a:lnTo>
                <a:lnTo>
                  <a:pt x="1639062" y="672084"/>
                </a:lnTo>
                <a:lnTo>
                  <a:pt x="1715262" y="672084"/>
                </a:lnTo>
                <a:close/>
              </a:path>
              <a:path w="2516504" h="672464">
                <a:moveTo>
                  <a:pt x="1613916" y="672084"/>
                </a:moveTo>
                <a:lnTo>
                  <a:pt x="1613916" y="646176"/>
                </a:lnTo>
                <a:lnTo>
                  <a:pt x="1537716" y="646176"/>
                </a:lnTo>
                <a:lnTo>
                  <a:pt x="1537716" y="672084"/>
                </a:lnTo>
                <a:lnTo>
                  <a:pt x="1613916" y="672084"/>
                </a:lnTo>
                <a:close/>
              </a:path>
              <a:path w="2516504" h="672464">
                <a:moveTo>
                  <a:pt x="1511808" y="672084"/>
                </a:moveTo>
                <a:lnTo>
                  <a:pt x="1511808" y="646176"/>
                </a:lnTo>
                <a:lnTo>
                  <a:pt x="1435608" y="646176"/>
                </a:lnTo>
                <a:lnTo>
                  <a:pt x="1435608" y="672084"/>
                </a:lnTo>
                <a:lnTo>
                  <a:pt x="1511808" y="672084"/>
                </a:lnTo>
                <a:close/>
              </a:path>
              <a:path w="2516504" h="672464">
                <a:moveTo>
                  <a:pt x="1410461" y="672084"/>
                </a:moveTo>
                <a:lnTo>
                  <a:pt x="1410461" y="646176"/>
                </a:lnTo>
                <a:lnTo>
                  <a:pt x="1334261" y="646176"/>
                </a:lnTo>
                <a:lnTo>
                  <a:pt x="1334261" y="672084"/>
                </a:lnTo>
                <a:lnTo>
                  <a:pt x="1410461" y="672084"/>
                </a:lnTo>
                <a:close/>
              </a:path>
              <a:path w="2516504" h="672464">
                <a:moveTo>
                  <a:pt x="1309116" y="672084"/>
                </a:moveTo>
                <a:lnTo>
                  <a:pt x="1309116" y="646176"/>
                </a:lnTo>
                <a:lnTo>
                  <a:pt x="1232916" y="646176"/>
                </a:lnTo>
                <a:lnTo>
                  <a:pt x="1232916" y="672084"/>
                </a:lnTo>
                <a:lnTo>
                  <a:pt x="1309116" y="672084"/>
                </a:lnTo>
                <a:close/>
              </a:path>
              <a:path w="2516504" h="672464">
                <a:moveTo>
                  <a:pt x="1207008" y="672084"/>
                </a:moveTo>
                <a:lnTo>
                  <a:pt x="1207008" y="646176"/>
                </a:lnTo>
                <a:lnTo>
                  <a:pt x="1130808" y="646176"/>
                </a:lnTo>
                <a:lnTo>
                  <a:pt x="1130808" y="672084"/>
                </a:lnTo>
                <a:lnTo>
                  <a:pt x="1207008" y="672084"/>
                </a:lnTo>
                <a:close/>
              </a:path>
              <a:path w="2516504" h="672464">
                <a:moveTo>
                  <a:pt x="1105661" y="672084"/>
                </a:moveTo>
                <a:lnTo>
                  <a:pt x="1105661" y="646176"/>
                </a:lnTo>
                <a:lnTo>
                  <a:pt x="1029461" y="646176"/>
                </a:lnTo>
                <a:lnTo>
                  <a:pt x="1029461" y="672084"/>
                </a:lnTo>
                <a:lnTo>
                  <a:pt x="1105661" y="672084"/>
                </a:lnTo>
                <a:close/>
              </a:path>
              <a:path w="2516504" h="672464">
                <a:moveTo>
                  <a:pt x="1004316" y="672084"/>
                </a:moveTo>
                <a:lnTo>
                  <a:pt x="1004316" y="646176"/>
                </a:lnTo>
                <a:lnTo>
                  <a:pt x="928116" y="646176"/>
                </a:lnTo>
                <a:lnTo>
                  <a:pt x="928116" y="672084"/>
                </a:lnTo>
                <a:lnTo>
                  <a:pt x="1004316" y="672084"/>
                </a:lnTo>
                <a:close/>
              </a:path>
              <a:path w="2516504" h="672464">
                <a:moveTo>
                  <a:pt x="902208" y="672084"/>
                </a:moveTo>
                <a:lnTo>
                  <a:pt x="902208" y="646176"/>
                </a:lnTo>
                <a:lnTo>
                  <a:pt x="826008" y="646176"/>
                </a:lnTo>
                <a:lnTo>
                  <a:pt x="826008" y="672084"/>
                </a:lnTo>
                <a:lnTo>
                  <a:pt x="902208" y="672084"/>
                </a:lnTo>
                <a:close/>
              </a:path>
              <a:path w="2516504" h="672464">
                <a:moveTo>
                  <a:pt x="800861" y="672084"/>
                </a:moveTo>
                <a:lnTo>
                  <a:pt x="800861" y="646176"/>
                </a:lnTo>
                <a:lnTo>
                  <a:pt x="724661" y="646176"/>
                </a:lnTo>
                <a:lnTo>
                  <a:pt x="724661" y="672084"/>
                </a:lnTo>
                <a:lnTo>
                  <a:pt x="800861" y="672084"/>
                </a:lnTo>
                <a:close/>
              </a:path>
              <a:path w="2516504" h="672464">
                <a:moveTo>
                  <a:pt x="699516" y="672084"/>
                </a:moveTo>
                <a:lnTo>
                  <a:pt x="699516" y="646176"/>
                </a:lnTo>
                <a:lnTo>
                  <a:pt x="623316" y="646176"/>
                </a:lnTo>
                <a:lnTo>
                  <a:pt x="623316" y="672084"/>
                </a:lnTo>
                <a:lnTo>
                  <a:pt x="699516" y="672084"/>
                </a:lnTo>
                <a:close/>
              </a:path>
              <a:path w="2516504" h="672464">
                <a:moveTo>
                  <a:pt x="597408" y="672084"/>
                </a:moveTo>
                <a:lnTo>
                  <a:pt x="597408" y="646176"/>
                </a:lnTo>
                <a:lnTo>
                  <a:pt x="521208" y="646176"/>
                </a:lnTo>
                <a:lnTo>
                  <a:pt x="521208" y="672084"/>
                </a:lnTo>
                <a:lnTo>
                  <a:pt x="597408" y="672084"/>
                </a:lnTo>
                <a:close/>
              </a:path>
              <a:path w="2516504" h="672464">
                <a:moveTo>
                  <a:pt x="496061" y="672084"/>
                </a:moveTo>
                <a:lnTo>
                  <a:pt x="496061" y="646176"/>
                </a:lnTo>
                <a:lnTo>
                  <a:pt x="419861" y="646176"/>
                </a:lnTo>
                <a:lnTo>
                  <a:pt x="419861" y="672084"/>
                </a:lnTo>
                <a:lnTo>
                  <a:pt x="496061" y="672084"/>
                </a:lnTo>
                <a:close/>
              </a:path>
              <a:path w="2516504" h="672464">
                <a:moveTo>
                  <a:pt x="394716" y="672084"/>
                </a:moveTo>
                <a:lnTo>
                  <a:pt x="394716" y="646176"/>
                </a:lnTo>
                <a:lnTo>
                  <a:pt x="318516" y="646176"/>
                </a:lnTo>
                <a:lnTo>
                  <a:pt x="318516" y="672084"/>
                </a:lnTo>
                <a:lnTo>
                  <a:pt x="394716" y="672084"/>
                </a:lnTo>
                <a:close/>
              </a:path>
              <a:path w="2516504" h="672464">
                <a:moveTo>
                  <a:pt x="292608" y="672084"/>
                </a:moveTo>
                <a:lnTo>
                  <a:pt x="292608" y="646176"/>
                </a:lnTo>
                <a:lnTo>
                  <a:pt x="216408" y="646176"/>
                </a:lnTo>
                <a:lnTo>
                  <a:pt x="216408" y="672084"/>
                </a:lnTo>
                <a:lnTo>
                  <a:pt x="292608" y="672084"/>
                </a:lnTo>
                <a:close/>
              </a:path>
              <a:path w="2516504" h="672464">
                <a:moveTo>
                  <a:pt x="191262" y="672084"/>
                </a:moveTo>
                <a:lnTo>
                  <a:pt x="191262" y="646176"/>
                </a:lnTo>
                <a:lnTo>
                  <a:pt x="115062" y="646176"/>
                </a:lnTo>
                <a:lnTo>
                  <a:pt x="115062" y="672084"/>
                </a:lnTo>
                <a:lnTo>
                  <a:pt x="191262" y="672084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0677" y="5587746"/>
            <a:ext cx="5464302" cy="125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044327" y="5355844"/>
          <a:ext cx="5464299" cy="1488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832"/>
                <a:gridCol w="496824"/>
                <a:gridCol w="496824"/>
                <a:gridCol w="496824"/>
                <a:gridCol w="496824"/>
                <a:gridCol w="496824"/>
                <a:gridCol w="509777"/>
                <a:gridCol w="509777"/>
                <a:gridCol w="509777"/>
                <a:gridCol w="509016"/>
              </a:tblGrid>
              <a:tr h="225552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sz="9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Index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MFC</a:t>
                      </a:r>
                      <a:r>
                        <a:rPr sz="9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OWL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</a:tr>
              <a:tr h="217896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Reusability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1.41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2.69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954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Flexibility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900" spc="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954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Understandability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-2.18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-2.66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-3.56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-3.61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-0</a:t>
                      </a:r>
                      <a:r>
                        <a:rPr sz="9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-1.48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-3.83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-3.77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Functionality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2.76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954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Extendibility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4.67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5.80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5.82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7319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Effectiveness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3.91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1.28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2.16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1281823" y="5006594"/>
            <a:ext cx="6046470" cy="131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4275" indent="-228600">
              <a:lnSpc>
                <a:spcPct val="100000"/>
              </a:lnSpc>
              <a:buClr>
                <a:srgbClr val="1D4940"/>
              </a:buClr>
              <a:buChar char="•"/>
              <a:tabLst>
                <a:tab pos="1184275" algn="l"/>
                <a:tab pos="1184910" algn="l"/>
              </a:tabLst>
            </a:pPr>
            <a:r>
              <a:rPr sz="1600" spc="-5" dirty="0">
                <a:latin typeface="Arial"/>
                <a:cs typeface="Arial"/>
              </a:rPr>
              <a:t>Computed Quality Attribute Indices for MFC 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OWL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Index Computation</a:t>
            </a:r>
            <a:r>
              <a:rPr sz="1100" spc="-1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Equation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Times New Roman"/>
                <a:cs typeface="Times New Roman"/>
              </a:rPr>
              <a:t>Reusability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-0.25*Coupling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+0.25*Cohesion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+0.5*Messaging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+0.5*Design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Size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10779" y="1529334"/>
            <a:ext cx="556768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QMOOD Individual Attribute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Validation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Plots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2277" y="2394966"/>
            <a:ext cx="3579114" cy="204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209" y="2279142"/>
            <a:ext cx="3855720" cy="2323465"/>
          </a:xfrm>
          <a:custGeom>
            <a:avLst/>
            <a:gdLst/>
            <a:ahLst/>
            <a:cxnLst/>
            <a:rect l="l" t="t" r="r" b="b"/>
            <a:pathLst>
              <a:path w="3855720" h="2323465">
                <a:moveTo>
                  <a:pt x="3855720" y="2321052"/>
                </a:moveTo>
                <a:lnTo>
                  <a:pt x="3855720" y="2285"/>
                </a:lnTo>
                <a:lnTo>
                  <a:pt x="3854196" y="0"/>
                </a:lnTo>
                <a:lnTo>
                  <a:pt x="2285" y="0"/>
                </a:lnTo>
                <a:lnTo>
                  <a:pt x="0" y="2286"/>
                </a:lnTo>
                <a:lnTo>
                  <a:pt x="0" y="2321052"/>
                </a:lnTo>
                <a:lnTo>
                  <a:pt x="2286" y="2323338"/>
                </a:lnTo>
                <a:lnTo>
                  <a:pt x="4572" y="2323338"/>
                </a:lnTo>
                <a:lnTo>
                  <a:pt x="4572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3846576" y="9143"/>
                </a:lnTo>
                <a:lnTo>
                  <a:pt x="3846576" y="4571"/>
                </a:lnTo>
                <a:lnTo>
                  <a:pt x="3851148" y="9143"/>
                </a:lnTo>
                <a:lnTo>
                  <a:pt x="3851148" y="2323338"/>
                </a:lnTo>
                <a:lnTo>
                  <a:pt x="3854196" y="2323338"/>
                </a:lnTo>
                <a:lnTo>
                  <a:pt x="3855720" y="2321052"/>
                </a:lnTo>
                <a:close/>
              </a:path>
              <a:path w="3855720" h="2323465">
                <a:moveTo>
                  <a:pt x="9905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5" y="9144"/>
                </a:lnTo>
                <a:close/>
              </a:path>
              <a:path w="3855720" h="2323465">
                <a:moveTo>
                  <a:pt x="9905" y="2313432"/>
                </a:moveTo>
                <a:lnTo>
                  <a:pt x="9905" y="9144"/>
                </a:lnTo>
                <a:lnTo>
                  <a:pt x="4572" y="9144"/>
                </a:lnTo>
                <a:lnTo>
                  <a:pt x="4572" y="2313432"/>
                </a:lnTo>
                <a:lnTo>
                  <a:pt x="9905" y="2313432"/>
                </a:lnTo>
                <a:close/>
              </a:path>
              <a:path w="3855720" h="2323465">
                <a:moveTo>
                  <a:pt x="3851148" y="2313432"/>
                </a:moveTo>
                <a:lnTo>
                  <a:pt x="4572" y="2313432"/>
                </a:lnTo>
                <a:lnTo>
                  <a:pt x="9906" y="2318766"/>
                </a:lnTo>
                <a:lnTo>
                  <a:pt x="9905" y="2323338"/>
                </a:lnTo>
                <a:lnTo>
                  <a:pt x="3846576" y="2323338"/>
                </a:lnTo>
                <a:lnTo>
                  <a:pt x="3846576" y="2318766"/>
                </a:lnTo>
                <a:lnTo>
                  <a:pt x="3851148" y="2313432"/>
                </a:lnTo>
                <a:close/>
              </a:path>
              <a:path w="3855720" h="2323465">
                <a:moveTo>
                  <a:pt x="9905" y="2323338"/>
                </a:moveTo>
                <a:lnTo>
                  <a:pt x="9906" y="2318766"/>
                </a:lnTo>
                <a:lnTo>
                  <a:pt x="4572" y="2313432"/>
                </a:lnTo>
                <a:lnTo>
                  <a:pt x="4572" y="2323338"/>
                </a:lnTo>
                <a:lnTo>
                  <a:pt x="9905" y="2323338"/>
                </a:lnTo>
                <a:close/>
              </a:path>
              <a:path w="3855720" h="2323465">
                <a:moveTo>
                  <a:pt x="3851148" y="9143"/>
                </a:moveTo>
                <a:lnTo>
                  <a:pt x="3846576" y="4571"/>
                </a:lnTo>
                <a:lnTo>
                  <a:pt x="3846576" y="9143"/>
                </a:lnTo>
                <a:lnTo>
                  <a:pt x="3851148" y="9143"/>
                </a:lnTo>
                <a:close/>
              </a:path>
              <a:path w="3855720" h="2323465">
                <a:moveTo>
                  <a:pt x="3851148" y="2313432"/>
                </a:moveTo>
                <a:lnTo>
                  <a:pt x="3851148" y="9143"/>
                </a:lnTo>
                <a:lnTo>
                  <a:pt x="3846576" y="9143"/>
                </a:lnTo>
                <a:lnTo>
                  <a:pt x="3846576" y="2313432"/>
                </a:lnTo>
                <a:lnTo>
                  <a:pt x="3851148" y="2313432"/>
                </a:lnTo>
                <a:close/>
              </a:path>
              <a:path w="3855720" h="2323465">
                <a:moveTo>
                  <a:pt x="3851148" y="2323338"/>
                </a:moveTo>
                <a:lnTo>
                  <a:pt x="3851148" y="2313432"/>
                </a:lnTo>
                <a:lnTo>
                  <a:pt x="3846576" y="2318766"/>
                </a:lnTo>
                <a:lnTo>
                  <a:pt x="3846576" y="2323338"/>
                </a:lnTo>
                <a:lnTo>
                  <a:pt x="3851148" y="2323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5459" y="2394966"/>
            <a:ext cx="3579114" cy="2048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2391" y="2279142"/>
            <a:ext cx="3855720" cy="2323465"/>
          </a:xfrm>
          <a:custGeom>
            <a:avLst/>
            <a:gdLst/>
            <a:ahLst/>
            <a:cxnLst/>
            <a:rect l="l" t="t" r="r" b="b"/>
            <a:pathLst>
              <a:path w="3855720" h="2323465">
                <a:moveTo>
                  <a:pt x="3855720" y="2321052"/>
                </a:moveTo>
                <a:lnTo>
                  <a:pt x="3855720" y="2285"/>
                </a:lnTo>
                <a:lnTo>
                  <a:pt x="3854196" y="0"/>
                </a:lnTo>
                <a:lnTo>
                  <a:pt x="2285" y="0"/>
                </a:lnTo>
                <a:lnTo>
                  <a:pt x="0" y="2286"/>
                </a:lnTo>
                <a:lnTo>
                  <a:pt x="0" y="2321052"/>
                </a:lnTo>
                <a:lnTo>
                  <a:pt x="2286" y="2323338"/>
                </a:lnTo>
                <a:lnTo>
                  <a:pt x="4572" y="232333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846576" y="9143"/>
                </a:lnTo>
                <a:lnTo>
                  <a:pt x="3846576" y="4571"/>
                </a:lnTo>
                <a:lnTo>
                  <a:pt x="3851148" y="9143"/>
                </a:lnTo>
                <a:lnTo>
                  <a:pt x="3851148" y="2323338"/>
                </a:lnTo>
                <a:lnTo>
                  <a:pt x="3854196" y="2323338"/>
                </a:lnTo>
                <a:lnTo>
                  <a:pt x="3855720" y="2321052"/>
                </a:lnTo>
                <a:close/>
              </a:path>
              <a:path w="3855720" h="232346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855720" h="2323465">
                <a:moveTo>
                  <a:pt x="9144" y="231343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313432"/>
                </a:lnTo>
                <a:lnTo>
                  <a:pt x="9144" y="2313432"/>
                </a:lnTo>
                <a:close/>
              </a:path>
              <a:path w="3855720" h="2323465">
                <a:moveTo>
                  <a:pt x="3851148" y="2313432"/>
                </a:moveTo>
                <a:lnTo>
                  <a:pt x="4572" y="2313432"/>
                </a:lnTo>
                <a:lnTo>
                  <a:pt x="9144" y="2318766"/>
                </a:lnTo>
                <a:lnTo>
                  <a:pt x="9144" y="2323338"/>
                </a:lnTo>
                <a:lnTo>
                  <a:pt x="3846576" y="2323338"/>
                </a:lnTo>
                <a:lnTo>
                  <a:pt x="3846576" y="2318766"/>
                </a:lnTo>
                <a:lnTo>
                  <a:pt x="3851148" y="2313432"/>
                </a:lnTo>
                <a:close/>
              </a:path>
              <a:path w="3855720" h="2323465">
                <a:moveTo>
                  <a:pt x="9144" y="2323338"/>
                </a:moveTo>
                <a:lnTo>
                  <a:pt x="9144" y="2318766"/>
                </a:lnTo>
                <a:lnTo>
                  <a:pt x="4572" y="2313432"/>
                </a:lnTo>
                <a:lnTo>
                  <a:pt x="4572" y="2323338"/>
                </a:lnTo>
                <a:lnTo>
                  <a:pt x="9144" y="2323338"/>
                </a:lnTo>
                <a:close/>
              </a:path>
              <a:path w="3855720" h="2323465">
                <a:moveTo>
                  <a:pt x="3851148" y="9143"/>
                </a:moveTo>
                <a:lnTo>
                  <a:pt x="3846576" y="4571"/>
                </a:lnTo>
                <a:lnTo>
                  <a:pt x="3846576" y="9143"/>
                </a:lnTo>
                <a:lnTo>
                  <a:pt x="3851148" y="9143"/>
                </a:lnTo>
                <a:close/>
              </a:path>
              <a:path w="3855720" h="2323465">
                <a:moveTo>
                  <a:pt x="3851148" y="2313432"/>
                </a:moveTo>
                <a:lnTo>
                  <a:pt x="3851148" y="9143"/>
                </a:lnTo>
                <a:lnTo>
                  <a:pt x="3846576" y="9143"/>
                </a:lnTo>
                <a:lnTo>
                  <a:pt x="3846576" y="2313432"/>
                </a:lnTo>
                <a:lnTo>
                  <a:pt x="3851148" y="2313432"/>
                </a:lnTo>
                <a:close/>
              </a:path>
              <a:path w="3855720" h="2323465">
                <a:moveTo>
                  <a:pt x="3851148" y="2323338"/>
                </a:moveTo>
                <a:lnTo>
                  <a:pt x="3851148" y="2313432"/>
                </a:lnTo>
                <a:lnTo>
                  <a:pt x="3846576" y="2318766"/>
                </a:lnTo>
                <a:lnTo>
                  <a:pt x="3846576" y="2323338"/>
                </a:lnTo>
                <a:lnTo>
                  <a:pt x="3851148" y="2323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9115" y="4828794"/>
            <a:ext cx="1285494" cy="14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9209" y="62331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9209" y="618096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9209" y="61287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9209" y="607618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9209" y="60236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9209" y="597141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209" y="59192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9209" y="586663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209" y="58140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209" y="576186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9209" y="5709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209" y="565708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9209" y="56045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9209" y="555231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9209" y="55001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9209" y="544753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9209" y="53949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9209" y="534276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9209" y="52905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9209" y="523798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9209" y="518540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9209" y="513321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9209" y="5081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9209" y="502843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9209" y="49758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9209" y="492366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49209" y="48714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378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188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893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9703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6333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143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48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658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288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1098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803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613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8243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2053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8758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2568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9198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3008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9713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523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0153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39631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6687" y="48238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4787" y="4823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1081" y="482384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4609" y="484250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4609" y="489508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4609" y="4947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44609" y="499986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4609" y="50520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4609" y="510463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4609" y="51572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44609" y="520941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4609" y="526160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4609" y="531418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4609" y="53667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4609" y="541896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44609" y="54711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44609" y="552373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44609" y="55763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44609" y="562851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44609" y="568070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44609" y="573328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44609" y="57858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4609" y="583806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44609" y="58902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4609" y="594283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44609" y="59954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609" y="604761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5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44609" y="609980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44609" y="615238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144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44609" y="62049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38100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4003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7298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3488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6858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3048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6343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2533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5903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2093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5388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1578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4948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1138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4433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0623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3993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0183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3478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9668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3038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9228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25231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87131" y="6252591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06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20837" y="62525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82737" y="62525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906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243198" y="4969764"/>
            <a:ext cx="588518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Agreement 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expected</a:t>
            </a:r>
            <a:r>
              <a:rPr sz="1800" spc="-114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All quality attribute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values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increased with new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versions, 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except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D4940"/>
                </a:solidFill>
                <a:latin typeface="Arial"/>
                <a:cs typeface="Arial"/>
              </a:rPr>
              <a:t>Understandability.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Understandability decreases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significantly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and levels</a:t>
            </a:r>
            <a:r>
              <a:rPr sz="1800" spc="-10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D4940"/>
                </a:solidFill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0195">
              <a:lnSpc>
                <a:spcPct val="100000"/>
              </a:lnSpc>
            </a:pPr>
            <a:r>
              <a:rPr lang="en-US" spc="-10" dirty="0" smtClean="0"/>
              <a:t>Agenda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12893" y="1571625"/>
            <a:ext cx="7423299" cy="2676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ct val="100000"/>
              </a:lnSpc>
            </a:pPr>
            <a:r>
              <a:rPr spc="15" dirty="0" smtClean="0"/>
              <a:t>Introduction</a:t>
            </a:r>
            <a:endParaRPr spc="15" dirty="0"/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15" dirty="0" smtClean="0"/>
              <a:t>Background</a:t>
            </a:r>
            <a:endParaRPr spc="15" dirty="0"/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25" dirty="0" smtClean="0"/>
              <a:t>Overall</a:t>
            </a:r>
            <a:r>
              <a:rPr spc="-95" dirty="0" smtClean="0"/>
              <a:t> </a:t>
            </a:r>
            <a:r>
              <a:rPr dirty="0"/>
              <a:t>Approach</a:t>
            </a:r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30" dirty="0" smtClean="0"/>
              <a:t>Model</a:t>
            </a:r>
            <a:r>
              <a:rPr spc="-60" dirty="0" smtClean="0"/>
              <a:t> </a:t>
            </a:r>
            <a:r>
              <a:rPr dirty="0"/>
              <a:t>Development</a:t>
            </a:r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30" dirty="0" smtClean="0"/>
              <a:t>Model </a:t>
            </a:r>
            <a:r>
              <a:rPr dirty="0"/>
              <a:t>Validation and</a:t>
            </a:r>
            <a:r>
              <a:rPr spc="-75" dirty="0"/>
              <a:t> </a:t>
            </a:r>
            <a:r>
              <a:rPr dirty="0"/>
              <a:t>Results</a:t>
            </a:r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15" dirty="0" smtClean="0"/>
              <a:t>Conclusion</a:t>
            </a:r>
            <a:endParaRPr spc="15" dirty="0"/>
          </a:p>
          <a:p>
            <a:pPr marL="100965">
              <a:lnSpc>
                <a:spcPct val="100000"/>
              </a:lnSpc>
              <a:spcBef>
                <a:spcPts val="670"/>
              </a:spcBef>
            </a:pPr>
            <a:r>
              <a:rPr spc="15" dirty="0" smtClean="0"/>
              <a:t>Discussion</a:t>
            </a:r>
            <a:endParaRPr spc="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ct val="100000"/>
              </a:lnSpc>
            </a:pPr>
            <a:r>
              <a:rPr lang="en-US" spc="-5" dirty="0" err="1"/>
              <a:t>c</a:t>
            </a:r>
            <a:r>
              <a:rPr lang="en-US" spc="-5" dirty="0" err="1" smtClean="0"/>
              <a:t>ontd</a:t>
            </a:r>
            <a:r>
              <a:rPr lang="en-US" spc="-5" dirty="0" smtClean="0"/>
              <a:t>…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4987175" y="3893820"/>
            <a:ext cx="54864" cy="53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2321" y="3696461"/>
            <a:ext cx="452627" cy="48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1841" y="3689603"/>
            <a:ext cx="489965" cy="490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1841" y="3689603"/>
            <a:ext cx="490220" cy="495300"/>
          </a:xfrm>
          <a:custGeom>
            <a:avLst/>
            <a:gdLst/>
            <a:ahLst/>
            <a:cxnLst/>
            <a:rect l="l" t="t" r="r" b="b"/>
            <a:pathLst>
              <a:path w="490220" h="495300">
                <a:moveTo>
                  <a:pt x="77256" y="267822"/>
                </a:moveTo>
                <a:lnTo>
                  <a:pt x="0" y="192024"/>
                </a:lnTo>
                <a:lnTo>
                  <a:pt x="1524" y="293116"/>
                </a:lnTo>
                <a:lnTo>
                  <a:pt x="1524" y="207264"/>
                </a:lnTo>
                <a:lnTo>
                  <a:pt x="9144" y="203454"/>
                </a:lnTo>
                <a:lnTo>
                  <a:pt x="9325" y="214831"/>
                </a:lnTo>
                <a:lnTo>
                  <a:pt x="73914" y="277482"/>
                </a:lnTo>
                <a:lnTo>
                  <a:pt x="73914" y="271272"/>
                </a:lnTo>
                <a:lnTo>
                  <a:pt x="77256" y="267822"/>
                </a:lnTo>
                <a:close/>
              </a:path>
              <a:path w="490220" h="495300">
                <a:moveTo>
                  <a:pt x="9325" y="214831"/>
                </a:moveTo>
                <a:lnTo>
                  <a:pt x="9144" y="203454"/>
                </a:lnTo>
                <a:lnTo>
                  <a:pt x="1524" y="207264"/>
                </a:lnTo>
                <a:lnTo>
                  <a:pt x="9325" y="214831"/>
                </a:lnTo>
                <a:close/>
              </a:path>
              <a:path w="490220" h="495300">
                <a:moveTo>
                  <a:pt x="13642" y="486084"/>
                </a:moveTo>
                <a:lnTo>
                  <a:pt x="9325" y="214831"/>
                </a:lnTo>
                <a:lnTo>
                  <a:pt x="1524" y="207264"/>
                </a:lnTo>
                <a:lnTo>
                  <a:pt x="1524" y="293116"/>
                </a:lnTo>
                <a:lnTo>
                  <a:pt x="4572" y="495300"/>
                </a:lnTo>
                <a:lnTo>
                  <a:pt x="9144" y="495231"/>
                </a:lnTo>
                <a:lnTo>
                  <a:pt x="9144" y="486156"/>
                </a:lnTo>
                <a:lnTo>
                  <a:pt x="13642" y="486084"/>
                </a:lnTo>
                <a:close/>
              </a:path>
              <a:path w="490220" h="495300">
                <a:moveTo>
                  <a:pt x="13716" y="490728"/>
                </a:moveTo>
                <a:lnTo>
                  <a:pt x="13642" y="486084"/>
                </a:lnTo>
                <a:lnTo>
                  <a:pt x="9144" y="486156"/>
                </a:lnTo>
                <a:lnTo>
                  <a:pt x="13716" y="490728"/>
                </a:lnTo>
                <a:close/>
              </a:path>
              <a:path w="490220" h="495300">
                <a:moveTo>
                  <a:pt x="13716" y="495162"/>
                </a:moveTo>
                <a:lnTo>
                  <a:pt x="13716" y="490728"/>
                </a:lnTo>
                <a:lnTo>
                  <a:pt x="9144" y="486156"/>
                </a:lnTo>
                <a:lnTo>
                  <a:pt x="9144" y="495231"/>
                </a:lnTo>
                <a:lnTo>
                  <a:pt x="13716" y="495162"/>
                </a:lnTo>
                <a:close/>
              </a:path>
              <a:path w="490220" h="495300">
                <a:moveTo>
                  <a:pt x="295656" y="490911"/>
                </a:moveTo>
                <a:lnTo>
                  <a:pt x="295656" y="481584"/>
                </a:lnTo>
                <a:lnTo>
                  <a:pt x="292608" y="489966"/>
                </a:lnTo>
                <a:lnTo>
                  <a:pt x="284155" y="481767"/>
                </a:lnTo>
                <a:lnTo>
                  <a:pt x="13642" y="486084"/>
                </a:lnTo>
                <a:lnTo>
                  <a:pt x="13716" y="490728"/>
                </a:lnTo>
                <a:lnTo>
                  <a:pt x="13716" y="495162"/>
                </a:lnTo>
                <a:lnTo>
                  <a:pt x="295656" y="490911"/>
                </a:lnTo>
                <a:close/>
              </a:path>
              <a:path w="490220" h="495300">
                <a:moveTo>
                  <a:pt x="80772" y="271272"/>
                </a:moveTo>
                <a:lnTo>
                  <a:pt x="77256" y="267822"/>
                </a:lnTo>
                <a:lnTo>
                  <a:pt x="73914" y="271272"/>
                </a:lnTo>
                <a:lnTo>
                  <a:pt x="80772" y="271272"/>
                </a:lnTo>
                <a:close/>
              </a:path>
              <a:path w="490220" h="495300">
                <a:moveTo>
                  <a:pt x="80772" y="278032"/>
                </a:moveTo>
                <a:lnTo>
                  <a:pt x="80772" y="271272"/>
                </a:lnTo>
                <a:lnTo>
                  <a:pt x="73914" y="271272"/>
                </a:lnTo>
                <a:lnTo>
                  <a:pt x="73914" y="277482"/>
                </a:lnTo>
                <a:lnTo>
                  <a:pt x="77724" y="281178"/>
                </a:lnTo>
                <a:lnTo>
                  <a:pt x="80772" y="278032"/>
                </a:lnTo>
                <a:close/>
              </a:path>
              <a:path w="490220" h="495300">
                <a:moveTo>
                  <a:pt x="489966" y="147828"/>
                </a:moveTo>
                <a:lnTo>
                  <a:pt x="336804" y="0"/>
                </a:lnTo>
                <a:lnTo>
                  <a:pt x="77256" y="267822"/>
                </a:lnTo>
                <a:lnTo>
                  <a:pt x="80772" y="271272"/>
                </a:lnTo>
                <a:lnTo>
                  <a:pt x="80772" y="278032"/>
                </a:lnTo>
                <a:lnTo>
                  <a:pt x="333756" y="16982"/>
                </a:lnTo>
                <a:lnTo>
                  <a:pt x="333756" y="9906"/>
                </a:lnTo>
                <a:lnTo>
                  <a:pt x="340614" y="9906"/>
                </a:lnTo>
                <a:lnTo>
                  <a:pt x="340614" y="16548"/>
                </a:lnTo>
                <a:lnTo>
                  <a:pt x="476250" y="147924"/>
                </a:lnTo>
                <a:lnTo>
                  <a:pt x="479298" y="144780"/>
                </a:lnTo>
                <a:lnTo>
                  <a:pt x="479298" y="158804"/>
                </a:lnTo>
                <a:lnTo>
                  <a:pt x="489966" y="147828"/>
                </a:lnTo>
                <a:close/>
              </a:path>
              <a:path w="490220" h="495300">
                <a:moveTo>
                  <a:pt x="479298" y="158804"/>
                </a:moveTo>
                <a:lnTo>
                  <a:pt x="479298" y="150876"/>
                </a:lnTo>
                <a:lnTo>
                  <a:pt x="476250" y="147924"/>
                </a:lnTo>
                <a:lnTo>
                  <a:pt x="216408" y="416052"/>
                </a:lnTo>
                <a:lnTo>
                  <a:pt x="226314" y="425660"/>
                </a:lnTo>
                <a:lnTo>
                  <a:pt x="226314" y="412242"/>
                </a:lnTo>
                <a:lnTo>
                  <a:pt x="229757" y="415556"/>
                </a:lnTo>
                <a:lnTo>
                  <a:pt x="479298" y="158804"/>
                </a:lnTo>
                <a:close/>
              </a:path>
              <a:path w="490220" h="495300">
                <a:moveTo>
                  <a:pt x="229757" y="415556"/>
                </a:moveTo>
                <a:lnTo>
                  <a:pt x="226314" y="412242"/>
                </a:lnTo>
                <a:lnTo>
                  <a:pt x="226314" y="419100"/>
                </a:lnTo>
                <a:lnTo>
                  <a:pt x="229757" y="415556"/>
                </a:lnTo>
                <a:close/>
              </a:path>
              <a:path w="490220" h="495300">
                <a:moveTo>
                  <a:pt x="307848" y="490728"/>
                </a:moveTo>
                <a:lnTo>
                  <a:pt x="229757" y="415556"/>
                </a:lnTo>
                <a:lnTo>
                  <a:pt x="226314" y="419100"/>
                </a:lnTo>
                <a:lnTo>
                  <a:pt x="226314" y="425660"/>
                </a:lnTo>
                <a:lnTo>
                  <a:pt x="284155" y="481767"/>
                </a:lnTo>
                <a:lnTo>
                  <a:pt x="295656" y="481584"/>
                </a:lnTo>
                <a:lnTo>
                  <a:pt x="295656" y="490911"/>
                </a:lnTo>
                <a:lnTo>
                  <a:pt x="307848" y="490728"/>
                </a:lnTo>
                <a:close/>
              </a:path>
              <a:path w="490220" h="495300">
                <a:moveTo>
                  <a:pt x="295656" y="481584"/>
                </a:moveTo>
                <a:lnTo>
                  <a:pt x="284155" y="481767"/>
                </a:lnTo>
                <a:lnTo>
                  <a:pt x="292608" y="489966"/>
                </a:lnTo>
                <a:lnTo>
                  <a:pt x="295656" y="481584"/>
                </a:lnTo>
                <a:close/>
              </a:path>
              <a:path w="490220" h="495300">
                <a:moveTo>
                  <a:pt x="340614" y="9906"/>
                </a:moveTo>
                <a:lnTo>
                  <a:pt x="333756" y="9906"/>
                </a:lnTo>
                <a:lnTo>
                  <a:pt x="337293" y="13332"/>
                </a:lnTo>
                <a:lnTo>
                  <a:pt x="340614" y="9906"/>
                </a:lnTo>
                <a:close/>
              </a:path>
              <a:path w="490220" h="495300">
                <a:moveTo>
                  <a:pt x="337293" y="13332"/>
                </a:moveTo>
                <a:lnTo>
                  <a:pt x="333756" y="9906"/>
                </a:lnTo>
                <a:lnTo>
                  <a:pt x="333756" y="16982"/>
                </a:lnTo>
                <a:lnTo>
                  <a:pt x="337293" y="13332"/>
                </a:lnTo>
                <a:close/>
              </a:path>
              <a:path w="490220" h="495300">
                <a:moveTo>
                  <a:pt x="340614" y="16548"/>
                </a:moveTo>
                <a:lnTo>
                  <a:pt x="340614" y="9906"/>
                </a:lnTo>
                <a:lnTo>
                  <a:pt x="337293" y="13332"/>
                </a:lnTo>
                <a:lnTo>
                  <a:pt x="340614" y="16548"/>
                </a:lnTo>
                <a:close/>
              </a:path>
              <a:path w="490220" h="495300">
                <a:moveTo>
                  <a:pt x="479298" y="150876"/>
                </a:moveTo>
                <a:lnTo>
                  <a:pt x="479298" y="144780"/>
                </a:lnTo>
                <a:lnTo>
                  <a:pt x="476250" y="147924"/>
                </a:lnTo>
                <a:lnTo>
                  <a:pt x="479298" y="15087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3609" y="3813047"/>
            <a:ext cx="28956" cy="29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7427" y="3690365"/>
            <a:ext cx="170700" cy="176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0286" y="3874770"/>
            <a:ext cx="291858" cy="281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6751" y="3665220"/>
            <a:ext cx="489965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6751" y="3665220"/>
            <a:ext cx="490220" cy="495300"/>
          </a:xfrm>
          <a:custGeom>
            <a:avLst/>
            <a:gdLst/>
            <a:ahLst/>
            <a:cxnLst/>
            <a:rect l="l" t="t" r="r" b="b"/>
            <a:pathLst>
              <a:path w="490220" h="495300">
                <a:moveTo>
                  <a:pt x="411953" y="267828"/>
                </a:moveTo>
                <a:lnTo>
                  <a:pt x="152399" y="0"/>
                </a:lnTo>
                <a:lnTo>
                  <a:pt x="0" y="147828"/>
                </a:lnTo>
                <a:lnTo>
                  <a:pt x="9905" y="158049"/>
                </a:lnTo>
                <a:lnTo>
                  <a:pt x="9905" y="144018"/>
                </a:lnTo>
                <a:lnTo>
                  <a:pt x="13339" y="147550"/>
                </a:lnTo>
                <a:lnTo>
                  <a:pt x="149351" y="15810"/>
                </a:lnTo>
                <a:lnTo>
                  <a:pt x="149351" y="9906"/>
                </a:lnTo>
                <a:lnTo>
                  <a:pt x="155447" y="9906"/>
                </a:lnTo>
                <a:lnTo>
                  <a:pt x="155447" y="16196"/>
                </a:lnTo>
                <a:lnTo>
                  <a:pt x="409193" y="278032"/>
                </a:lnTo>
                <a:lnTo>
                  <a:pt x="409193" y="270510"/>
                </a:lnTo>
                <a:lnTo>
                  <a:pt x="411953" y="267828"/>
                </a:lnTo>
                <a:close/>
              </a:path>
              <a:path w="490220" h="495300">
                <a:moveTo>
                  <a:pt x="13339" y="147550"/>
                </a:moveTo>
                <a:lnTo>
                  <a:pt x="9905" y="144018"/>
                </a:lnTo>
                <a:lnTo>
                  <a:pt x="9905" y="150876"/>
                </a:lnTo>
                <a:lnTo>
                  <a:pt x="13339" y="147550"/>
                </a:lnTo>
                <a:close/>
              </a:path>
              <a:path w="490220" h="495300">
                <a:moveTo>
                  <a:pt x="273557" y="415290"/>
                </a:moveTo>
                <a:lnTo>
                  <a:pt x="13339" y="147550"/>
                </a:lnTo>
                <a:lnTo>
                  <a:pt x="9905" y="150876"/>
                </a:lnTo>
                <a:lnTo>
                  <a:pt x="9905" y="158049"/>
                </a:lnTo>
                <a:lnTo>
                  <a:pt x="259467" y="415567"/>
                </a:lnTo>
                <a:lnTo>
                  <a:pt x="262889" y="412242"/>
                </a:lnTo>
                <a:lnTo>
                  <a:pt x="262889" y="425744"/>
                </a:lnTo>
                <a:lnTo>
                  <a:pt x="273557" y="415290"/>
                </a:lnTo>
                <a:close/>
              </a:path>
              <a:path w="490220" h="495300">
                <a:moveTo>
                  <a:pt x="155447" y="9906"/>
                </a:moveTo>
                <a:lnTo>
                  <a:pt x="149351" y="9906"/>
                </a:lnTo>
                <a:lnTo>
                  <a:pt x="152303" y="12951"/>
                </a:lnTo>
                <a:lnTo>
                  <a:pt x="155447" y="9906"/>
                </a:lnTo>
                <a:close/>
              </a:path>
              <a:path w="490220" h="495300">
                <a:moveTo>
                  <a:pt x="152303" y="12951"/>
                </a:moveTo>
                <a:lnTo>
                  <a:pt x="149351" y="9906"/>
                </a:lnTo>
                <a:lnTo>
                  <a:pt x="149351" y="15810"/>
                </a:lnTo>
                <a:lnTo>
                  <a:pt x="152303" y="12951"/>
                </a:lnTo>
                <a:close/>
              </a:path>
              <a:path w="490220" h="495300">
                <a:moveTo>
                  <a:pt x="155447" y="16196"/>
                </a:moveTo>
                <a:lnTo>
                  <a:pt x="155447" y="9906"/>
                </a:lnTo>
                <a:lnTo>
                  <a:pt x="152303" y="12951"/>
                </a:lnTo>
                <a:lnTo>
                  <a:pt x="155447" y="16196"/>
                </a:lnTo>
                <a:close/>
              </a:path>
              <a:path w="490220" h="495300">
                <a:moveTo>
                  <a:pt x="262889" y="425744"/>
                </a:moveTo>
                <a:lnTo>
                  <a:pt x="262889" y="419100"/>
                </a:lnTo>
                <a:lnTo>
                  <a:pt x="259467" y="415567"/>
                </a:lnTo>
                <a:lnTo>
                  <a:pt x="182117" y="490728"/>
                </a:lnTo>
                <a:lnTo>
                  <a:pt x="193547" y="490900"/>
                </a:lnTo>
                <a:lnTo>
                  <a:pt x="193547" y="481584"/>
                </a:lnTo>
                <a:lnTo>
                  <a:pt x="205713" y="481777"/>
                </a:lnTo>
                <a:lnTo>
                  <a:pt x="262889" y="425744"/>
                </a:lnTo>
                <a:close/>
              </a:path>
              <a:path w="490220" h="495300">
                <a:moveTo>
                  <a:pt x="205713" y="481777"/>
                </a:moveTo>
                <a:lnTo>
                  <a:pt x="193547" y="481584"/>
                </a:lnTo>
                <a:lnTo>
                  <a:pt x="197357" y="489966"/>
                </a:lnTo>
                <a:lnTo>
                  <a:pt x="205713" y="481777"/>
                </a:lnTo>
                <a:close/>
              </a:path>
              <a:path w="490220" h="495300">
                <a:moveTo>
                  <a:pt x="480821" y="495231"/>
                </a:moveTo>
                <a:lnTo>
                  <a:pt x="480821" y="486156"/>
                </a:lnTo>
                <a:lnTo>
                  <a:pt x="476249" y="490728"/>
                </a:lnTo>
                <a:lnTo>
                  <a:pt x="476249" y="486083"/>
                </a:lnTo>
                <a:lnTo>
                  <a:pt x="205713" y="481777"/>
                </a:lnTo>
                <a:lnTo>
                  <a:pt x="197357" y="489966"/>
                </a:lnTo>
                <a:lnTo>
                  <a:pt x="193547" y="481584"/>
                </a:lnTo>
                <a:lnTo>
                  <a:pt x="193547" y="490900"/>
                </a:lnTo>
                <a:lnTo>
                  <a:pt x="476249" y="495162"/>
                </a:lnTo>
                <a:lnTo>
                  <a:pt x="476249" y="490728"/>
                </a:lnTo>
                <a:lnTo>
                  <a:pt x="476311" y="486084"/>
                </a:lnTo>
                <a:lnTo>
                  <a:pt x="476311" y="495163"/>
                </a:lnTo>
                <a:lnTo>
                  <a:pt x="480821" y="495231"/>
                </a:lnTo>
                <a:close/>
              </a:path>
              <a:path w="490220" h="495300">
                <a:moveTo>
                  <a:pt x="262889" y="419100"/>
                </a:moveTo>
                <a:lnTo>
                  <a:pt x="262889" y="412242"/>
                </a:lnTo>
                <a:lnTo>
                  <a:pt x="259467" y="415567"/>
                </a:lnTo>
                <a:lnTo>
                  <a:pt x="262889" y="419100"/>
                </a:lnTo>
                <a:close/>
              </a:path>
              <a:path w="490220" h="495300">
                <a:moveTo>
                  <a:pt x="415289" y="271272"/>
                </a:moveTo>
                <a:lnTo>
                  <a:pt x="411953" y="267828"/>
                </a:lnTo>
                <a:lnTo>
                  <a:pt x="409193" y="270510"/>
                </a:lnTo>
                <a:lnTo>
                  <a:pt x="415289" y="271272"/>
                </a:lnTo>
                <a:close/>
              </a:path>
              <a:path w="490220" h="495300">
                <a:moveTo>
                  <a:pt x="415289" y="278221"/>
                </a:moveTo>
                <a:lnTo>
                  <a:pt x="415289" y="271272"/>
                </a:lnTo>
                <a:lnTo>
                  <a:pt x="409193" y="270510"/>
                </a:lnTo>
                <a:lnTo>
                  <a:pt x="409193" y="278032"/>
                </a:lnTo>
                <a:lnTo>
                  <a:pt x="412241" y="281178"/>
                </a:lnTo>
                <a:lnTo>
                  <a:pt x="415289" y="278221"/>
                </a:lnTo>
                <a:close/>
              </a:path>
              <a:path w="490220" h="495300">
                <a:moveTo>
                  <a:pt x="489965" y="192024"/>
                </a:moveTo>
                <a:lnTo>
                  <a:pt x="411953" y="267828"/>
                </a:lnTo>
                <a:lnTo>
                  <a:pt x="415289" y="271272"/>
                </a:lnTo>
                <a:lnTo>
                  <a:pt x="415289" y="278221"/>
                </a:lnTo>
                <a:lnTo>
                  <a:pt x="479899" y="215550"/>
                </a:lnTo>
                <a:lnTo>
                  <a:pt x="480059" y="203454"/>
                </a:lnTo>
                <a:lnTo>
                  <a:pt x="488441" y="207264"/>
                </a:lnTo>
                <a:lnTo>
                  <a:pt x="488441" y="293116"/>
                </a:lnTo>
                <a:lnTo>
                  <a:pt x="489965" y="192024"/>
                </a:lnTo>
                <a:close/>
              </a:path>
              <a:path w="490220" h="495300">
                <a:moveTo>
                  <a:pt x="480821" y="486156"/>
                </a:moveTo>
                <a:lnTo>
                  <a:pt x="476311" y="486084"/>
                </a:lnTo>
                <a:lnTo>
                  <a:pt x="476249" y="490728"/>
                </a:lnTo>
                <a:lnTo>
                  <a:pt x="480821" y="486156"/>
                </a:lnTo>
                <a:close/>
              </a:path>
              <a:path w="490220" h="495300">
                <a:moveTo>
                  <a:pt x="488441" y="293116"/>
                </a:moveTo>
                <a:lnTo>
                  <a:pt x="488441" y="207264"/>
                </a:lnTo>
                <a:lnTo>
                  <a:pt x="479899" y="215550"/>
                </a:lnTo>
                <a:lnTo>
                  <a:pt x="476311" y="486084"/>
                </a:lnTo>
                <a:lnTo>
                  <a:pt x="480821" y="486156"/>
                </a:lnTo>
                <a:lnTo>
                  <a:pt x="480821" y="495231"/>
                </a:lnTo>
                <a:lnTo>
                  <a:pt x="485393" y="495300"/>
                </a:lnTo>
                <a:lnTo>
                  <a:pt x="488441" y="293116"/>
                </a:lnTo>
                <a:close/>
              </a:path>
              <a:path w="490220" h="495300">
                <a:moveTo>
                  <a:pt x="488441" y="207264"/>
                </a:moveTo>
                <a:lnTo>
                  <a:pt x="480059" y="203454"/>
                </a:lnTo>
                <a:lnTo>
                  <a:pt x="479899" y="215550"/>
                </a:lnTo>
                <a:lnTo>
                  <a:pt x="488441" y="20726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8519" y="4149090"/>
            <a:ext cx="1343406" cy="1070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8971" y="2947416"/>
            <a:ext cx="2546350" cy="702945"/>
          </a:xfrm>
          <a:custGeom>
            <a:avLst/>
            <a:gdLst/>
            <a:ahLst/>
            <a:cxnLst/>
            <a:rect l="l" t="t" r="r" b="b"/>
            <a:pathLst>
              <a:path w="2546350" h="702945">
                <a:moveTo>
                  <a:pt x="2545842" y="696468"/>
                </a:moveTo>
                <a:lnTo>
                  <a:pt x="2545842" y="6096"/>
                </a:lnTo>
                <a:lnTo>
                  <a:pt x="2540508" y="0"/>
                </a:lnTo>
                <a:lnTo>
                  <a:pt x="6095" y="0"/>
                </a:lnTo>
                <a:lnTo>
                  <a:pt x="0" y="6096"/>
                </a:lnTo>
                <a:lnTo>
                  <a:pt x="0" y="696468"/>
                </a:lnTo>
                <a:lnTo>
                  <a:pt x="6096" y="702564"/>
                </a:lnTo>
                <a:lnTo>
                  <a:pt x="12953" y="702564"/>
                </a:lnTo>
                <a:lnTo>
                  <a:pt x="12954" y="25908"/>
                </a:lnTo>
                <a:lnTo>
                  <a:pt x="25908" y="12954"/>
                </a:lnTo>
                <a:lnTo>
                  <a:pt x="25908" y="25908"/>
                </a:lnTo>
                <a:lnTo>
                  <a:pt x="2520696" y="25908"/>
                </a:lnTo>
                <a:lnTo>
                  <a:pt x="2520696" y="12954"/>
                </a:lnTo>
                <a:lnTo>
                  <a:pt x="2532888" y="25908"/>
                </a:lnTo>
                <a:lnTo>
                  <a:pt x="2532888" y="702564"/>
                </a:lnTo>
                <a:lnTo>
                  <a:pt x="2540508" y="702564"/>
                </a:lnTo>
                <a:lnTo>
                  <a:pt x="2545842" y="696468"/>
                </a:lnTo>
                <a:close/>
              </a:path>
              <a:path w="2546350" h="702945">
                <a:moveTo>
                  <a:pt x="25908" y="25908"/>
                </a:moveTo>
                <a:lnTo>
                  <a:pt x="25908" y="12954"/>
                </a:lnTo>
                <a:lnTo>
                  <a:pt x="12954" y="25908"/>
                </a:lnTo>
                <a:lnTo>
                  <a:pt x="25908" y="25908"/>
                </a:lnTo>
                <a:close/>
              </a:path>
              <a:path w="2546350" h="702945">
                <a:moveTo>
                  <a:pt x="25908" y="676656"/>
                </a:moveTo>
                <a:lnTo>
                  <a:pt x="25908" y="25908"/>
                </a:lnTo>
                <a:lnTo>
                  <a:pt x="12954" y="25908"/>
                </a:lnTo>
                <a:lnTo>
                  <a:pt x="12954" y="676656"/>
                </a:lnTo>
                <a:lnTo>
                  <a:pt x="25908" y="676656"/>
                </a:lnTo>
                <a:close/>
              </a:path>
              <a:path w="2546350" h="702945">
                <a:moveTo>
                  <a:pt x="2532888" y="676656"/>
                </a:moveTo>
                <a:lnTo>
                  <a:pt x="12954" y="676656"/>
                </a:lnTo>
                <a:lnTo>
                  <a:pt x="25908" y="689610"/>
                </a:lnTo>
                <a:lnTo>
                  <a:pt x="25907" y="702564"/>
                </a:lnTo>
                <a:lnTo>
                  <a:pt x="2520696" y="702564"/>
                </a:lnTo>
                <a:lnTo>
                  <a:pt x="2520696" y="689610"/>
                </a:lnTo>
                <a:lnTo>
                  <a:pt x="2532888" y="676656"/>
                </a:lnTo>
                <a:close/>
              </a:path>
              <a:path w="2546350" h="702945">
                <a:moveTo>
                  <a:pt x="25907" y="702564"/>
                </a:moveTo>
                <a:lnTo>
                  <a:pt x="25908" y="689610"/>
                </a:lnTo>
                <a:lnTo>
                  <a:pt x="12954" y="676656"/>
                </a:lnTo>
                <a:lnTo>
                  <a:pt x="12953" y="702564"/>
                </a:lnTo>
                <a:lnTo>
                  <a:pt x="25907" y="702564"/>
                </a:lnTo>
                <a:close/>
              </a:path>
              <a:path w="2546350" h="702945">
                <a:moveTo>
                  <a:pt x="2532888" y="25908"/>
                </a:moveTo>
                <a:lnTo>
                  <a:pt x="2520696" y="12954"/>
                </a:lnTo>
                <a:lnTo>
                  <a:pt x="2520696" y="25908"/>
                </a:lnTo>
                <a:lnTo>
                  <a:pt x="2532888" y="25908"/>
                </a:lnTo>
                <a:close/>
              </a:path>
              <a:path w="2546350" h="702945">
                <a:moveTo>
                  <a:pt x="2532888" y="676656"/>
                </a:moveTo>
                <a:lnTo>
                  <a:pt x="2532888" y="25908"/>
                </a:lnTo>
                <a:lnTo>
                  <a:pt x="2520696" y="25908"/>
                </a:lnTo>
                <a:lnTo>
                  <a:pt x="2520696" y="676656"/>
                </a:lnTo>
                <a:lnTo>
                  <a:pt x="2532888" y="676656"/>
                </a:lnTo>
                <a:close/>
              </a:path>
              <a:path w="2546350" h="702945">
                <a:moveTo>
                  <a:pt x="2532888" y="702564"/>
                </a:moveTo>
                <a:lnTo>
                  <a:pt x="2532888" y="676656"/>
                </a:lnTo>
                <a:lnTo>
                  <a:pt x="2520696" y="689610"/>
                </a:lnTo>
                <a:lnTo>
                  <a:pt x="2520696" y="702564"/>
                </a:lnTo>
                <a:lnTo>
                  <a:pt x="2532888" y="702564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6542" y="4332478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#1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74727" y="4197096"/>
            <a:ext cx="1650492" cy="10126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90371" y="4325620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#2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12671" y="4176522"/>
            <a:ext cx="836675" cy="1008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93151" y="4302759"/>
            <a:ext cx="25907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D4940"/>
                </a:solidFill>
                <a:latin typeface="Arial"/>
                <a:cs typeface="Arial"/>
              </a:rPr>
              <a:t>#13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50271" y="5585459"/>
            <a:ext cx="773430" cy="445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51809" y="3977385"/>
            <a:ext cx="56642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QMOOD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3463" y="3953764"/>
            <a:ext cx="12369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Human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evaluators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0779" y="1530096"/>
            <a:ext cx="8119109" cy="213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QMOOD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Validation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Goal: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See how well QMOOD predicts the “overall quality” of an OO software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7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  <a:p>
            <a:pPr marL="908685" marR="466344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latin typeface="Arial"/>
                <a:cs typeface="Arial"/>
              </a:rPr>
              <a:t>A suite of 14 C++ projects  developed for the </a:t>
            </a:r>
            <a:r>
              <a:rPr sz="1400" b="1" spc="-5" dirty="0">
                <a:latin typeface="Arial"/>
                <a:cs typeface="Arial"/>
              </a:rPr>
              <a:t>same </a:t>
            </a:r>
            <a:r>
              <a:rPr sz="1400" spc="-5" dirty="0">
                <a:latin typeface="Arial"/>
                <a:cs typeface="Arial"/>
              </a:rPr>
              <a:t>set of  requirements by different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people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79049" y="5315711"/>
            <a:ext cx="441198" cy="2415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9049" y="5315711"/>
            <a:ext cx="441325" cy="247015"/>
          </a:xfrm>
          <a:custGeom>
            <a:avLst/>
            <a:gdLst/>
            <a:ahLst/>
            <a:cxnLst/>
            <a:rect l="l" t="t" r="r" b="b"/>
            <a:pathLst>
              <a:path w="441325" h="247014">
                <a:moveTo>
                  <a:pt x="119634" y="118110"/>
                </a:moveTo>
                <a:lnTo>
                  <a:pt x="0" y="118110"/>
                </a:lnTo>
                <a:lnTo>
                  <a:pt x="17525" y="128323"/>
                </a:lnTo>
                <a:lnTo>
                  <a:pt x="17526" y="128016"/>
                </a:lnTo>
                <a:lnTo>
                  <a:pt x="20574" y="118872"/>
                </a:lnTo>
                <a:lnTo>
                  <a:pt x="36165" y="128016"/>
                </a:lnTo>
                <a:lnTo>
                  <a:pt x="114299" y="128016"/>
                </a:lnTo>
                <a:lnTo>
                  <a:pt x="114300" y="123444"/>
                </a:lnTo>
                <a:lnTo>
                  <a:pt x="119634" y="118110"/>
                </a:lnTo>
                <a:close/>
              </a:path>
              <a:path w="441325" h="247014">
                <a:moveTo>
                  <a:pt x="36165" y="128016"/>
                </a:moveTo>
                <a:lnTo>
                  <a:pt x="20574" y="118872"/>
                </a:lnTo>
                <a:lnTo>
                  <a:pt x="17526" y="128016"/>
                </a:lnTo>
                <a:lnTo>
                  <a:pt x="36165" y="128016"/>
                </a:lnTo>
                <a:close/>
              </a:path>
              <a:path w="441325" h="247014">
                <a:moveTo>
                  <a:pt x="220979" y="236403"/>
                </a:moveTo>
                <a:lnTo>
                  <a:pt x="36165" y="128016"/>
                </a:lnTo>
                <a:lnTo>
                  <a:pt x="17526" y="128016"/>
                </a:lnTo>
                <a:lnTo>
                  <a:pt x="17525" y="128323"/>
                </a:lnTo>
                <a:lnTo>
                  <a:pt x="218694" y="245555"/>
                </a:lnTo>
                <a:lnTo>
                  <a:pt x="218694" y="237744"/>
                </a:lnTo>
                <a:lnTo>
                  <a:pt x="220979" y="236403"/>
                </a:lnTo>
                <a:close/>
              </a:path>
              <a:path w="441325" h="247014">
                <a:moveTo>
                  <a:pt x="326898" y="118110"/>
                </a:moveTo>
                <a:lnTo>
                  <a:pt x="326898" y="0"/>
                </a:lnTo>
                <a:lnTo>
                  <a:pt x="114300" y="0"/>
                </a:lnTo>
                <a:lnTo>
                  <a:pt x="114299" y="118110"/>
                </a:lnTo>
                <a:lnTo>
                  <a:pt x="119634" y="118110"/>
                </a:lnTo>
                <a:lnTo>
                  <a:pt x="119634" y="9906"/>
                </a:lnTo>
                <a:lnTo>
                  <a:pt x="124205" y="4572"/>
                </a:lnTo>
                <a:lnTo>
                  <a:pt x="124205" y="9906"/>
                </a:lnTo>
                <a:lnTo>
                  <a:pt x="317754" y="9906"/>
                </a:lnTo>
                <a:lnTo>
                  <a:pt x="317754" y="4572"/>
                </a:lnTo>
                <a:lnTo>
                  <a:pt x="322326" y="9906"/>
                </a:lnTo>
                <a:lnTo>
                  <a:pt x="322326" y="118110"/>
                </a:lnTo>
                <a:lnTo>
                  <a:pt x="326898" y="118110"/>
                </a:lnTo>
                <a:close/>
              </a:path>
              <a:path w="441325" h="247014">
                <a:moveTo>
                  <a:pt x="124205" y="128016"/>
                </a:moveTo>
                <a:lnTo>
                  <a:pt x="124205" y="9906"/>
                </a:lnTo>
                <a:lnTo>
                  <a:pt x="119634" y="9906"/>
                </a:lnTo>
                <a:lnTo>
                  <a:pt x="119634" y="118110"/>
                </a:lnTo>
                <a:lnTo>
                  <a:pt x="114300" y="123444"/>
                </a:lnTo>
                <a:lnTo>
                  <a:pt x="114299" y="128016"/>
                </a:lnTo>
                <a:lnTo>
                  <a:pt x="124205" y="128016"/>
                </a:lnTo>
                <a:close/>
              </a:path>
              <a:path w="441325" h="247014">
                <a:moveTo>
                  <a:pt x="124205" y="9906"/>
                </a:moveTo>
                <a:lnTo>
                  <a:pt x="124205" y="4572"/>
                </a:lnTo>
                <a:lnTo>
                  <a:pt x="119634" y="9906"/>
                </a:lnTo>
                <a:lnTo>
                  <a:pt x="124205" y="9906"/>
                </a:lnTo>
                <a:close/>
              </a:path>
              <a:path w="441325" h="247014">
                <a:moveTo>
                  <a:pt x="223265" y="237744"/>
                </a:moveTo>
                <a:lnTo>
                  <a:pt x="220979" y="236403"/>
                </a:lnTo>
                <a:lnTo>
                  <a:pt x="218694" y="237744"/>
                </a:lnTo>
                <a:lnTo>
                  <a:pt x="223265" y="237744"/>
                </a:lnTo>
                <a:close/>
              </a:path>
              <a:path w="441325" h="247014">
                <a:moveTo>
                  <a:pt x="223265" y="245551"/>
                </a:moveTo>
                <a:lnTo>
                  <a:pt x="223265" y="237744"/>
                </a:lnTo>
                <a:lnTo>
                  <a:pt x="218694" y="237744"/>
                </a:lnTo>
                <a:lnTo>
                  <a:pt x="218694" y="245555"/>
                </a:lnTo>
                <a:lnTo>
                  <a:pt x="220979" y="246888"/>
                </a:lnTo>
                <a:lnTo>
                  <a:pt x="223265" y="245551"/>
                </a:lnTo>
                <a:close/>
              </a:path>
              <a:path w="441325" h="247014">
                <a:moveTo>
                  <a:pt x="423672" y="128358"/>
                </a:moveTo>
                <a:lnTo>
                  <a:pt x="423672" y="128016"/>
                </a:lnTo>
                <a:lnTo>
                  <a:pt x="405794" y="128016"/>
                </a:lnTo>
                <a:lnTo>
                  <a:pt x="220979" y="236403"/>
                </a:lnTo>
                <a:lnTo>
                  <a:pt x="223265" y="237744"/>
                </a:lnTo>
                <a:lnTo>
                  <a:pt x="223265" y="245551"/>
                </a:lnTo>
                <a:lnTo>
                  <a:pt x="423672" y="128358"/>
                </a:lnTo>
                <a:close/>
              </a:path>
              <a:path w="441325" h="247014">
                <a:moveTo>
                  <a:pt x="322326" y="9906"/>
                </a:moveTo>
                <a:lnTo>
                  <a:pt x="317754" y="4572"/>
                </a:lnTo>
                <a:lnTo>
                  <a:pt x="317754" y="9906"/>
                </a:lnTo>
                <a:lnTo>
                  <a:pt x="322326" y="9906"/>
                </a:lnTo>
                <a:close/>
              </a:path>
              <a:path w="441325" h="247014">
                <a:moveTo>
                  <a:pt x="326898" y="128016"/>
                </a:moveTo>
                <a:lnTo>
                  <a:pt x="326898" y="123444"/>
                </a:lnTo>
                <a:lnTo>
                  <a:pt x="322326" y="118110"/>
                </a:lnTo>
                <a:lnTo>
                  <a:pt x="322326" y="9906"/>
                </a:lnTo>
                <a:lnTo>
                  <a:pt x="317754" y="9906"/>
                </a:lnTo>
                <a:lnTo>
                  <a:pt x="317754" y="128016"/>
                </a:lnTo>
                <a:lnTo>
                  <a:pt x="326898" y="128016"/>
                </a:lnTo>
                <a:close/>
              </a:path>
              <a:path w="441325" h="247014">
                <a:moveTo>
                  <a:pt x="441198" y="118110"/>
                </a:moveTo>
                <a:lnTo>
                  <a:pt x="322326" y="118110"/>
                </a:lnTo>
                <a:lnTo>
                  <a:pt x="326898" y="123444"/>
                </a:lnTo>
                <a:lnTo>
                  <a:pt x="326898" y="128016"/>
                </a:lnTo>
                <a:lnTo>
                  <a:pt x="405794" y="128016"/>
                </a:lnTo>
                <a:lnTo>
                  <a:pt x="421386" y="118872"/>
                </a:lnTo>
                <a:lnTo>
                  <a:pt x="423672" y="128016"/>
                </a:lnTo>
                <a:lnTo>
                  <a:pt x="423672" y="128358"/>
                </a:lnTo>
                <a:lnTo>
                  <a:pt x="441198" y="118110"/>
                </a:lnTo>
                <a:close/>
              </a:path>
              <a:path w="441325" h="247014">
                <a:moveTo>
                  <a:pt x="423672" y="128016"/>
                </a:moveTo>
                <a:lnTo>
                  <a:pt x="421386" y="118872"/>
                </a:lnTo>
                <a:lnTo>
                  <a:pt x="405794" y="128016"/>
                </a:lnTo>
                <a:lnTo>
                  <a:pt x="423672" y="12801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2847" y="5315711"/>
            <a:ext cx="441197" cy="2415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2847" y="5315711"/>
            <a:ext cx="441325" cy="247015"/>
          </a:xfrm>
          <a:custGeom>
            <a:avLst/>
            <a:gdLst/>
            <a:ahLst/>
            <a:cxnLst/>
            <a:rect l="l" t="t" r="r" b="b"/>
            <a:pathLst>
              <a:path w="441325" h="247014">
                <a:moveTo>
                  <a:pt x="118872" y="118110"/>
                </a:moveTo>
                <a:lnTo>
                  <a:pt x="0" y="118110"/>
                </a:lnTo>
                <a:lnTo>
                  <a:pt x="17526" y="128358"/>
                </a:lnTo>
                <a:lnTo>
                  <a:pt x="17526" y="128016"/>
                </a:lnTo>
                <a:lnTo>
                  <a:pt x="19812" y="118872"/>
                </a:lnTo>
                <a:lnTo>
                  <a:pt x="35403" y="128016"/>
                </a:lnTo>
                <a:lnTo>
                  <a:pt x="114300" y="128016"/>
                </a:lnTo>
                <a:lnTo>
                  <a:pt x="114300" y="123444"/>
                </a:lnTo>
                <a:lnTo>
                  <a:pt x="118872" y="118110"/>
                </a:lnTo>
                <a:close/>
              </a:path>
              <a:path w="441325" h="247014">
                <a:moveTo>
                  <a:pt x="35403" y="128016"/>
                </a:moveTo>
                <a:lnTo>
                  <a:pt x="19812" y="118872"/>
                </a:lnTo>
                <a:lnTo>
                  <a:pt x="17526" y="128016"/>
                </a:lnTo>
                <a:lnTo>
                  <a:pt x="35403" y="128016"/>
                </a:lnTo>
                <a:close/>
              </a:path>
              <a:path w="441325" h="247014">
                <a:moveTo>
                  <a:pt x="220218" y="236403"/>
                </a:moveTo>
                <a:lnTo>
                  <a:pt x="35403" y="128016"/>
                </a:lnTo>
                <a:lnTo>
                  <a:pt x="17526" y="128016"/>
                </a:lnTo>
                <a:lnTo>
                  <a:pt x="17526" y="128358"/>
                </a:lnTo>
                <a:lnTo>
                  <a:pt x="217932" y="245551"/>
                </a:lnTo>
                <a:lnTo>
                  <a:pt x="217932" y="237744"/>
                </a:lnTo>
                <a:lnTo>
                  <a:pt x="220218" y="236403"/>
                </a:lnTo>
                <a:close/>
              </a:path>
              <a:path w="441325" h="247014">
                <a:moveTo>
                  <a:pt x="326898" y="118110"/>
                </a:moveTo>
                <a:lnTo>
                  <a:pt x="326898" y="0"/>
                </a:lnTo>
                <a:lnTo>
                  <a:pt x="114300" y="0"/>
                </a:lnTo>
                <a:lnTo>
                  <a:pt x="114300" y="118110"/>
                </a:lnTo>
                <a:lnTo>
                  <a:pt x="118872" y="118110"/>
                </a:lnTo>
                <a:lnTo>
                  <a:pt x="118872" y="9906"/>
                </a:lnTo>
                <a:lnTo>
                  <a:pt x="123444" y="4572"/>
                </a:lnTo>
                <a:lnTo>
                  <a:pt x="123444" y="9906"/>
                </a:lnTo>
                <a:lnTo>
                  <a:pt x="316992" y="9906"/>
                </a:lnTo>
                <a:lnTo>
                  <a:pt x="316992" y="4572"/>
                </a:lnTo>
                <a:lnTo>
                  <a:pt x="321564" y="9906"/>
                </a:lnTo>
                <a:lnTo>
                  <a:pt x="321564" y="118110"/>
                </a:lnTo>
                <a:lnTo>
                  <a:pt x="326898" y="118110"/>
                </a:lnTo>
                <a:close/>
              </a:path>
              <a:path w="441325" h="247014">
                <a:moveTo>
                  <a:pt x="123444" y="128016"/>
                </a:moveTo>
                <a:lnTo>
                  <a:pt x="123444" y="9906"/>
                </a:lnTo>
                <a:lnTo>
                  <a:pt x="118872" y="9906"/>
                </a:lnTo>
                <a:lnTo>
                  <a:pt x="118872" y="118110"/>
                </a:lnTo>
                <a:lnTo>
                  <a:pt x="114300" y="123444"/>
                </a:lnTo>
                <a:lnTo>
                  <a:pt x="114300" y="128016"/>
                </a:lnTo>
                <a:lnTo>
                  <a:pt x="123444" y="128016"/>
                </a:lnTo>
                <a:close/>
              </a:path>
              <a:path w="441325" h="247014">
                <a:moveTo>
                  <a:pt x="123444" y="9906"/>
                </a:moveTo>
                <a:lnTo>
                  <a:pt x="123444" y="4572"/>
                </a:lnTo>
                <a:lnTo>
                  <a:pt x="118872" y="9906"/>
                </a:lnTo>
                <a:lnTo>
                  <a:pt x="123444" y="9906"/>
                </a:lnTo>
                <a:close/>
              </a:path>
              <a:path w="441325" h="247014">
                <a:moveTo>
                  <a:pt x="222504" y="237744"/>
                </a:moveTo>
                <a:lnTo>
                  <a:pt x="220218" y="236403"/>
                </a:lnTo>
                <a:lnTo>
                  <a:pt x="217932" y="237744"/>
                </a:lnTo>
                <a:lnTo>
                  <a:pt x="222504" y="237744"/>
                </a:lnTo>
                <a:close/>
              </a:path>
              <a:path w="441325" h="247014">
                <a:moveTo>
                  <a:pt x="222504" y="245555"/>
                </a:moveTo>
                <a:lnTo>
                  <a:pt x="222504" y="237744"/>
                </a:lnTo>
                <a:lnTo>
                  <a:pt x="217932" y="237744"/>
                </a:lnTo>
                <a:lnTo>
                  <a:pt x="217932" y="245551"/>
                </a:lnTo>
                <a:lnTo>
                  <a:pt x="220218" y="246888"/>
                </a:lnTo>
                <a:lnTo>
                  <a:pt x="222504" y="245555"/>
                </a:lnTo>
                <a:close/>
              </a:path>
              <a:path w="441325" h="247014">
                <a:moveTo>
                  <a:pt x="423672" y="128323"/>
                </a:moveTo>
                <a:lnTo>
                  <a:pt x="423672" y="128016"/>
                </a:lnTo>
                <a:lnTo>
                  <a:pt x="405032" y="128016"/>
                </a:lnTo>
                <a:lnTo>
                  <a:pt x="220218" y="236403"/>
                </a:lnTo>
                <a:lnTo>
                  <a:pt x="222504" y="237744"/>
                </a:lnTo>
                <a:lnTo>
                  <a:pt x="222504" y="245555"/>
                </a:lnTo>
                <a:lnTo>
                  <a:pt x="423672" y="128323"/>
                </a:lnTo>
                <a:close/>
              </a:path>
              <a:path w="441325" h="247014">
                <a:moveTo>
                  <a:pt x="321564" y="9906"/>
                </a:moveTo>
                <a:lnTo>
                  <a:pt x="316992" y="4572"/>
                </a:lnTo>
                <a:lnTo>
                  <a:pt x="316992" y="9906"/>
                </a:lnTo>
                <a:lnTo>
                  <a:pt x="321564" y="9906"/>
                </a:lnTo>
                <a:close/>
              </a:path>
              <a:path w="441325" h="247014">
                <a:moveTo>
                  <a:pt x="326898" y="128016"/>
                </a:moveTo>
                <a:lnTo>
                  <a:pt x="326898" y="123444"/>
                </a:lnTo>
                <a:lnTo>
                  <a:pt x="321564" y="118110"/>
                </a:lnTo>
                <a:lnTo>
                  <a:pt x="321564" y="9906"/>
                </a:lnTo>
                <a:lnTo>
                  <a:pt x="316992" y="9906"/>
                </a:lnTo>
                <a:lnTo>
                  <a:pt x="316992" y="128016"/>
                </a:lnTo>
                <a:lnTo>
                  <a:pt x="326898" y="128016"/>
                </a:lnTo>
                <a:close/>
              </a:path>
              <a:path w="441325" h="247014">
                <a:moveTo>
                  <a:pt x="441198" y="118110"/>
                </a:moveTo>
                <a:lnTo>
                  <a:pt x="321564" y="118110"/>
                </a:lnTo>
                <a:lnTo>
                  <a:pt x="326898" y="123444"/>
                </a:lnTo>
                <a:lnTo>
                  <a:pt x="326898" y="128016"/>
                </a:lnTo>
                <a:lnTo>
                  <a:pt x="405032" y="128016"/>
                </a:lnTo>
                <a:lnTo>
                  <a:pt x="420623" y="118872"/>
                </a:lnTo>
                <a:lnTo>
                  <a:pt x="423672" y="128016"/>
                </a:lnTo>
                <a:lnTo>
                  <a:pt x="423672" y="128323"/>
                </a:lnTo>
                <a:lnTo>
                  <a:pt x="441198" y="118110"/>
                </a:lnTo>
                <a:close/>
              </a:path>
              <a:path w="441325" h="247014">
                <a:moveTo>
                  <a:pt x="423672" y="128016"/>
                </a:moveTo>
                <a:lnTo>
                  <a:pt x="420623" y="118872"/>
                </a:lnTo>
                <a:lnTo>
                  <a:pt x="405032" y="128016"/>
                </a:lnTo>
                <a:lnTo>
                  <a:pt x="423672" y="12801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78865" y="5315711"/>
            <a:ext cx="441198" cy="2415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8865" y="5315711"/>
            <a:ext cx="441325" cy="247015"/>
          </a:xfrm>
          <a:custGeom>
            <a:avLst/>
            <a:gdLst/>
            <a:ahLst/>
            <a:cxnLst/>
            <a:rect l="l" t="t" r="r" b="b"/>
            <a:pathLst>
              <a:path w="441325" h="247014">
                <a:moveTo>
                  <a:pt x="119634" y="118110"/>
                </a:moveTo>
                <a:lnTo>
                  <a:pt x="0" y="118110"/>
                </a:lnTo>
                <a:lnTo>
                  <a:pt x="17525" y="128323"/>
                </a:lnTo>
                <a:lnTo>
                  <a:pt x="17526" y="128016"/>
                </a:lnTo>
                <a:lnTo>
                  <a:pt x="20574" y="118872"/>
                </a:lnTo>
                <a:lnTo>
                  <a:pt x="36165" y="128016"/>
                </a:lnTo>
                <a:lnTo>
                  <a:pt x="114299" y="128016"/>
                </a:lnTo>
                <a:lnTo>
                  <a:pt x="114300" y="123444"/>
                </a:lnTo>
                <a:lnTo>
                  <a:pt x="119634" y="118110"/>
                </a:lnTo>
                <a:close/>
              </a:path>
              <a:path w="441325" h="247014">
                <a:moveTo>
                  <a:pt x="36165" y="128016"/>
                </a:moveTo>
                <a:lnTo>
                  <a:pt x="20574" y="118872"/>
                </a:lnTo>
                <a:lnTo>
                  <a:pt x="17526" y="128016"/>
                </a:lnTo>
                <a:lnTo>
                  <a:pt x="36165" y="128016"/>
                </a:lnTo>
                <a:close/>
              </a:path>
              <a:path w="441325" h="247014">
                <a:moveTo>
                  <a:pt x="220979" y="236403"/>
                </a:moveTo>
                <a:lnTo>
                  <a:pt x="36165" y="128016"/>
                </a:lnTo>
                <a:lnTo>
                  <a:pt x="17526" y="128016"/>
                </a:lnTo>
                <a:lnTo>
                  <a:pt x="17525" y="128323"/>
                </a:lnTo>
                <a:lnTo>
                  <a:pt x="218694" y="245555"/>
                </a:lnTo>
                <a:lnTo>
                  <a:pt x="218694" y="237744"/>
                </a:lnTo>
                <a:lnTo>
                  <a:pt x="220979" y="236403"/>
                </a:lnTo>
                <a:close/>
              </a:path>
              <a:path w="441325" h="247014">
                <a:moveTo>
                  <a:pt x="326898" y="118110"/>
                </a:moveTo>
                <a:lnTo>
                  <a:pt x="326898" y="0"/>
                </a:lnTo>
                <a:lnTo>
                  <a:pt x="114300" y="0"/>
                </a:lnTo>
                <a:lnTo>
                  <a:pt x="114299" y="118110"/>
                </a:lnTo>
                <a:lnTo>
                  <a:pt x="119634" y="118110"/>
                </a:lnTo>
                <a:lnTo>
                  <a:pt x="119634" y="9906"/>
                </a:lnTo>
                <a:lnTo>
                  <a:pt x="124205" y="4572"/>
                </a:lnTo>
                <a:lnTo>
                  <a:pt x="124205" y="9906"/>
                </a:lnTo>
                <a:lnTo>
                  <a:pt x="317754" y="9906"/>
                </a:lnTo>
                <a:lnTo>
                  <a:pt x="317754" y="4572"/>
                </a:lnTo>
                <a:lnTo>
                  <a:pt x="322326" y="9906"/>
                </a:lnTo>
                <a:lnTo>
                  <a:pt x="322326" y="118110"/>
                </a:lnTo>
                <a:lnTo>
                  <a:pt x="326898" y="118110"/>
                </a:lnTo>
                <a:close/>
              </a:path>
              <a:path w="441325" h="247014">
                <a:moveTo>
                  <a:pt x="124205" y="128016"/>
                </a:moveTo>
                <a:lnTo>
                  <a:pt x="124205" y="9906"/>
                </a:lnTo>
                <a:lnTo>
                  <a:pt x="119634" y="9906"/>
                </a:lnTo>
                <a:lnTo>
                  <a:pt x="119634" y="118110"/>
                </a:lnTo>
                <a:lnTo>
                  <a:pt x="114300" y="123444"/>
                </a:lnTo>
                <a:lnTo>
                  <a:pt x="114299" y="128016"/>
                </a:lnTo>
                <a:lnTo>
                  <a:pt x="124205" y="128016"/>
                </a:lnTo>
                <a:close/>
              </a:path>
              <a:path w="441325" h="247014">
                <a:moveTo>
                  <a:pt x="124205" y="9906"/>
                </a:moveTo>
                <a:lnTo>
                  <a:pt x="124205" y="4572"/>
                </a:lnTo>
                <a:lnTo>
                  <a:pt x="119634" y="9906"/>
                </a:lnTo>
                <a:lnTo>
                  <a:pt x="124205" y="9906"/>
                </a:lnTo>
                <a:close/>
              </a:path>
              <a:path w="441325" h="247014">
                <a:moveTo>
                  <a:pt x="223265" y="237744"/>
                </a:moveTo>
                <a:lnTo>
                  <a:pt x="220979" y="236403"/>
                </a:lnTo>
                <a:lnTo>
                  <a:pt x="218694" y="237744"/>
                </a:lnTo>
                <a:lnTo>
                  <a:pt x="223265" y="237744"/>
                </a:lnTo>
                <a:close/>
              </a:path>
              <a:path w="441325" h="247014">
                <a:moveTo>
                  <a:pt x="223265" y="245551"/>
                </a:moveTo>
                <a:lnTo>
                  <a:pt x="223265" y="237744"/>
                </a:lnTo>
                <a:lnTo>
                  <a:pt x="218694" y="237744"/>
                </a:lnTo>
                <a:lnTo>
                  <a:pt x="218694" y="245555"/>
                </a:lnTo>
                <a:lnTo>
                  <a:pt x="220979" y="246888"/>
                </a:lnTo>
                <a:lnTo>
                  <a:pt x="223265" y="245551"/>
                </a:lnTo>
                <a:close/>
              </a:path>
              <a:path w="441325" h="247014">
                <a:moveTo>
                  <a:pt x="423672" y="128358"/>
                </a:moveTo>
                <a:lnTo>
                  <a:pt x="423672" y="128016"/>
                </a:lnTo>
                <a:lnTo>
                  <a:pt x="405794" y="128016"/>
                </a:lnTo>
                <a:lnTo>
                  <a:pt x="220979" y="236403"/>
                </a:lnTo>
                <a:lnTo>
                  <a:pt x="223265" y="237744"/>
                </a:lnTo>
                <a:lnTo>
                  <a:pt x="223265" y="245551"/>
                </a:lnTo>
                <a:lnTo>
                  <a:pt x="423672" y="128358"/>
                </a:lnTo>
                <a:close/>
              </a:path>
              <a:path w="441325" h="247014">
                <a:moveTo>
                  <a:pt x="322326" y="9906"/>
                </a:moveTo>
                <a:lnTo>
                  <a:pt x="317754" y="4572"/>
                </a:lnTo>
                <a:lnTo>
                  <a:pt x="317754" y="9906"/>
                </a:lnTo>
                <a:lnTo>
                  <a:pt x="322326" y="9906"/>
                </a:lnTo>
                <a:close/>
              </a:path>
              <a:path w="441325" h="247014">
                <a:moveTo>
                  <a:pt x="326898" y="128016"/>
                </a:moveTo>
                <a:lnTo>
                  <a:pt x="326898" y="123444"/>
                </a:lnTo>
                <a:lnTo>
                  <a:pt x="322326" y="118110"/>
                </a:lnTo>
                <a:lnTo>
                  <a:pt x="322326" y="9906"/>
                </a:lnTo>
                <a:lnTo>
                  <a:pt x="317754" y="9906"/>
                </a:lnTo>
                <a:lnTo>
                  <a:pt x="317754" y="128016"/>
                </a:lnTo>
                <a:lnTo>
                  <a:pt x="326898" y="128016"/>
                </a:lnTo>
                <a:close/>
              </a:path>
              <a:path w="441325" h="247014">
                <a:moveTo>
                  <a:pt x="441198" y="118110"/>
                </a:moveTo>
                <a:lnTo>
                  <a:pt x="322326" y="118110"/>
                </a:lnTo>
                <a:lnTo>
                  <a:pt x="326898" y="123444"/>
                </a:lnTo>
                <a:lnTo>
                  <a:pt x="326898" y="128016"/>
                </a:lnTo>
                <a:lnTo>
                  <a:pt x="405794" y="128016"/>
                </a:lnTo>
                <a:lnTo>
                  <a:pt x="421386" y="118872"/>
                </a:lnTo>
                <a:lnTo>
                  <a:pt x="423672" y="128016"/>
                </a:lnTo>
                <a:lnTo>
                  <a:pt x="423672" y="128358"/>
                </a:lnTo>
                <a:lnTo>
                  <a:pt x="441198" y="118110"/>
                </a:lnTo>
                <a:close/>
              </a:path>
              <a:path w="441325" h="247014">
                <a:moveTo>
                  <a:pt x="423672" y="128016"/>
                </a:moveTo>
                <a:lnTo>
                  <a:pt x="421386" y="118872"/>
                </a:lnTo>
                <a:lnTo>
                  <a:pt x="405794" y="128016"/>
                </a:lnTo>
                <a:lnTo>
                  <a:pt x="423672" y="12801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1363" y="5296661"/>
            <a:ext cx="441198" cy="2407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11363" y="5296661"/>
            <a:ext cx="441325" cy="247015"/>
          </a:xfrm>
          <a:custGeom>
            <a:avLst/>
            <a:gdLst/>
            <a:ahLst/>
            <a:cxnLst/>
            <a:rect l="l" t="t" r="r" b="b"/>
            <a:pathLst>
              <a:path w="441325" h="247014">
                <a:moveTo>
                  <a:pt x="118872" y="118110"/>
                </a:moveTo>
                <a:lnTo>
                  <a:pt x="0" y="118110"/>
                </a:lnTo>
                <a:lnTo>
                  <a:pt x="17526" y="128358"/>
                </a:lnTo>
                <a:lnTo>
                  <a:pt x="17526" y="127254"/>
                </a:lnTo>
                <a:lnTo>
                  <a:pt x="19812" y="118872"/>
                </a:lnTo>
                <a:lnTo>
                  <a:pt x="34196" y="127254"/>
                </a:lnTo>
                <a:lnTo>
                  <a:pt x="114300" y="127254"/>
                </a:lnTo>
                <a:lnTo>
                  <a:pt x="114300" y="122682"/>
                </a:lnTo>
                <a:lnTo>
                  <a:pt x="118872" y="118110"/>
                </a:lnTo>
                <a:close/>
              </a:path>
              <a:path w="441325" h="247014">
                <a:moveTo>
                  <a:pt x="34196" y="127254"/>
                </a:moveTo>
                <a:lnTo>
                  <a:pt x="19812" y="118872"/>
                </a:lnTo>
                <a:lnTo>
                  <a:pt x="17526" y="127254"/>
                </a:lnTo>
                <a:lnTo>
                  <a:pt x="34196" y="127254"/>
                </a:lnTo>
                <a:close/>
              </a:path>
              <a:path w="441325" h="247014">
                <a:moveTo>
                  <a:pt x="220217" y="235649"/>
                </a:moveTo>
                <a:lnTo>
                  <a:pt x="34196" y="127254"/>
                </a:lnTo>
                <a:lnTo>
                  <a:pt x="17526" y="127254"/>
                </a:lnTo>
                <a:lnTo>
                  <a:pt x="17526" y="128358"/>
                </a:lnTo>
                <a:lnTo>
                  <a:pt x="217932" y="245551"/>
                </a:lnTo>
                <a:lnTo>
                  <a:pt x="217932" y="236982"/>
                </a:lnTo>
                <a:lnTo>
                  <a:pt x="220217" y="235649"/>
                </a:lnTo>
                <a:close/>
              </a:path>
              <a:path w="441325" h="247014">
                <a:moveTo>
                  <a:pt x="326898" y="118110"/>
                </a:moveTo>
                <a:lnTo>
                  <a:pt x="326898" y="0"/>
                </a:lnTo>
                <a:lnTo>
                  <a:pt x="114300" y="0"/>
                </a:lnTo>
                <a:lnTo>
                  <a:pt x="114300" y="118110"/>
                </a:lnTo>
                <a:lnTo>
                  <a:pt x="118872" y="118110"/>
                </a:lnTo>
                <a:lnTo>
                  <a:pt x="118872" y="9144"/>
                </a:lnTo>
                <a:lnTo>
                  <a:pt x="123444" y="4572"/>
                </a:lnTo>
                <a:lnTo>
                  <a:pt x="123444" y="9144"/>
                </a:lnTo>
                <a:lnTo>
                  <a:pt x="316992" y="9144"/>
                </a:lnTo>
                <a:lnTo>
                  <a:pt x="316992" y="4572"/>
                </a:lnTo>
                <a:lnTo>
                  <a:pt x="321564" y="9144"/>
                </a:lnTo>
                <a:lnTo>
                  <a:pt x="321564" y="118110"/>
                </a:lnTo>
                <a:lnTo>
                  <a:pt x="326898" y="118110"/>
                </a:lnTo>
                <a:close/>
              </a:path>
              <a:path w="441325" h="247014">
                <a:moveTo>
                  <a:pt x="123444" y="127254"/>
                </a:moveTo>
                <a:lnTo>
                  <a:pt x="123444" y="9144"/>
                </a:lnTo>
                <a:lnTo>
                  <a:pt x="118872" y="9144"/>
                </a:lnTo>
                <a:lnTo>
                  <a:pt x="118872" y="118110"/>
                </a:lnTo>
                <a:lnTo>
                  <a:pt x="114300" y="122682"/>
                </a:lnTo>
                <a:lnTo>
                  <a:pt x="114300" y="127254"/>
                </a:lnTo>
                <a:lnTo>
                  <a:pt x="123444" y="127254"/>
                </a:lnTo>
                <a:close/>
              </a:path>
              <a:path w="441325" h="247014">
                <a:moveTo>
                  <a:pt x="123444" y="9144"/>
                </a:moveTo>
                <a:lnTo>
                  <a:pt x="123444" y="4572"/>
                </a:lnTo>
                <a:lnTo>
                  <a:pt x="118872" y="9144"/>
                </a:lnTo>
                <a:lnTo>
                  <a:pt x="123444" y="9144"/>
                </a:lnTo>
                <a:close/>
              </a:path>
              <a:path w="441325" h="247014">
                <a:moveTo>
                  <a:pt x="222504" y="236982"/>
                </a:moveTo>
                <a:lnTo>
                  <a:pt x="220217" y="235649"/>
                </a:lnTo>
                <a:lnTo>
                  <a:pt x="217932" y="236982"/>
                </a:lnTo>
                <a:lnTo>
                  <a:pt x="222504" y="236982"/>
                </a:lnTo>
                <a:close/>
              </a:path>
              <a:path w="441325" h="247014">
                <a:moveTo>
                  <a:pt x="222504" y="245555"/>
                </a:moveTo>
                <a:lnTo>
                  <a:pt x="222504" y="236982"/>
                </a:lnTo>
                <a:lnTo>
                  <a:pt x="217932" y="236982"/>
                </a:lnTo>
                <a:lnTo>
                  <a:pt x="217932" y="245551"/>
                </a:lnTo>
                <a:lnTo>
                  <a:pt x="220218" y="246888"/>
                </a:lnTo>
                <a:lnTo>
                  <a:pt x="222504" y="245555"/>
                </a:lnTo>
                <a:close/>
              </a:path>
              <a:path w="441325" h="247014">
                <a:moveTo>
                  <a:pt x="422909" y="128767"/>
                </a:moveTo>
                <a:lnTo>
                  <a:pt x="422909" y="127254"/>
                </a:lnTo>
                <a:lnTo>
                  <a:pt x="406239" y="127254"/>
                </a:lnTo>
                <a:lnTo>
                  <a:pt x="220217" y="235649"/>
                </a:lnTo>
                <a:lnTo>
                  <a:pt x="222504" y="236982"/>
                </a:lnTo>
                <a:lnTo>
                  <a:pt x="222504" y="245555"/>
                </a:lnTo>
                <a:lnTo>
                  <a:pt x="422909" y="128767"/>
                </a:lnTo>
                <a:close/>
              </a:path>
              <a:path w="441325" h="247014">
                <a:moveTo>
                  <a:pt x="321564" y="9144"/>
                </a:moveTo>
                <a:lnTo>
                  <a:pt x="316992" y="4572"/>
                </a:lnTo>
                <a:lnTo>
                  <a:pt x="316992" y="9144"/>
                </a:lnTo>
                <a:lnTo>
                  <a:pt x="321564" y="9144"/>
                </a:lnTo>
                <a:close/>
              </a:path>
              <a:path w="441325" h="247014">
                <a:moveTo>
                  <a:pt x="326898" y="127254"/>
                </a:moveTo>
                <a:lnTo>
                  <a:pt x="326898" y="122682"/>
                </a:lnTo>
                <a:lnTo>
                  <a:pt x="321564" y="118110"/>
                </a:lnTo>
                <a:lnTo>
                  <a:pt x="321564" y="9144"/>
                </a:lnTo>
                <a:lnTo>
                  <a:pt x="316992" y="9144"/>
                </a:lnTo>
                <a:lnTo>
                  <a:pt x="316992" y="127254"/>
                </a:lnTo>
                <a:lnTo>
                  <a:pt x="326898" y="127254"/>
                </a:lnTo>
                <a:close/>
              </a:path>
              <a:path w="441325" h="247014">
                <a:moveTo>
                  <a:pt x="441198" y="118110"/>
                </a:moveTo>
                <a:lnTo>
                  <a:pt x="321564" y="118110"/>
                </a:lnTo>
                <a:lnTo>
                  <a:pt x="326898" y="122682"/>
                </a:lnTo>
                <a:lnTo>
                  <a:pt x="326898" y="127254"/>
                </a:lnTo>
                <a:lnTo>
                  <a:pt x="406239" y="127254"/>
                </a:lnTo>
                <a:lnTo>
                  <a:pt x="420623" y="118872"/>
                </a:lnTo>
                <a:lnTo>
                  <a:pt x="422909" y="127254"/>
                </a:lnTo>
                <a:lnTo>
                  <a:pt x="422909" y="128767"/>
                </a:lnTo>
                <a:lnTo>
                  <a:pt x="441198" y="118110"/>
                </a:lnTo>
                <a:close/>
              </a:path>
              <a:path w="441325" h="247014">
                <a:moveTo>
                  <a:pt x="422909" y="127254"/>
                </a:moveTo>
                <a:lnTo>
                  <a:pt x="420623" y="118872"/>
                </a:lnTo>
                <a:lnTo>
                  <a:pt x="406239" y="127254"/>
                </a:lnTo>
                <a:lnTo>
                  <a:pt x="422909" y="12725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5875" y="5622797"/>
            <a:ext cx="778001" cy="4457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8927" y="5644134"/>
            <a:ext cx="778001" cy="445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14589" y="5622797"/>
            <a:ext cx="778001" cy="4457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17091" y="4415028"/>
            <a:ext cx="330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7091" y="5149595"/>
            <a:ext cx="339090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844"/>
              </a:spcBef>
            </a:pPr>
            <a:r>
              <a:rPr sz="2400" b="1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5303" y="6229603"/>
            <a:ext cx="25444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Perform correlation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19070" y="5678932"/>
            <a:ext cx="7670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Rankings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18417" y="5705855"/>
            <a:ext cx="715518" cy="3505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0733" y="3007614"/>
            <a:ext cx="5823203" cy="20993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ct val="100000"/>
              </a:lnSpc>
            </a:pPr>
            <a:r>
              <a:rPr lang="en-US" spc="-5" dirty="0" err="1" smtClean="0"/>
              <a:t>contd</a:t>
            </a:r>
            <a:r>
              <a:rPr lang="en-US" spc="-5" dirty="0" smtClean="0"/>
              <a:t>…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10779" y="1529334"/>
            <a:ext cx="297434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QMOOD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Validation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1325" y="2932925"/>
            <a:ext cx="269176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Close agreement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between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assessments done by 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evaluators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6261" y="5188458"/>
            <a:ext cx="1492250" cy="480059"/>
          </a:xfrm>
          <a:custGeom>
            <a:avLst/>
            <a:gdLst/>
            <a:ahLst/>
            <a:cxnLst/>
            <a:rect l="l" t="t" r="r" b="b"/>
            <a:pathLst>
              <a:path w="1492250" h="480060">
                <a:moveTo>
                  <a:pt x="1491996" y="477774"/>
                </a:moveTo>
                <a:lnTo>
                  <a:pt x="1491996" y="1524"/>
                </a:lnTo>
                <a:lnTo>
                  <a:pt x="1489710" y="0"/>
                </a:lnTo>
                <a:lnTo>
                  <a:pt x="2285" y="0"/>
                </a:lnTo>
                <a:lnTo>
                  <a:pt x="0" y="1524"/>
                </a:lnTo>
                <a:lnTo>
                  <a:pt x="0" y="477774"/>
                </a:lnTo>
                <a:lnTo>
                  <a:pt x="2286" y="480060"/>
                </a:lnTo>
                <a:lnTo>
                  <a:pt x="4572" y="480060"/>
                </a:lnTo>
                <a:lnTo>
                  <a:pt x="4572" y="9144"/>
                </a:lnTo>
                <a:lnTo>
                  <a:pt x="9144" y="4572"/>
                </a:lnTo>
                <a:lnTo>
                  <a:pt x="9143" y="9144"/>
                </a:lnTo>
                <a:lnTo>
                  <a:pt x="1482852" y="9144"/>
                </a:lnTo>
                <a:lnTo>
                  <a:pt x="1482852" y="4572"/>
                </a:lnTo>
                <a:lnTo>
                  <a:pt x="1487424" y="9144"/>
                </a:lnTo>
                <a:lnTo>
                  <a:pt x="1487424" y="480060"/>
                </a:lnTo>
                <a:lnTo>
                  <a:pt x="1489710" y="480060"/>
                </a:lnTo>
                <a:lnTo>
                  <a:pt x="1491996" y="477774"/>
                </a:lnTo>
                <a:close/>
              </a:path>
              <a:path w="1492250" h="480060">
                <a:moveTo>
                  <a:pt x="9143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3" y="9144"/>
                </a:lnTo>
                <a:close/>
              </a:path>
              <a:path w="1492250" h="480060">
                <a:moveTo>
                  <a:pt x="9144" y="470154"/>
                </a:moveTo>
                <a:lnTo>
                  <a:pt x="9143" y="9144"/>
                </a:lnTo>
                <a:lnTo>
                  <a:pt x="4572" y="9144"/>
                </a:lnTo>
                <a:lnTo>
                  <a:pt x="4572" y="470154"/>
                </a:lnTo>
                <a:lnTo>
                  <a:pt x="9144" y="470154"/>
                </a:lnTo>
                <a:close/>
              </a:path>
              <a:path w="1492250" h="480060">
                <a:moveTo>
                  <a:pt x="1487424" y="470154"/>
                </a:moveTo>
                <a:lnTo>
                  <a:pt x="4572" y="470154"/>
                </a:lnTo>
                <a:lnTo>
                  <a:pt x="9144" y="474726"/>
                </a:lnTo>
                <a:lnTo>
                  <a:pt x="9144" y="480060"/>
                </a:lnTo>
                <a:lnTo>
                  <a:pt x="1482852" y="480060"/>
                </a:lnTo>
                <a:lnTo>
                  <a:pt x="1482852" y="474726"/>
                </a:lnTo>
                <a:lnTo>
                  <a:pt x="1487424" y="470154"/>
                </a:lnTo>
                <a:close/>
              </a:path>
              <a:path w="1492250" h="480060">
                <a:moveTo>
                  <a:pt x="9144" y="480060"/>
                </a:moveTo>
                <a:lnTo>
                  <a:pt x="9144" y="474726"/>
                </a:lnTo>
                <a:lnTo>
                  <a:pt x="4572" y="470154"/>
                </a:lnTo>
                <a:lnTo>
                  <a:pt x="4572" y="480060"/>
                </a:lnTo>
                <a:lnTo>
                  <a:pt x="9144" y="480060"/>
                </a:lnTo>
                <a:close/>
              </a:path>
              <a:path w="1492250" h="480060">
                <a:moveTo>
                  <a:pt x="1487424" y="9144"/>
                </a:moveTo>
                <a:lnTo>
                  <a:pt x="1482852" y="4572"/>
                </a:lnTo>
                <a:lnTo>
                  <a:pt x="1482852" y="9144"/>
                </a:lnTo>
                <a:lnTo>
                  <a:pt x="1487424" y="9144"/>
                </a:lnTo>
                <a:close/>
              </a:path>
              <a:path w="1492250" h="480060">
                <a:moveTo>
                  <a:pt x="1487424" y="470154"/>
                </a:moveTo>
                <a:lnTo>
                  <a:pt x="1487424" y="9144"/>
                </a:lnTo>
                <a:lnTo>
                  <a:pt x="1482852" y="9144"/>
                </a:lnTo>
                <a:lnTo>
                  <a:pt x="1482852" y="470154"/>
                </a:lnTo>
                <a:lnTo>
                  <a:pt x="1487424" y="470154"/>
                </a:lnTo>
                <a:close/>
              </a:path>
              <a:path w="1492250" h="480060">
                <a:moveTo>
                  <a:pt x="1487424" y="480060"/>
                </a:moveTo>
                <a:lnTo>
                  <a:pt x="1487424" y="470154"/>
                </a:lnTo>
                <a:lnTo>
                  <a:pt x="1482852" y="474726"/>
                </a:lnTo>
                <a:lnTo>
                  <a:pt x="1482852" y="480060"/>
                </a:lnTo>
                <a:lnTo>
                  <a:pt x="1487424" y="48006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2635" y="5450204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4">
                <a:moveTo>
                  <a:pt x="0" y="0"/>
                </a:moveTo>
                <a:lnTo>
                  <a:pt x="748283" y="0"/>
                </a:lnTo>
              </a:path>
            </a:pathLst>
          </a:custGeom>
          <a:ln w="11429">
            <a:solidFill>
              <a:srgbClr val="1D4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7967" y="4737112"/>
            <a:ext cx="7583805" cy="17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10" dirty="0">
                <a:latin typeface="Arial"/>
                <a:cs typeface="Arial"/>
              </a:rPr>
              <a:t>Results Comparison: </a:t>
            </a:r>
            <a:r>
              <a:rPr sz="2000" spc="-5" dirty="0">
                <a:latin typeface="Arial"/>
                <a:cs typeface="Arial"/>
              </a:rPr>
              <a:t>Spearman’s rank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coefficient</a:t>
            </a:r>
            <a:endParaRPr sz="2000">
              <a:latin typeface="Arial"/>
              <a:cs typeface="Arial"/>
            </a:endParaRPr>
          </a:p>
          <a:p>
            <a:pPr marL="1320800">
              <a:lnSpc>
                <a:spcPct val="100000"/>
              </a:lnSpc>
              <a:spcBef>
                <a:spcPts val="1155"/>
              </a:spcBef>
            </a:pPr>
            <a:r>
              <a:rPr sz="1400" spc="-5" dirty="0">
                <a:solidFill>
                  <a:srgbClr val="1D4940"/>
                </a:solidFill>
                <a:latin typeface="Cambria"/>
                <a:cs typeface="Cambria"/>
              </a:rPr>
              <a:t>6 </a:t>
            </a:r>
            <a:r>
              <a:rPr sz="2100" spc="-7" baseline="1984" dirty="0">
                <a:solidFill>
                  <a:srgbClr val="1D4940"/>
                </a:solidFill>
                <a:latin typeface="Cambria"/>
                <a:cs typeface="Cambria"/>
              </a:rPr>
              <a:t>∑</a:t>
            </a:r>
            <a:r>
              <a:rPr sz="2100" spc="-352" baseline="1984" dirty="0">
                <a:solidFill>
                  <a:srgbClr val="1D4940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1D4940"/>
                </a:solidFill>
                <a:latin typeface="Cambria"/>
                <a:cs typeface="Cambria"/>
              </a:rPr>
              <a:t>d</a:t>
            </a:r>
            <a:r>
              <a:rPr sz="1500" spc="82" baseline="27777" dirty="0">
                <a:solidFill>
                  <a:srgbClr val="1D4940"/>
                </a:solidFill>
                <a:latin typeface="Cambria"/>
                <a:cs typeface="Cambria"/>
              </a:rPr>
              <a:t>2</a:t>
            </a:r>
            <a:endParaRPr sz="1500" baseline="27777">
              <a:latin typeface="Cambria"/>
              <a:cs typeface="Cambria"/>
            </a:endParaRPr>
          </a:p>
          <a:p>
            <a:pPr marR="5127625" algn="ctr">
              <a:lnSpc>
                <a:spcPct val="100000"/>
              </a:lnSpc>
              <a:spcBef>
                <a:spcPts val="310"/>
              </a:spcBef>
            </a:pPr>
            <a:r>
              <a:rPr sz="2100" spc="-67" baseline="37698" dirty="0">
                <a:solidFill>
                  <a:srgbClr val="1D4940"/>
                </a:solidFill>
                <a:latin typeface="Cambria"/>
                <a:cs typeface="Cambria"/>
              </a:rPr>
              <a:t>r</a:t>
            </a:r>
            <a:r>
              <a:rPr sz="1500" spc="-67" baseline="36111" dirty="0">
                <a:solidFill>
                  <a:srgbClr val="1D4940"/>
                </a:solidFill>
                <a:latin typeface="Cambria"/>
                <a:cs typeface="Cambria"/>
              </a:rPr>
              <a:t>s </a:t>
            </a:r>
            <a:r>
              <a:rPr sz="2100" spc="322" baseline="37698" dirty="0">
                <a:solidFill>
                  <a:srgbClr val="1D4940"/>
                </a:solidFill>
                <a:latin typeface="Cambria"/>
                <a:cs typeface="Cambria"/>
              </a:rPr>
              <a:t>= </a:t>
            </a:r>
            <a:r>
              <a:rPr sz="2100" spc="195" baseline="37698" dirty="0">
                <a:solidFill>
                  <a:srgbClr val="1D4940"/>
                </a:solidFill>
                <a:latin typeface="Cambria"/>
                <a:cs typeface="Cambria"/>
              </a:rPr>
              <a:t>1</a:t>
            </a:r>
            <a:r>
              <a:rPr sz="2100" spc="-150" baseline="37698" dirty="0">
                <a:solidFill>
                  <a:srgbClr val="1D4940"/>
                </a:solidFill>
                <a:latin typeface="Cambria"/>
                <a:cs typeface="Cambria"/>
              </a:rPr>
              <a:t> </a:t>
            </a:r>
            <a:r>
              <a:rPr sz="2100" spc="-540" baseline="37698" dirty="0">
                <a:solidFill>
                  <a:srgbClr val="1D4940"/>
                </a:solidFill>
                <a:latin typeface="Cambria"/>
                <a:cs typeface="Cambria"/>
              </a:rPr>
              <a:t>—</a:t>
            </a:r>
            <a:r>
              <a:rPr sz="2100" spc="-22" baseline="37698" dirty="0">
                <a:solidFill>
                  <a:srgbClr val="1D4940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1D4940"/>
                </a:solidFill>
                <a:latin typeface="Cambria"/>
                <a:cs typeface="Cambria"/>
              </a:rPr>
              <a:t>n(n</a:t>
            </a:r>
            <a:r>
              <a:rPr sz="1500" spc="60" baseline="22222" dirty="0">
                <a:solidFill>
                  <a:srgbClr val="1D4940"/>
                </a:solidFill>
                <a:latin typeface="Cambria"/>
                <a:cs typeface="Cambria"/>
              </a:rPr>
              <a:t>2 </a:t>
            </a:r>
            <a:r>
              <a:rPr sz="1400" spc="-360" dirty="0">
                <a:solidFill>
                  <a:srgbClr val="1D4940"/>
                </a:solidFill>
                <a:latin typeface="Cambria"/>
                <a:cs typeface="Cambria"/>
              </a:rPr>
              <a:t>—</a:t>
            </a:r>
            <a:r>
              <a:rPr sz="1400" spc="-10" dirty="0">
                <a:solidFill>
                  <a:srgbClr val="1D4940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1D4940"/>
                </a:solidFill>
                <a:latin typeface="Cambria"/>
                <a:cs typeface="Cambria"/>
              </a:rPr>
              <a:t>1)</a:t>
            </a:r>
            <a:endParaRPr sz="1400">
              <a:latin typeface="Cambria"/>
              <a:cs typeface="Cambria"/>
            </a:endParaRPr>
          </a:p>
          <a:p>
            <a:pPr marR="5034280" algn="ctr">
              <a:lnSpc>
                <a:spcPct val="100000"/>
              </a:lnSpc>
              <a:spcBef>
                <a:spcPts val="700"/>
              </a:spcBef>
            </a:pPr>
            <a:r>
              <a:rPr sz="1400" spc="-45" dirty="0">
                <a:solidFill>
                  <a:srgbClr val="1D4940"/>
                </a:solidFill>
                <a:latin typeface="Cambria"/>
                <a:cs typeface="Cambria"/>
              </a:rPr>
              <a:t>r</a:t>
            </a:r>
            <a:r>
              <a:rPr sz="1500" spc="-67" baseline="-16666" dirty="0">
                <a:solidFill>
                  <a:srgbClr val="1D4940"/>
                </a:solidFill>
                <a:latin typeface="Cambria"/>
                <a:cs typeface="Cambria"/>
              </a:rPr>
              <a:t>s  </a:t>
            </a:r>
            <a:r>
              <a:rPr sz="1400" spc="245" dirty="0">
                <a:solidFill>
                  <a:srgbClr val="1D4940"/>
                </a:solidFill>
                <a:latin typeface="Cambria"/>
                <a:cs typeface="Cambria"/>
              </a:rPr>
              <a:t>X </a:t>
            </a:r>
            <a:r>
              <a:rPr sz="1400" spc="-5" dirty="0">
                <a:solidFill>
                  <a:srgbClr val="1D4940"/>
                </a:solidFill>
                <a:latin typeface="Cambria"/>
                <a:cs typeface="Cambria"/>
              </a:rPr>
              <a:t>0.55 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means</a:t>
            </a:r>
            <a:r>
              <a:rPr sz="1400" spc="-135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significant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2857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QMOOD </a:t>
            </a:r>
            <a:r>
              <a:rPr sz="1800" spc="-5" dirty="0">
                <a:latin typeface="Arial"/>
                <a:cs typeface="Arial"/>
              </a:rPr>
              <a:t>had </a:t>
            </a:r>
            <a:r>
              <a:rPr sz="1800" dirty="0">
                <a:latin typeface="Arial"/>
                <a:cs typeface="Arial"/>
              </a:rPr>
              <a:t>statistically significant correlations </a:t>
            </a:r>
            <a:r>
              <a:rPr sz="1800" spc="-5" dirty="0">
                <a:latin typeface="Arial"/>
                <a:cs typeface="Arial"/>
              </a:rPr>
              <a:t>with </a:t>
            </a:r>
            <a:r>
              <a:rPr sz="1800" spc="-70" dirty="0">
                <a:latin typeface="Arial"/>
                <a:cs typeface="Arial"/>
              </a:rPr>
              <a:t>11 </a:t>
            </a:r>
            <a:r>
              <a:rPr sz="1800" spc="-5" dirty="0">
                <a:latin typeface="Arial"/>
                <a:cs typeface="Arial"/>
              </a:rPr>
              <a:t>of 13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evaluators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6815" y="2398776"/>
            <a:ext cx="3954779" cy="2273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0719" y="2398776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0719" y="2561082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0719" y="2723388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0719" y="2885694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0719" y="3048000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0719" y="3210305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0719" y="3373373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0719" y="3535679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0719" y="3697985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0719" y="3860291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0719" y="4022597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0719" y="4184903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0719" y="4347209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0719" y="4509515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0719" y="4671821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100465" y="2236470"/>
          <a:ext cx="3954779" cy="244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59"/>
                <a:gridCol w="54864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69748"/>
                <a:gridCol w="269748"/>
                <a:gridCol w="268986"/>
                <a:gridCol w="269748"/>
              </a:tblGrid>
              <a:tr h="189492">
                <a:tc>
                  <a:txBody>
                    <a:bodyPr/>
                    <a:lstStyle/>
                    <a:p>
                      <a:pPr marR="20320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17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16351"/>
                    </a:solidFill>
                  </a:tcPr>
                </a:tc>
              </a:tr>
              <a:tr h="144773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30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30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6229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59573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114941" y="4505705"/>
            <a:ext cx="2951988" cy="148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4941" y="3039617"/>
            <a:ext cx="2951988" cy="148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5317" y="2393442"/>
            <a:ext cx="2951988" cy="148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275975" y="5151628"/>
          <a:ext cx="5388863" cy="62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39"/>
                <a:gridCol w="363474"/>
                <a:gridCol w="364236"/>
                <a:gridCol w="363474"/>
                <a:gridCol w="363474"/>
                <a:gridCol w="363474"/>
                <a:gridCol w="363474"/>
                <a:gridCol w="363474"/>
                <a:gridCol w="363474"/>
                <a:gridCol w="363474"/>
                <a:gridCol w="363474"/>
                <a:gridCol w="363474"/>
                <a:gridCol w="363474"/>
                <a:gridCol w="363474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Evaluator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635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r_s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0.60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0.68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0.85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0.56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0.57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0.91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0.66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0.69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0.70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0.63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0.53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0.43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r_s </a:t>
                      </a:r>
                      <a:r>
                        <a:rPr sz="105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050" spc="-9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0.55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solidFill>
                            <a:srgbClr val="00B0F0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dirty="0">
                          <a:solidFill>
                            <a:srgbClr val="1D494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0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2235">
              <a:lnSpc>
                <a:spcPct val="100000"/>
              </a:lnSpc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9" y="1529334"/>
            <a:ext cx="8046084" cy="235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Presented and empirically validated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hierarchical model  for assessing quality of object-oriented designs based on  well-defined lower-level design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metrics.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DA35F"/>
              </a:buClr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355600" marR="214629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Offered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tool, QMOOD++, that is nonintrusive, flexible,  and applicable to real-world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635">
              <a:lnSpc>
                <a:spcPct val="100000"/>
              </a:lnSpc>
            </a:pPr>
            <a:r>
              <a:rPr spc="-5" dirty="0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9" y="1528064"/>
            <a:ext cx="7936230" cy="358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40" dirty="0">
                <a:solidFill>
                  <a:srgbClr val="8DA35F"/>
                </a:solidFill>
                <a:latin typeface="Wingdings"/>
                <a:cs typeface="Wingdings"/>
              </a:rPr>
              <a:t></a:t>
            </a:r>
            <a:r>
              <a:rPr sz="2800" spc="40" dirty="0">
                <a:latin typeface="Arial"/>
                <a:cs typeface="Arial"/>
              </a:rPr>
              <a:t>Pros</a:t>
            </a:r>
            <a:endParaRPr sz="280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spcBef>
                <a:spcPts val="58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Empirical validation using human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  <a:p>
            <a:pPr marL="755015" indent="-285750">
              <a:lnSpc>
                <a:spcPct val="100000"/>
              </a:lnSpc>
              <a:spcBef>
                <a:spcPts val="57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Model supported by an automated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59E86"/>
              </a:buClr>
              <a:buFont typeface="Wingdings"/>
              <a:buChar char="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40" dirty="0">
                <a:solidFill>
                  <a:srgbClr val="8DA35F"/>
                </a:solidFill>
                <a:latin typeface="Wingdings"/>
                <a:cs typeface="Wingdings"/>
              </a:rPr>
              <a:t></a:t>
            </a:r>
            <a:r>
              <a:rPr sz="2800" spc="40" dirty="0">
                <a:latin typeface="Arial"/>
                <a:cs typeface="Arial"/>
              </a:rPr>
              <a:t>Cons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8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Unclear mapping from the components to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metrics</a:t>
            </a:r>
            <a:endParaRPr sz="24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Lack of explanation in index computation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equations</a:t>
            </a:r>
            <a:endParaRPr sz="24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Limited set of projects for model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validation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/>
        </p:nvSpPr>
        <p:spPr>
          <a:xfrm>
            <a:off x="1231900" y="315506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3970" spc="-5" dirty="0">
                <a:solidFill>
                  <a:schemeClr val="accent1"/>
                </a:solidFill>
              </a:rPr>
              <a:t>THANK</a:t>
            </a:r>
            <a:r>
              <a:rPr lang="en-IN" dirty="0" smtClean="0"/>
              <a:t> </a:t>
            </a:r>
            <a:r>
              <a:rPr lang="en-IN" sz="3970" spc="-5" dirty="0">
                <a:solidFill>
                  <a:schemeClr val="accent1"/>
                </a:solidFill>
              </a:rPr>
              <a:t>YOU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0" algn="ctr">
              <a:lnSpc>
                <a:spcPct val="100000"/>
              </a:lnSpc>
            </a:pPr>
            <a:r>
              <a:rPr spc="-10" dirty="0" smtClean="0"/>
              <a:t>Introduction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10779" y="1530096"/>
            <a:ext cx="26041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Software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967" y="1958085"/>
            <a:ext cx="258191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5" dirty="0">
                <a:latin typeface="Arial"/>
                <a:cs typeface="Arial"/>
              </a:rPr>
              <a:t>Garvin’s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work(1984)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6243" y="3743452"/>
            <a:ext cx="3765804" cy="88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4951" y="2268727"/>
            <a:ext cx="3782567" cy="215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1527" y="2131567"/>
            <a:ext cx="3651504" cy="214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5849" y="2118614"/>
            <a:ext cx="1869173" cy="1132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7247" y="3197351"/>
            <a:ext cx="2373630" cy="1089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285" y="2109977"/>
            <a:ext cx="2136648" cy="1059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8093" y="2545588"/>
            <a:ext cx="1868423" cy="158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5573" y="3180588"/>
            <a:ext cx="1179563" cy="11849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86997" y="3084067"/>
            <a:ext cx="1969769" cy="1064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8155" y="3407917"/>
            <a:ext cx="696467" cy="980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647" y="2647950"/>
            <a:ext cx="1767077" cy="10020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38092" y="3248152"/>
            <a:ext cx="42989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User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30331" y="2227326"/>
            <a:ext cx="2600705" cy="7066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8927" y="3408426"/>
            <a:ext cx="102616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Product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1201" y="3911091"/>
            <a:ext cx="111887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alue-based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53291" y="3550920"/>
            <a:ext cx="584453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61632" y="2804525"/>
            <a:ext cx="1690370" cy="858519"/>
          </a:xfrm>
          <a:custGeom>
            <a:avLst/>
            <a:gdLst/>
            <a:ahLst/>
            <a:cxnLst/>
            <a:rect l="l" t="t" r="r" b="b"/>
            <a:pathLst>
              <a:path w="1690370" h="858520">
                <a:moveTo>
                  <a:pt x="1689763" y="232809"/>
                </a:moveTo>
                <a:lnTo>
                  <a:pt x="1683377" y="178704"/>
                </a:lnTo>
                <a:lnTo>
                  <a:pt x="1658984" y="129853"/>
                </a:lnTo>
                <a:lnTo>
                  <a:pt x="1617952" y="88552"/>
                </a:lnTo>
                <a:lnTo>
                  <a:pt x="1561741" y="54946"/>
                </a:lnTo>
                <a:lnTo>
                  <a:pt x="1491811" y="29178"/>
                </a:lnTo>
                <a:lnTo>
                  <a:pt x="1452157" y="19279"/>
                </a:lnTo>
                <a:lnTo>
                  <a:pt x="1409620" y="11393"/>
                </a:lnTo>
                <a:lnTo>
                  <a:pt x="1364384" y="5539"/>
                </a:lnTo>
                <a:lnTo>
                  <a:pt x="1316631" y="1735"/>
                </a:lnTo>
                <a:lnTo>
                  <a:pt x="1266542" y="0"/>
                </a:lnTo>
                <a:lnTo>
                  <a:pt x="1214301" y="349"/>
                </a:lnTo>
                <a:lnTo>
                  <a:pt x="1160090" y="2803"/>
                </a:lnTo>
                <a:lnTo>
                  <a:pt x="1104092" y="7379"/>
                </a:lnTo>
                <a:lnTo>
                  <a:pt x="1046488" y="14095"/>
                </a:lnTo>
                <a:lnTo>
                  <a:pt x="987462" y="22969"/>
                </a:lnTo>
                <a:lnTo>
                  <a:pt x="927196" y="34019"/>
                </a:lnTo>
                <a:lnTo>
                  <a:pt x="865873" y="47263"/>
                </a:lnTo>
                <a:lnTo>
                  <a:pt x="803674" y="62719"/>
                </a:lnTo>
                <a:lnTo>
                  <a:pt x="740783" y="80406"/>
                </a:lnTo>
                <a:lnTo>
                  <a:pt x="678465" y="100101"/>
                </a:lnTo>
                <a:lnTo>
                  <a:pt x="617961" y="121286"/>
                </a:lnTo>
                <a:lnTo>
                  <a:pt x="559412" y="143845"/>
                </a:lnTo>
                <a:lnTo>
                  <a:pt x="502958" y="167662"/>
                </a:lnTo>
                <a:lnTo>
                  <a:pt x="448742" y="192621"/>
                </a:lnTo>
                <a:lnTo>
                  <a:pt x="396904" y="218607"/>
                </a:lnTo>
                <a:lnTo>
                  <a:pt x="347585" y="245502"/>
                </a:lnTo>
                <a:lnTo>
                  <a:pt x="300927" y="273192"/>
                </a:lnTo>
                <a:lnTo>
                  <a:pt x="257071" y="301561"/>
                </a:lnTo>
                <a:lnTo>
                  <a:pt x="216159" y="330492"/>
                </a:lnTo>
                <a:lnTo>
                  <a:pt x="178331" y="359869"/>
                </a:lnTo>
                <a:lnTo>
                  <a:pt x="143730" y="389577"/>
                </a:lnTo>
                <a:lnTo>
                  <a:pt x="112495" y="419500"/>
                </a:lnTo>
                <a:lnTo>
                  <a:pt x="84769" y="449522"/>
                </a:lnTo>
                <a:lnTo>
                  <a:pt x="60692" y="479526"/>
                </a:lnTo>
                <a:lnTo>
                  <a:pt x="24053" y="539020"/>
                </a:lnTo>
                <a:lnTo>
                  <a:pt x="3709" y="597053"/>
                </a:lnTo>
                <a:lnTo>
                  <a:pt x="0" y="625233"/>
                </a:lnTo>
                <a:lnTo>
                  <a:pt x="788" y="652700"/>
                </a:lnTo>
                <a:lnTo>
                  <a:pt x="16339" y="704698"/>
                </a:lnTo>
                <a:lnTo>
                  <a:pt x="49404" y="749792"/>
                </a:lnTo>
                <a:lnTo>
                  <a:pt x="98340" y="787264"/>
                </a:lnTo>
                <a:lnTo>
                  <a:pt x="161688" y="816969"/>
                </a:lnTo>
                <a:lnTo>
                  <a:pt x="198310" y="828864"/>
                </a:lnTo>
                <a:lnTo>
                  <a:pt x="237987" y="838763"/>
                </a:lnTo>
                <a:lnTo>
                  <a:pt x="280537" y="846649"/>
                </a:lnTo>
                <a:lnTo>
                  <a:pt x="325778" y="852502"/>
                </a:lnTo>
                <a:lnTo>
                  <a:pt x="373527" y="856306"/>
                </a:lnTo>
                <a:lnTo>
                  <a:pt x="423602" y="858042"/>
                </a:lnTo>
                <a:lnTo>
                  <a:pt x="475819" y="857692"/>
                </a:lnTo>
                <a:lnTo>
                  <a:pt x="529997" y="855238"/>
                </a:lnTo>
                <a:lnTo>
                  <a:pt x="585953" y="850662"/>
                </a:lnTo>
                <a:lnTo>
                  <a:pt x="643504" y="843947"/>
                </a:lnTo>
                <a:lnTo>
                  <a:pt x="702469" y="835073"/>
                </a:lnTo>
                <a:lnTo>
                  <a:pt x="762664" y="824023"/>
                </a:lnTo>
                <a:lnTo>
                  <a:pt x="823908" y="810779"/>
                </a:lnTo>
                <a:lnTo>
                  <a:pt x="886017" y="795322"/>
                </a:lnTo>
                <a:lnTo>
                  <a:pt x="948809" y="777636"/>
                </a:lnTo>
                <a:lnTo>
                  <a:pt x="1011130" y="757941"/>
                </a:lnTo>
                <a:lnTo>
                  <a:pt x="1071647" y="736756"/>
                </a:lnTo>
                <a:lnTo>
                  <a:pt x="1130216" y="714197"/>
                </a:lnTo>
                <a:lnTo>
                  <a:pt x="1186695" y="690380"/>
                </a:lnTo>
                <a:lnTo>
                  <a:pt x="1240941" y="665420"/>
                </a:lnTo>
                <a:lnTo>
                  <a:pt x="1292811" y="639435"/>
                </a:lnTo>
                <a:lnTo>
                  <a:pt x="1342164" y="612539"/>
                </a:lnTo>
                <a:lnTo>
                  <a:pt x="1388856" y="584849"/>
                </a:lnTo>
                <a:lnTo>
                  <a:pt x="1432746" y="556481"/>
                </a:lnTo>
                <a:lnTo>
                  <a:pt x="1473690" y="527550"/>
                </a:lnTo>
                <a:lnTo>
                  <a:pt x="1511546" y="498172"/>
                </a:lnTo>
                <a:lnTo>
                  <a:pt x="1546171" y="468464"/>
                </a:lnTo>
                <a:lnTo>
                  <a:pt x="1577423" y="438541"/>
                </a:lnTo>
                <a:lnTo>
                  <a:pt x="1605159" y="408520"/>
                </a:lnTo>
                <a:lnTo>
                  <a:pt x="1629237" y="378515"/>
                </a:lnTo>
                <a:lnTo>
                  <a:pt x="1665848" y="319022"/>
                </a:lnTo>
                <a:lnTo>
                  <a:pt x="1686115" y="260988"/>
                </a:lnTo>
                <a:lnTo>
                  <a:pt x="1689763" y="232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1329" y="1832610"/>
            <a:ext cx="2673985" cy="744220"/>
          </a:xfrm>
          <a:custGeom>
            <a:avLst/>
            <a:gdLst/>
            <a:ahLst/>
            <a:cxnLst/>
            <a:rect l="l" t="t" r="r" b="b"/>
            <a:pathLst>
              <a:path w="2673984" h="744219">
                <a:moveTo>
                  <a:pt x="2673858" y="5333"/>
                </a:moveTo>
                <a:lnTo>
                  <a:pt x="2673858" y="2286"/>
                </a:lnTo>
                <a:lnTo>
                  <a:pt x="2671572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34"/>
                </a:lnTo>
                <a:lnTo>
                  <a:pt x="4559" y="6593"/>
                </a:lnTo>
                <a:lnTo>
                  <a:pt x="4559" y="5333"/>
                </a:lnTo>
                <a:lnTo>
                  <a:pt x="2673858" y="5333"/>
                </a:lnTo>
                <a:close/>
              </a:path>
              <a:path w="2673984" h="744219">
                <a:moveTo>
                  <a:pt x="2669273" y="743711"/>
                </a:moveTo>
                <a:lnTo>
                  <a:pt x="2669273" y="742445"/>
                </a:lnTo>
                <a:lnTo>
                  <a:pt x="4559" y="6593"/>
                </a:lnTo>
                <a:lnTo>
                  <a:pt x="4559" y="743711"/>
                </a:lnTo>
                <a:lnTo>
                  <a:pt x="2669273" y="743711"/>
                </a:lnTo>
                <a:close/>
              </a:path>
              <a:path w="2673984" h="744219">
                <a:moveTo>
                  <a:pt x="2673858" y="743711"/>
                </a:moveTo>
                <a:lnTo>
                  <a:pt x="2673858" y="5334"/>
                </a:lnTo>
                <a:lnTo>
                  <a:pt x="2669273" y="5333"/>
                </a:lnTo>
                <a:lnTo>
                  <a:pt x="2669273" y="742445"/>
                </a:lnTo>
                <a:lnTo>
                  <a:pt x="2673858" y="74371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1329" y="1832610"/>
            <a:ext cx="2673985" cy="748665"/>
          </a:xfrm>
          <a:custGeom>
            <a:avLst/>
            <a:gdLst/>
            <a:ahLst/>
            <a:cxnLst/>
            <a:rect l="l" t="t" r="r" b="b"/>
            <a:pathLst>
              <a:path w="2673984" h="748664">
                <a:moveTo>
                  <a:pt x="2673858" y="745998"/>
                </a:moveTo>
                <a:lnTo>
                  <a:pt x="2673858" y="2286"/>
                </a:lnTo>
                <a:lnTo>
                  <a:pt x="2671572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1" y="748284"/>
                </a:lnTo>
                <a:lnTo>
                  <a:pt x="4572" y="9906"/>
                </a:lnTo>
                <a:lnTo>
                  <a:pt x="9144" y="5334"/>
                </a:lnTo>
                <a:lnTo>
                  <a:pt x="9143" y="9906"/>
                </a:lnTo>
                <a:lnTo>
                  <a:pt x="2663952" y="9906"/>
                </a:lnTo>
                <a:lnTo>
                  <a:pt x="2663952" y="5334"/>
                </a:lnTo>
                <a:lnTo>
                  <a:pt x="2669286" y="9906"/>
                </a:lnTo>
                <a:lnTo>
                  <a:pt x="2669286" y="748284"/>
                </a:lnTo>
                <a:lnTo>
                  <a:pt x="2671572" y="748284"/>
                </a:lnTo>
                <a:lnTo>
                  <a:pt x="2673858" y="745998"/>
                </a:lnTo>
                <a:close/>
              </a:path>
              <a:path w="2673984" h="748664">
                <a:moveTo>
                  <a:pt x="9143" y="9906"/>
                </a:moveTo>
                <a:lnTo>
                  <a:pt x="9144" y="5334"/>
                </a:lnTo>
                <a:lnTo>
                  <a:pt x="4572" y="9906"/>
                </a:lnTo>
                <a:lnTo>
                  <a:pt x="9143" y="9906"/>
                </a:lnTo>
                <a:close/>
              </a:path>
              <a:path w="2673984" h="748664">
                <a:moveTo>
                  <a:pt x="9144" y="739140"/>
                </a:moveTo>
                <a:lnTo>
                  <a:pt x="9143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144" y="739140"/>
                </a:lnTo>
                <a:close/>
              </a:path>
              <a:path w="2673984" h="748664">
                <a:moveTo>
                  <a:pt x="2669286" y="739140"/>
                </a:moveTo>
                <a:lnTo>
                  <a:pt x="4572" y="739140"/>
                </a:lnTo>
                <a:lnTo>
                  <a:pt x="9144" y="743712"/>
                </a:lnTo>
                <a:lnTo>
                  <a:pt x="9144" y="748284"/>
                </a:lnTo>
                <a:lnTo>
                  <a:pt x="2663952" y="748284"/>
                </a:lnTo>
                <a:lnTo>
                  <a:pt x="2663952" y="743712"/>
                </a:lnTo>
                <a:lnTo>
                  <a:pt x="2669286" y="739140"/>
                </a:lnTo>
                <a:close/>
              </a:path>
              <a:path w="2673984" h="748664">
                <a:moveTo>
                  <a:pt x="9144" y="748284"/>
                </a:moveTo>
                <a:lnTo>
                  <a:pt x="9144" y="743712"/>
                </a:lnTo>
                <a:lnTo>
                  <a:pt x="4572" y="739140"/>
                </a:lnTo>
                <a:lnTo>
                  <a:pt x="4571" y="748284"/>
                </a:lnTo>
                <a:lnTo>
                  <a:pt x="9144" y="748284"/>
                </a:lnTo>
                <a:close/>
              </a:path>
              <a:path w="2673984" h="748664">
                <a:moveTo>
                  <a:pt x="2669286" y="9906"/>
                </a:moveTo>
                <a:lnTo>
                  <a:pt x="2663952" y="5334"/>
                </a:lnTo>
                <a:lnTo>
                  <a:pt x="2663952" y="9906"/>
                </a:lnTo>
                <a:lnTo>
                  <a:pt x="2669286" y="9906"/>
                </a:lnTo>
                <a:close/>
              </a:path>
              <a:path w="2673984" h="748664">
                <a:moveTo>
                  <a:pt x="2669286" y="739140"/>
                </a:moveTo>
                <a:lnTo>
                  <a:pt x="2669286" y="9906"/>
                </a:lnTo>
                <a:lnTo>
                  <a:pt x="2663952" y="9906"/>
                </a:lnTo>
                <a:lnTo>
                  <a:pt x="2663952" y="739140"/>
                </a:lnTo>
                <a:lnTo>
                  <a:pt x="2669286" y="739140"/>
                </a:lnTo>
                <a:close/>
              </a:path>
              <a:path w="2673984" h="748664">
                <a:moveTo>
                  <a:pt x="2669286" y="748284"/>
                </a:moveTo>
                <a:lnTo>
                  <a:pt x="2669286" y="739140"/>
                </a:lnTo>
                <a:lnTo>
                  <a:pt x="2663952" y="743712"/>
                </a:lnTo>
                <a:lnTo>
                  <a:pt x="2663952" y="748284"/>
                </a:lnTo>
                <a:lnTo>
                  <a:pt x="2669286" y="74828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85901" y="1837944"/>
            <a:ext cx="2665095" cy="68736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81915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Focus on the</a:t>
            </a:r>
            <a:r>
              <a:rPr sz="1400" spc="-6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software  </a:t>
            </a:r>
            <a:r>
              <a:rPr sz="1400" spc="-10" dirty="0">
                <a:solidFill>
                  <a:srgbClr val="323232"/>
                </a:solidFill>
                <a:latin typeface="Arial"/>
                <a:cs typeface="Arial"/>
              </a:rPr>
              <a:t>production</a:t>
            </a:r>
            <a:r>
              <a:rPr sz="1400" spc="-4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23232"/>
                </a:solidFill>
                <a:latin typeface="Arial"/>
                <a:cs typeface="Arial"/>
              </a:rPr>
              <a:t>process</a:t>
            </a:r>
            <a:endParaRPr sz="14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Ex</a:t>
            </a:r>
            <a:r>
              <a:rPr lang="en-US"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: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Built right without</a:t>
            </a:r>
            <a:r>
              <a:rPr sz="1400" b="1" spc="-15" dirty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rework?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61111" y="2142744"/>
            <a:ext cx="196850" cy="300355"/>
          </a:xfrm>
          <a:custGeom>
            <a:avLst/>
            <a:gdLst/>
            <a:ahLst/>
            <a:cxnLst/>
            <a:rect l="l" t="t" r="r" b="b"/>
            <a:pathLst>
              <a:path w="196850" h="300355">
                <a:moveTo>
                  <a:pt x="196596" y="9906"/>
                </a:moveTo>
                <a:lnTo>
                  <a:pt x="196596" y="0"/>
                </a:lnTo>
                <a:lnTo>
                  <a:pt x="0" y="0"/>
                </a:lnTo>
                <a:lnTo>
                  <a:pt x="0" y="300228"/>
                </a:lnTo>
                <a:lnTo>
                  <a:pt x="4572" y="300228"/>
                </a:lnTo>
                <a:lnTo>
                  <a:pt x="4572" y="9906"/>
                </a:lnTo>
                <a:lnTo>
                  <a:pt x="9144" y="4572"/>
                </a:lnTo>
                <a:lnTo>
                  <a:pt x="9144" y="9906"/>
                </a:lnTo>
                <a:lnTo>
                  <a:pt x="196596" y="9906"/>
                </a:lnTo>
                <a:close/>
              </a:path>
              <a:path w="196850" h="300355">
                <a:moveTo>
                  <a:pt x="9144" y="9906"/>
                </a:moveTo>
                <a:lnTo>
                  <a:pt x="9144" y="4572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196850" h="300355">
                <a:moveTo>
                  <a:pt x="9144" y="300228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300228"/>
                </a:lnTo>
                <a:lnTo>
                  <a:pt x="9144" y="30022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86904" y="2584450"/>
            <a:ext cx="183488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Focus on</a:t>
            </a:r>
            <a:r>
              <a:rPr sz="1400" spc="-7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12700" marR="120650">
              <a:lnSpc>
                <a:spcPct val="100000"/>
              </a:lnSpc>
            </a:pPr>
            <a:r>
              <a:rPr sz="1400" b="1" spc="-10" dirty="0">
                <a:solidFill>
                  <a:srgbClr val="323232"/>
                </a:solidFill>
                <a:latin typeface="Arial"/>
                <a:cs typeface="Arial"/>
              </a:rPr>
              <a:t>user</a:t>
            </a:r>
            <a:r>
              <a:rPr sz="1400" spc="-10" dirty="0">
                <a:solidFill>
                  <a:srgbClr val="323232"/>
                </a:solidFill>
                <a:latin typeface="Arial"/>
                <a:cs typeface="Arial"/>
              </a:rPr>
              <a:t>’s </a:t>
            </a: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needs  </a:t>
            </a:r>
            <a:endParaRPr lang="en-US" sz="1400" spc="-5" dirty="0" smtClean="0">
              <a:solidFill>
                <a:srgbClr val="323232"/>
              </a:solidFill>
              <a:latin typeface="Arial"/>
              <a:cs typeface="Arial"/>
            </a:endParaRPr>
          </a:p>
          <a:p>
            <a:pPr marL="12700" marR="120650">
              <a:lnSpc>
                <a:spcPct val="100000"/>
              </a:lnSpc>
            </a:pP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Ex</a:t>
            </a:r>
            <a:r>
              <a:rPr lang="en-US"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: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Easy 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to</a:t>
            </a:r>
            <a:r>
              <a:rPr lang="en-US"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use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,</a:t>
            </a:r>
            <a:endParaRPr sz="1400" b="1" dirty="0">
              <a:latin typeface="Arial"/>
              <a:cs typeface="Arial"/>
            </a:endParaRPr>
          </a:p>
          <a:p>
            <a:pPr marR="12700" algn="just">
              <a:lnSpc>
                <a:spcPct val="100000"/>
              </a:lnSpc>
            </a:pP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Available?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40087" y="2951226"/>
            <a:ext cx="184785" cy="300355"/>
          </a:xfrm>
          <a:custGeom>
            <a:avLst/>
            <a:gdLst/>
            <a:ahLst/>
            <a:cxnLst/>
            <a:rect l="l" t="t" r="r" b="b"/>
            <a:pathLst>
              <a:path w="184785" h="300354">
                <a:moveTo>
                  <a:pt x="184404" y="300228"/>
                </a:moveTo>
                <a:lnTo>
                  <a:pt x="184404" y="0"/>
                </a:lnTo>
                <a:lnTo>
                  <a:pt x="0" y="0"/>
                </a:lnTo>
                <a:lnTo>
                  <a:pt x="0" y="9906"/>
                </a:lnTo>
                <a:lnTo>
                  <a:pt x="174498" y="9905"/>
                </a:lnTo>
                <a:lnTo>
                  <a:pt x="174498" y="5333"/>
                </a:lnTo>
                <a:lnTo>
                  <a:pt x="179832" y="9905"/>
                </a:lnTo>
                <a:lnTo>
                  <a:pt x="179832" y="300228"/>
                </a:lnTo>
                <a:lnTo>
                  <a:pt x="184404" y="300228"/>
                </a:lnTo>
                <a:close/>
              </a:path>
              <a:path w="184785" h="300354">
                <a:moveTo>
                  <a:pt x="179832" y="9905"/>
                </a:moveTo>
                <a:lnTo>
                  <a:pt x="174498" y="5333"/>
                </a:lnTo>
                <a:lnTo>
                  <a:pt x="174498" y="9905"/>
                </a:lnTo>
                <a:lnTo>
                  <a:pt x="179832" y="9905"/>
                </a:lnTo>
                <a:close/>
              </a:path>
              <a:path w="184785" h="300354">
                <a:moveTo>
                  <a:pt x="179832" y="300228"/>
                </a:moveTo>
                <a:lnTo>
                  <a:pt x="179832" y="9905"/>
                </a:lnTo>
                <a:lnTo>
                  <a:pt x="174498" y="9905"/>
                </a:lnTo>
                <a:lnTo>
                  <a:pt x="174498" y="300228"/>
                </a:lnTo>
                <a:lnTo>
                  <a:pt x="179832" y="30022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5965" y="3502152"/>
            <a:ext cx="492759" cy="481330"/>
          </a:xfrm>
          <a:custGeom>
            <a:avLst/>
            <a:gdLst/>
            <a:ahLst/>
            <a:cxnLst/>
            <a:rect l="l" t="t" r="r" b="b"/>
            <a:pathLst>
              <a:path w="492759" h="481329">
                <a:moveTo>
                  <a:pt x="244601" y="471678"/>
                </a:moveTo>
                <a:lnTo>
                  <a:pt x="244601" y="0"/>
                </a:lnTo>
                <a:lnTo>
                  <a:pt x="0" y="0"/>
                </a:lnTo>
                <a:lnTo>
                  <a:pt x="0" y="9144"/>
                </a:lnTo>
                <a:lnTo>
                  <a:pt x="235457" y="9144"/>
                </a:lnTo>
                <a:lnTo>
                  <a:pt x="235457" y="4572"/>
                </a:lnTo>
                <a:lnTo>
                  <a:pt x="240029" y="9144"/>
                </a:lnTo>
                <a:lnTo>
                  <a:pt x="240029" y="471678"/>
                </a:lnTo>
                <a:lnTo>
                  <a:pt x="244601" y="471678"/>
                </a:lnTo>
                <a:close/>
              </a:path>
              <a:path w="492759" h="481329">
                <a:moveTo>
                  <a:pt x="240029" y="9144"/>
                </a:moveTo>
                <a:lnTo>
                  <a:pt x="235457" y="4572"/>
                </a:lnTo>
                <a:lnTo>
                  <a:pt x="235457" y="9144"/>
                </a:lnTo>
                <a:lnTo>
                  <a:pt x="240029" y="9144"/>
                </a:lnTo>
                <a:close/>
              </a:path>
              <a:path w="492759" h="481329">
                <a:moveTo>
                  <a:pt x="244601" y="480822"/>
                </a:moveTo>
                <a:lnTo>
                  <a:pt x="244601" y="476250"/>
                </a:lnTo>
                <a:lnTo>
                  <a:pt x="240029" y="471678"/>
                </a:lnTo>
                <a:lnTo>
                  <a:pt x="240029" y="9144"/>
                </a:lnTo>
                <a:lnTo>
                  <a:pt x="235457" y="9144"/>
                </a:lnTo>
                <a:lnTo>
                  <a:pt x="235457" y="480822"/>
                </a:lnTo>
                <a:lnTo>
                  <a:pt x="244601" y="480822"/>
                </a:lnTo>
                <a:close/>
              </a:path>
              <a:path w="492759" h="481329">
                <a:moveTo>
                  <a:pt x="492251" y="480822"/>
                </a:moveTo>
                <a:lnTo>
                  <a:pt x="492251" y="471678"/>
                </a:lnTo>
                <a:lnTo>
                  <a:pt x="240029" y="471678"/>
                </a:lnTo>
                <a:lnTo>
                  <a:pt x="244601" y="476250"/>
                </a:lnTo>
                <a:lnTo>
                  <a:pt x="244601" y="480822"/>
                </a:lnTo>
                <a:lnTo>
                  <a:pt x="492251" y="48082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96333" y="2964688"/>
            <a:ext cx="75692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</a:pPr>
            <a:r>
              <a:rPr sz="1700" b="1" spc="-5" dirty="0">
                <a:solidFill>
                  <a:srgbClr val="1D4940"/>
                </a:solidFill>
                <a:latin typeface="Arial"/>
                <a:cs typeface="Arial"/>
              </a:rPr>
              <a:t>Quality  </a:t>
            </a:r>
            <a:r>
              <a:rPr sz="1700" b="1" spc="-10" dirty="0">
                <a:solidFill>
                  <a:srgbClr val="1D4940"/>
                </a:solidFill>
                <a:latin typeface="Arial"/>
                <a:cs typeface="Arial"/>
              </a:rPr>
              <a:t>Views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86903" y="5091684"/>
            <a:ext cx="8363711" cy="4274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46593" y="5172455"/>
            <a:ext cx="82403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B1B1B"/>
                </a:solidFill>
                <a:latin typeface="Arial"/>
                <a:cs typeface="Arial"/>
              </a:rPr>
              <a:t>Quality </a:t>
            </a:r>
            <a:r>
              <a:rPr sz="1800" spc="-5" dirty="0">
                <a:solidFill>
                  <a:srgbClr val="1B1B1B"/>
                </a:solidFill>
                <a:latin typeface="Arial"/>
                <a:cs typeface="Arial"/>
              </a:rPr>
              <a:t>has become </a:t>
            </a:r>
            <a:r>
              <a:rPr sz="1800" dirty="0">
                <a:solidFill>
                  <a:srgbClr val="1B1B1B"/>
                </a:solidFill>
                <a:latin typeface="Arial"/>
                <a:cs typeface="Arial"/>
              </a:rPr>
              <a:t>more </a:t>
            </a:r>
            <a:r>
              <a:rPr sz="1800" spc="-5" dirty="0">
                <a:solidFill>
                  <a:srgbClr val="1B1B1B"/>
                </a:solidFill>
                <a:latin typeface="Arial"/>
                <a:cs typeface="Arial"/>
              </a:rPr>
              <a:t>important with our increasing dependence on</a:t>
            </a:r>
            <a:r>
              <a:rPr sz="1800" spc="-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B1B1B"/>
                </a:solidFill>
                <a:latin typeface="Arial"/>
                <a:cs typeface="Arial"/>
              </a:rPr>
              <a:t>software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66660" y="3557015"/>
            <a:ext cx="2710433" cy="9585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66660" y="3557015"/>
            <a:ext cx="2710815" cy="963294"/>
          </a:xfrm>
          <a:custGeom>
            <a:avLst/>
            <a:gdLst/>
            <a:ahLst/>
            <a:cxnLst/>
            <a:rect l="l" t="t" r="r" b="b"/>
            <a:pathLst>
              <a:path w="2710815" h="963295">
                <a:moveTo>
                  <a:pt x="2710434" y="960882"/>
                </a:moveTo>
                <a:lnTo>
                  <a:pt x="2710434" y="1524"/>
                </a:lnTo>
                <a:lnTo>
                  <a:pt x="2708148" y="0"/>
                </a:lnTo>
                <a:lnTo>
                  <a:pt x="2285" y="0"/>
                </a:lnTo>
                <a:lnTo>
                  <a:pt x="0" y="1524"/>
                </a:lnTo>
                <a:lnTo>
                  <a:pt x="0" y="960882"/>
                </a:lnTo>
                <a:lnTo>
                  <a:pt x="2286" y="963168"/>
                </a:lnTo>
                <a:lnTo>
                  <a:pt x="4572" y="963168"/>
                </a:lnTo>
                <a:lnTo>
                  <a:pt x="4572" y="9144"/>
                </a:lnTo>
                <a:lnTo>
                  <a:pt x="9144" y="4572"/>
                </a:lnTo>
                <a:lnTo>
                  <a:pt x="9143" y="9144"/>
                </a:lnTo>
                <a:lnTo>
                  <a:pt x="2700528" y="9144"/>
                </a:lnTo>
                <a:lnTo>
                  <a:pt x="2700528" y="4572"/>
                </a:lnTo>
                <a:lnTo>
                  <a:pt x="2705100" y="9144"/>
                </a:lnTo>
                <a:lnTo>
                  <a:pt x="2705100" y="963168"/>
                </a:lnTo>
                <a:lnTo>
                  <a:pt x="2708148" y="963168"/>
                </a:lnTo>
                <a:lnTo>
                  <a:pt x="2710434" y="960882"/>
                </a:lnTo>
                <a:close/>
              </a:path>
              <a:path w="2710815" h="963295">
                <a:moveTo>
                  <a:pt x="9143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3" y="9144"/>
                </a:lnTo>
                <a:close/>
              </a:path>
              <a:path w="2710815" h="963295">
                <a:moveTo>
                  <a:pt x="9144" y="954024"/>
                </a:moveTo>
                <a:lnTo>
                  <a:pt x="9143" y="9144"/>
                </a:lnTo>
                <a:lnTo>
                  <a:pt x="4572" y="9144"/>
                </a:lnTo>
                <a:lnTo>
                  <a:pt x="4572" y="954024"/>
                </a:lnTo>
                <a:lnTo>
                  <a:pt x="9144" y="954024"/>
                </a:lnTo>
                <a:close/>
              </a:path>
              <a:path w="2710815" h="963295">
                <a:moveTo>
                  <a:pt x="2705100" y="954024"/>
                </a:moveTo>
                <a:lnTo>
                  <a:pt x="4572" y="954024"/>
                </a:lnTo>
                <a:lnTo>
                  <a:pt x="9144" y="958596"/>
                </a:lnTo>
                <a:lnTo>
                  <a:pt x="9143" y="963168"/>
                </a:lnTo>
                <a:lnTo>
                  <a:pt x="2700528" y="963168"/>
                </a:lnTo>
                <a:lnTo>
                  <a:pt x="2700528" y="958596"/>
                </a:lnTo>
                <a:lnTo>
                  <a:pt x="2705100" y="954024"/>
                </a:lnTo>
                <a:close/>
              </a:path>
              <a:path w="2710815" h="963295">
                <a:moveTo>
                  <a:pt x="9143" y="963168"/>
                </a:moveTo>
                <a:lnTo>
                  <a:pt x="9144" y="958596"/>
                </a:lnTo>
                <a:lnTo>
                  <a:pt x="4572" y="954024"/>
                </a:lnTo>
                <a:lnTo>
                  <a:pt x="4572" y="963168"/>
                </a:lnTo>
                <a:lnTo>
                  <a:pt x="9143" y="963168"/>
                </a:lnTo>
                <a:close/>
              </a:path>
              <a:path w="2710815" h="963295">
                <a:moveTo>
                  <a:pt x="2705100" y="9144"/>
                </a:moveTo>
                <a:lnTo>
                  <a:pt x="2700528" y="4572"/>
                </a:lnTo>
                <a:lnTo>
                  <a:pt x="2700528" y="9144"/>
                </a:lnTo>
                <a:lnTo>
                  <a:pt x="2705100" y="9144"/>
                </a:lnTo>
                <a:close/>
              </a:path>
              <a:path w="2710815" h="963295">
                <a:moveTo>
                  <a:pt x="2705100" y="954024"/>
                </a:moveTo>
                <a:lnTo>
                  <a:pt x="2705100" y="9144"/>
                </a:lnTo>
                <a:lnTo>
                  <a:pt x="2700528" y="9144"/>
                </a:lnTo>
                <a:lnTo>
                  <a:pt x="2700528" y="954024"/>
                </a:lnTo>
                <a:lnTo>
                  <a:pt x="2705100" y="954024"/>
                </a:lnTo>
                <a:close/>
              </a:path>
              <a:path w="2710815" h="963295">
                <a:moveTo>
                  <a:pt x="2705100" y="963168"/>
                </a:moveTo>
                <a:lnTo>
                  <a:pt x="2705100" y="954024"/>
                </a:lnTo>
                <a:lnTo>
                  <a:pt x="2700528" y="958596"/>
                </a:lnTo>
                <a:lnTo>
                  <a:pt x="2700528" y="963168"/>
                </a:lnTo>
                <a:lnTo>
                  <a:pt x="2705100" y="96316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49972" y="3602482"/>
            <a:ext cx="248221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Focus on the software </a:t>
            </a:r>
            <a:r>
              <a:rPr sz="1400" b="1" spc="-10" dirty="0">
                <a:solidFill>
                  <a:srgbClr val="323232"/>
                </a:solidFill>
                <a:latin typeface="Arial"/>
                <a:cs typeface="Arial"/>
              </a:rPr>
              <a:t>product  </a:t>
            </a:r>
            <a:r>
              <a:rPr sz="1400" spc="-5" dirty="0">
                <a:solidFill>
                  <a:srgbClr val="323232"/>
                </a:solidFill>
                <a:latin typeface="Arial"/>
                <a:cs typeface="Arial"/>
              </a:rPr>
              <a:t>itself, its internal characteristics  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Ex</a:t>
            </a:r>
            <a:r>
              <a:rPr lang="en-US"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:</a:t>
            </a:r>
            <a:r>
              <a:rPr sz="1400" b="1" spc="-5" dirty="0" smtClean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Well-structured</a:t>
            </a:r>
            <a:r>
              <a:rPr sz="1400" b="1" spc="-45" dirty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code,</a:t>
            </a:r>
            <a:endParaRPr sz="1400" b="1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Flexible</a:t>
            </a:r>
            <a:r>
              <a:rPr sz="1400" b="1" spc="-55" dirty="0">
                <a:solidFill>
                  <a:srgbClr val="68A98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8A985"/>
                </a:solidFill>
                <a:latin typeface="Arial"/>
                <a:cs typeface="Arial"/>
              </a:rPr>
              <a:t>designs?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79583" y="5639561"/>
            <a:ext cx="1148333" cy="11064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8463" y="5710428"/>
            <a:ext cx="948689" cy="9319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4173" y="5678423"/>
            <a:ext cx="1016000" cy="998219"/>
          </a:xfrm>
          <a:custGeom>
            <a:avLst/>
            <a:gdLst/>
            <a:ahLst/>
            <a:cxnLst/>
            <a:rect l="l" t="t" r="r" b="b"/>
            <a:pathLst>
              <a:path w="1016000" h="998220">
                <a:moveTo>
                  <a:pt x="1015746" y="979169"/>
                </a:moveTo>
                <a:lnTo>
                  <a:pt x="1015746" y="19049"/>
                </a:lnTo>
                <a:lnTo>
                  <a:pt x="1014269" y="11894"/>
                </a:lnTo>
                <a:lnTo>
                  <a:pt x="1010221" y="5810"/>
                </a:lnTo>
                <a:lnTo>
                  <a:pt x="1004173" y="1583"/>
                </a:lnTo>
                <a:lnTo>
                  <a:pt x="996696" y="0"/>
                </a:lnTo>
                <a:lnTo>
                  <a:pt x="19050" y="0"/>
                </a:lnTo>
                <a:lnTo>
                  <a:pt x="11572" y="1583"/>
                </a:lnTo>
                <a:lnTo>
                  <a:pt x="5524" y="5810"/>
                </a:lnTo>
                <a:lnTo>
                  <a:pt x="1476" y="11894"/>
                </a:lnTo>
                <a:lnTo>
                  <a:pt x="0" y="19050"/>
                </a:lnTo>
                <a:lnTo>
                  <a:pt x="0" y="979169"/>
                </a:lnTo>
                <a:lnTo>
                  <a:pt x="1476" y="986647"/>
                </a:lnTo>
                <a:lnTo>
                  <a:pt x="5524" y="992695"/>
                </a:lnTo>
                <a:lnTo>
                  <a:pt x="11572" y="996743"/>
                </a:lnTo>
                <a:lnTo>
                  <a:pt x="19050" y="998219"/>
                </a:lnTo>
                <a:lnTo>
                  <a:pt x="19050" y="38100"/>
                </a:lnTo>
                <a:lnTo>
                  <a:pt x="38100" y="19049"/>
                </a:lnTo>
                <a:lnTo>
                  <a:pt x="38100" y="38100"/>
                </a:lnTo>
                <a:lnTo>
                  <a:pt x="977646" y="38099"/>
                </a:lnTo>
                <a:lnTo>
                  <a:pt x="977646" y="19049"/>
                </a:lnTo>
                <a:lnTo>
                  <a:pt x="996696" y="38099"/>
                </a:lnTo>
                <a:lnTo>
                  <a:pt x="996696" y="998219"/>
                </a:lnTo>
                <a:lnTo>
                  <a:pt x="1004173" y="996743"/>
                </a:lnTo>
                <a:lnTo>
                  <a:pt x="1010221" y="992695"/>
                </a:lnTo>
                <a:lnTo>
                  <a:pt x="1014269" y="986647"/>
                </a:lnTo>
                <a:lnTo>
                  <a:pt x="1015746" y="979169"/>
                </a:lnTo>
                <a:close/>
              </a:path>
              <a:path w="1016000" h="998220">
                <a:moveTo>
                  <a:pt x="38100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100" y="38100"/>
                </a:lnTo>
                <a:close/>
              </a:path>
              <a:path w="1016000" h="998220">
                <a:moveTo>
                  <a:pt x="38100" y="960119"/>
                </a:moveTo>
                <a:lnTo>
                  <a:pt x="38100" y="38100"/>
                </a:lnTo>
                <a:lnTo>
                  <a:pt x="19050" y="38100"/>
                </a:lnTo>
                <a:lnTo>
                  <a:pt x="19050" y="960119"/>
                </a:lnTo>
                <a:lnTo>
                  <a:pt x="38100" y="960119"/>
                </a:lnTo>
                <a:close/>
              </a:path>
              <a:path w="1016000" h="998220">
                <a:moveTo>
                  <a:pt x="996696" y="960119"/>
                </a:moveTo>
                <a:lnTo>
                  <a:pt x="19050" y="960119"/>
                </a:lnTo>
                <a:lnTo>
                  <a:pt x="38100" y="979169"/>
                </a:lnTo>
                <a:lnTo>
                  <a:pt x="38100" y="998219"/>
                </a:lnTo>
                <a:lnTo>
                  <a:pt x="977646" y="998219"/>
                </a:lnTo>
                <a:lnTo>
                  <a:pt x="977646" y="979169"/>
                </a:lnTo>
                <a:lnTo>
                  <a:pt x="996696" y="960119"/>
                </a:lnTo>
                <a:close/>
              </a:path>
              <a:path w="1016000" h="998220">
                <a:moveTo>
                  <a:pt x="38100" y="998219"/>
                </a:moveTo>
                <a:lnTo>
                  <a:pt x="38100" y="979169"/>
                </a:lnTo>
                <a:lnTo>
                  <a:pt x="19050" y="960119"/>
                </a:lnTo>
                <a:lnTo>
                  <a:pt x="19050" y="998219"/>
                </a:lnTo>
                <a:lnTo>
                  <a:pt x="38100" y="998219"/>
                </a:lnTo>
                <a:close/>
              </a:path>
              <a:path w="1016000" h="998220">
                <a:moveTo>
                  <a:pt x="996696" y="38099"/>
                </a:moveTo>
                <a:lnTo>
                  <a:pt x="977646" y="19049"/>
                </a:lnTo>
                <a:lnTo>
                  <a:pt x="977646" y="38099"/>
                </a:lnTo>
                <a:lnTo>
                  <a:pt x="996696" y="38099"/>
                </a:lnTo>
                <a:close/>
              </a:path>
              <a:path w="1016000" h="998220">
                <a:moveTo>
                  <a:pt x="996696" y="960119"/>
                </a:moveTo>
                <a:lnTo>
                  <a:pt x="996696" y="38099"/>
                </a:lnTo>
                <a:lnTo>
                  <a:pt x="977646" y="38099"/>
                </a:lnTo>
                <a:lnTo>
                  <a:pt x="977646" y="960119"/>
                </a:lnTo>
                <a:lnTo>
                  <a:pt x="996696" y="960119"/>
                </a:lnTo>
                <a:close/>
              </a:path>
              <a:path w="1016000" h="998220">
                <a:moveTo>
                  <a:pt x="996696" y="998219"/>
                </a:moveTo>
                <a:lnTo>
                  <a:pt x="996696" y="960119"/>
                </a:lnTo>
                <a:lnTo>
                  <a:pt x="977646" y="979169"/>
                </a:lnTo>
                <a:lnTo>
                  <a:pt x="977646" y="998219"/>
                </a:lnTo>
                <a:lnTo>
                  <a:pt x="996696" y="998219"/>
                </a:lnTo>
                <a:close/>
              </a:path>
            </a:pathLst>
          </a:custGeom>
          <a:solidFill>
            <a:srgbClr val="80A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9743" y="5668517"/>
            <a:ext cx="1056894" cy="10233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5177" y="5383529"/>
            <a:ext cx="1437894" cy="1730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6046" y="3856482"/>
            <a:ext cx="686562" cy="1949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0" dirty="0" err="1"/>
              <a:t>c</a:t>
            </a:r>
            <a:r>
              <a:rPr lang="en-US" spc="-10" dirty="0" err="1" smtClean="0"/>
              <a:t>ontd</a:t>
            </a:r>
            <a:r>
              <a:rPr lang="en-US" spc="-10" dirty="0" smtClean="0"/>
              <a:t>…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ts val="1714"/>
              </a:lnSpc>
            </a:pPr>
            <a:fld id="{81D60167-4931-47E6-BA6A-407CBD079E47}" type="slidenum">
              <a:rPr dirty="0"/>
              <a:t>4</a:t>
            </a:fld>
            <a:r>
              <a:rPr spc="-5" dirty="0"/>
              <a:t>/24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779" y="1530096"/>
            <a:ext cx="8059420" cy="144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Software Quality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Assess software quality by measuring its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attributes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525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200" spc="-5" dirty="0">
                <a:latin typeface="Arial"/>
                <a:cs typeface="Arial"/>
              </a:rPr>
              <a:t>Use </a:t>
            </a:r>
            <a:r>
              <a:rPr sz="2200" b="1" spc="-5" dirty="0">
                <a:latin typeface="Arial"/>
                <a:cs typeface="Arial"/>
              </a:rPr>
              <a:t>metrics </a:t>
            </a:r>
            <a:r>
              <a:rPr sz="2200" dirty="0">
                <a:latin typeface="Arial"/>
                <a:cs typeface="Arial"/>
              </a:rPr>
              <a:t>to obtain objective measurements in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numbers</a:t>
            </a:r>
            <a:endParaRPr sz="22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Product-View assumes</a:t>
            </a:r>
            <a:r>
              <a:rPr sz="1600" spc="-5" dirty="0">
                <a:latin typeface="Arial"/>
                <a:cs typeface="Arial"/>
              </a:rPr>
              <a:t>: Internal attributes influence external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attributes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4543" y="3449573"/>
            <a:ext cx="1931670" cy="2059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053" y="4654296"/>
            <a:ext cx="1733550" cy="1568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1973" y="3451859"/>
            <a:ext cx="932688" cy="297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8921" y="3547109"/>
            <a:ext cx="2520315" cy="1336040"/>
          </a:xfrm>
          <a:custGeom>
            <a:avLst/>
            <a:gdLst/>
            <a:ahLst/>
            <a:cxnLst/>
            <a:rect l="l" t="t" r="r" b="b"/>
            <a:pathLst>
              <a:path w="2520315" h="1336039">
                <a:moveTo>
                  <a:pt x="0" y="0"/>
                </a:moveTo>
                <a:lnTo>
                  <a:pt x="0" y="1335786"/>
                </a:lnTo>
                <a:lnTo>
                  <a:pt x="2519934" y="1335786"/>
                </a:lnTo>
                <a:lnTo>
                  <a:pt x="2519934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8921" y="4882896"/>
            <a:ext cx="2520315" cy="1371600"/>
          </a:xfrm>
          <a:custGeom>
            <a:avLst/>
            <a:gdLst/>
            <a:ahLst/>
            <a:cxnLst/>
            <a:rect l="l" t="t" r="r" b="b"/>
            <a:pathLst>
              <a:path w="2520315" h="1371600">
                <a:moveTo>
                  <a:pt x="0" y="0"/>
                </a:moveTo>
                <a:lnTo>
                  <a:pt x="0" y="1371600"/>
                </a:lnTo>
                <a:lnTo>
                  <a:pt x="2519934" y="1371600"/>
                </a:lnTo>
                <a:lnTo>
                  <a:pt x="2519934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2063" y="4863846"/>
            <a:ext cx="2533015" cy="38100"/>
          </a:xfrm>
          <a:custGeom>
            <a:avLst/>
            <a:gdLst/>
            <a:ahLst/>
            <a:cxnLst/>
            <a:rect l="l" t="t" r="r" b="b"/>
            <a:pathLst>
              <a:path w="2533015" h="38100">
                <a:moveTo>
                  <a:pt x="0" y="0"/>
                </a:moveTo>
                <a:lnTo>
                  <a:pt x="0" y="38100"/>
                </a:lnTo>
                <a:lnTo>
                  <a:pt x="2532888" y="38099"/>
                </a:lnTo>
                <a:lnTo>
                  <a:pt x="25328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8921" y="354101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1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8921" y="4693157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5">
                <a:moveTo>
                  <a:pt x="0" y="0"/>
                </a:moveTo>
                <a:lnTo>
                  <a:pt x="0" y="3345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8921" y="605408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8855" y="3541014"/>
            <a:ext cx="0" cy="2719705"/>
          </a:xfrm>
          <a:custGeom>
            <a:avLst/>
            <a:gdLst/>
            <a:ahLst/>
            <a:cxnLst/>
            <a:rect l="l" t="t" r="r" b="b"/>
            <a:pathLst>
              <a:path h="2719704">
                <a:moveTo>
                  <a:pt x="0" y="0"/>
                </a:moveTo>
                <a:lnTo>
                  <a:pt x="0" y="27195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2063" y="3547109"/>
            <a:ext cx="2533015" cy="0"/>
          </a:xfrm>
          <a:custGeom>
            <a:avLst/>
            <a:gdLst/>
            <a:ahLst/>
            <a:cxnLst/>
            <a:rect l="l" t="t" r="r" b="b"/>
            <a:pathLst>
              <a:path w="2533015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2063" y="6254496"/>
            <a:ext cx="2533015" cy="0"/>
          </a:xfrm>
          <a:custGeom>
            <a:avLst/>
            <a:gdLst/>
            <a:ahLst/>
            <a:cxnLst/>
            <a:rect l="l" t="t" r="r" b="b"/>
            <a:pathLst>
              <a:path w="2533015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84013" y="3586988"/>
            <a:ext cx="110934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 indent="-12065" algn="just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Reliability?  Usability?  Flexibility?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16778" y="4922773"/>
            <a:ext cx="1042669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dirty="0">
                <a:solidFill>
                  <a:srgbClr val="1D4940"/>
                </a:solidFill>
                <a:latin typeface="Arial"/>
                <a:cs typeface="Arial"/>
              </a:rPr>
              <a:t>Size  </a:t>
            </a:r>
            <a:r>
              <a:rPr sz="1600" spc="-5" dirty="0">
                <a:solidFill>
                  <a:srgbClr val="1D4940"/>
                </a:solidFill>
                <a:latin typeface="Arial"/>
                <a:cs typeface="Arial"/>
              </a:rPr>
              <a:t>Abstraction  Complexity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15745" y="4279392"/>
            <a:ext cx="202120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1D4940"/>
                </a:solidFill>
                <a:latin typeface="Arial"/>
                <a:cs typeface="Arial"/>
              </a:rPr>
              <a:t>Software  Quality</a:t>
            </a:r>
            <a:r>
              <a:rPr sz="2400" b="1" spc="-10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D4940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90857" y="6025134"/>
            <a:ext cx="2225040" cy="576580"/>
          </a:xfrm>
          <a:custGeom>
            <a:avLst/>
            <a:gdLst/>
            <a:ahLst/>
            <a:cxnLst/>
            <a:rect l="l" t="t" r="r" b="b"/>
            <a:pathLst>
              <a:path w="2225040" h="576579">
                <a:moveTo>
                  <a:pt x="2225040" y="288035"/>
                </a:moveTo>
                <a:lnTo>
                  <a:pt x="2215681" y="250449"/>
                </a:lnTo>
                <a:lnTo>
                  <a:pt x="2188382" y="214335"/>
                </a:lnTo>
                <a:lnTo>
                  <a:pt x="2144313" y="179996"/>
                </a:lnTo>
                <a:lnTo>
                  <a:pt x="2084641" y="147732"/>
                </a:lnTo>
                <a:lnTo>
                  <a:pt x="2049318" y="132474"/>
                </a:lnTo>
                <a:lnTo>
                  <a:pt x="2010533" y="117847"/>
                </a:lnTo>
                <a:lnTo>
                  <a:pt x="1968432" y="103891"/>
                </a:lnTo>
                <a:lnTo>
                  <a:pt x="1923159" y="90643"/>
                </a:lnTo>
                <a:lnTo>
                  <a:pt x="1874862" y="78140"/>
                </a:lnTo>
                <a:lnTo>
                  <a:pt x="1823686" y="66420"/>
                </a:lnTo>
                <a:lnTo>
                  <a:pt x="1769778" y="55522"/>
                </a:lnTo>
                <a:lnTo>
                  <a:pt x="1713283" y="45482"/>
                </a:lnTo>
                <a:lnTo>
                  <a:pt x="1654347" y="36339"/>
                </a:lnTo>
                <a:lnTo>
                  <a:pt x="1593117" y="28130"/>
                </a:lnTo>
                <a:lnTo>
                  <a:pt x="1529738" y="20893"/>
                </a:lnTo>
                <a:lnTo>
                  <a:pt x="1464356" y="14666"/>
                </a:lnTo>
                <a:lnTo>
                  <a:pt x="1397118" y="9487"/>
                </a:lnTo>
                <a:lnTo>
                  <a:pt x="1328169" y="5393"/>
                </a:lnTo>
                <a:lnTo>
                  <a:pt x="1257656" y="2422"/>
                </a:lnTo>
                <a:lnTo>
                  <a:pt x="1185724" y="611"/>
                </a:lnTo>
                <a:lnTo>
                  <a:pt x="1112520" y="0"/>
                </a:lnTo>
                <a:lnTo>
                  <a:pt x="1039399" y="611"/>
                </a:lnTo>
                <a:lnTo>
                  <a:pt x="967538" y="2422"/>
                </a:lnTo>
                <a:lnTo>
                  <a:pt x="897082" y="5393"/>
                </a:lnTo>
                <a:lnTo>
                  <a:pt x="828179" y="9487"/>
                </a:lnTo>
                <a:lnTo>
                  <a:pt x="760975" y="14666"/>
                </a:lnTo>
                <a:lnTo>
                  <a:pt x="695618" y="20893"/>
                </a:lnTo>
                <a:lnTo>
                  <a:pt x="632254" y="28130"/>
                </a:lnTo>
                <a:lnTo>
                  <a:pt x="571030" y="36339"/>
                </a:lnTo>
                <a:lnTo>
                  <a:pt x="512093" y="45482"/>
                </a:lnTo>
                <a:lnTo>
                  <a:pt x="455590" y="55522"/>
                </a:lnTo>
                <a:lnTo>
                  <a:pt x="401668" y="66420"/>
                </a:lnTo>
                <a:lnTo>
                  <a:pt x="350473" y="78140"/>
                </a:lnTo>
                <a:lnTo>
                  <a:pt x="302154" y="90643"/>
                </a:lnTo>
                <a:lnTo>
                  <a:pt x="256855" y="103891"/>
                </a:lnTo>
                <a:lnTo>
                  <a:pt x="214725" y="117847"/>
                </a:lnTo>
                <a:lnTo>
                  <a:pt x="175910" y="132474"/>
                </a:lnTo>
                <a:lnTo>
                  <a:pt x="140557" y="147732"/>
                </a:lnTo>
                <a:lnTo>
                  <a:pt x="80826" y="179996"/>
                </a:lnTo>
                <a:lnTo>
                  <a:pt x="36706" y="214335"/>
                </a:lnTo>
                <a:lnTo>
                  <a:pt x="9372" y="250449"/>
                </a:lnTo>
                <a:lnTo>
                  <a:pt x="0" y="288036"/>
                </a:lnTo>
                <a:lnTo>
                  <a:pt x="2367" y="306994"/>
                </a:lnTo>
                <a:lnTo>
                  <a:pt x="20867" y="343882"/>
                </a:lnTo>
                <a:lnTo>
                  <a:pt x="56741" y="379146"/>
                </a:lnTo>
                <a:lnTo>
                  <a:pt x="108814" y="412485"/>
                </a:lnTo>
                <a:lnTo>
                  <a:pt x="175910" y="443597"/>
                </a:lnTo>
                <a:lnTo>
                  <a:pt x="214725" y="458224"/>
                </a:lnTo>
                <a:lnTo>
                  <a:pt x="256855" y="472180"/>
                </a:lnTo>
                <a:lnTo>
                  <a:pt x="302154" y="485428"/>
                </a:lnTo>
                <a:lnTo>
                  <a:pt x="350473" y="497931"/>
                </a:lnTo>
                <a:lnTo>
                  <a:pt x="401668" y="509651"/>
                </a:lnTo>
                <a:lnTo>
                  <a:pt x="455590" y="520549"/>
                </a:lnTo>
                <a:lnTo>
                  <a:pt x="512093" y="530589"/>
                </a:lnTo>
                <a:lnTo>
                  <a:pt x="571030" y="539732"/>
                </a:lnTo>
                <a:lnTo>
                  <a:pt x="632254" y="547941"/>
                </a:lnTo>
                <a:lnTo>
                  <a:pt x="695618" y="555178"/>
                </a:lnTo>
                <a:lnTo>
                  <a:pt x="760975" y="561405"/>
                </a:lnTo>
                <a:lnTo>
                  <a:pt x="828179" y="566584"/>
                </a:lnTo>
                <a:lnTo>
                  <a:pt x="897082" y="570678"/>
                </a:lnTo>
                <a:lnTo>
                  <a:pt x="967538" y="573649"/>
                </a:lnTo>
                <a:lnTo>
                  <a:pt x="1039399" y="575460"/>
                </a:lnTo>
                <a:lnTo>
                  <a:pt x="1112520" y="576072"/>
                </a:lnTo>
                <a:lnTo>
                  <a:pt x="1185724" y="575460"/>
                </a:lnTo>
                <a:lnTo>
                  <a:pt x="1257656" y="573649"/>
                </a:lnTo>
                <a:lnTo>
                  <a:pt x="1328169" y="570678"/>
                </a:lnTo>
                <a:lnTo>
                  <a:pt x="1397118" y="566584"/>
                </a:lnTo>
                <a:lnTo>
                  <a:pt x="1464356" y="561405"/>
                </a:lnTo>
                <a:lnTo>
                  <a:pt x="1529738" y="555178"/>
                </a:lnTo>
                <a:lnTo>
                  <a:pt x="1593117" y="547941"/>
                </a:lnTo>
                <a:lnTo>
                  <a:pt x="1654347" y="539732"/>
                </a:lnTo>
                <a:lnTo>
                  <a:pt x="1713283" y="530589"/>
                </a:lnTo>
                <a:lnTo>
                  <a:pt x="1769778" y="520549"/>
                </a:lnTo>
                <a:lnTo>
                  <a:pt x="1823686" y="509651"/>
                </a:lnTo>
                <a:lnTo>
                  <a:pt x="1874862" y="497931"/>
                </a:lnTo>
                <a:lnTo>
                  <a:pt x="1923159" y="485428"/>
                </a:lnTo>
                <a:lnTo>
                  <a:pt x="1968432" y="472180"/>
                </a:lnTo>
                <a:lnTo>
                  <a:pt x="2010533" y="458224"/>
                </a:lnTo>
                <a:lnTo>
                  <a:pt x="2049318" y="443597"/>
                </a:lnTo>
                <a:lnTo>
                  <a:pt x="2084641" y="428339"/>
                </a:lnTo>
                <a:lnTo>
                  <a:pt x="2144313" y="396075"/>
                </a:lnTo>
                <a:lnTo>
                  <a:pt x="2188382" y="361736"/>
                </a:lnTo>
                <a:lnTo>
                  <a:pt x="2215681" y="325622"/>
                </a:lnTo>
                <a:lnTo>
                  <a:pt x="2225040" y="28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8665" y="6012179"/>
            <a:ext cx="2247900" cy="601980"/>
          </a:xfrm>
          <a:custGeom>
            <a:avLst/>
            <a:gdLst/>
            <a:ahLst/>
            <a:cxnLst/>
            <a:rect l="l" t="t" r="r" b="b"/>
            <a:pathLst>
              <a:path w="2247900" h="601979">
                <a:moveTo>
                  <a:pt x="12700" y="350519"/>
                </a:moveTo>
                <a:lnTo>
                  <a:pt x="12699" y="251459"/>
                </a:lnTo>
                <a:lnTo>
                  <a:pt x="0" y="265937"/>
                </a:lnTo>
                <a:lnTo>
                  <a:pt x="0" y="336041"/>
                </a:lnTo>
                <a:lnTo>
                  <a:pt x="12700" y="350519"/>
                </a:lnTo>
                <a:close/>
              </a:path>
              <a:path w="2247900" h="601979">
                <a:moveTo>
                  <a:pt x="2222500" y="289559"/>
                </a:moveTo>
                <a:lnTo>
                  <a:pt x="2222500" y="234695"/>
                </a:lnTo>
                <a:lnTo>
                  <a:pt x="2209800" y="219455"/>
                </a:lnTo>
                <a:lnTo>
                  <a:pt x="2184400" y="204977"/>
                </a:lnTo>
                <a:lnTo>
                  <a:pt x="2146300" y="178008"/>
                </a:lnTo>
                <a:lnTo>
                  <a:pt x="2108200" y="154370"/>
                </a:lnTo>
                <a:lnTo>
                  <a:pt x="2057400" y="133758"/>
                </a:lnTo>
                <a:lnTo>
                  <a:pt x="2006600" y="115866"/>
                </a:lnTo>
                <a:lnTo>
                  <a:pt x="1968500" y="100386"/>
                </a:lnTo>
                <a:lnTo>
                  <a:pt x="1917700" y="87012"/>
                </a:lnTo>
                <a:lnTo>
                  <a:pt x="1866900" y="75437"/>
                </a:lnTo>
                <a:lnTo>
                  <a:pt x="1828800" y="66293"/>
                </a:lnTo>
                <a:lnTo>
                  <a:pt x="1790700" y="57911"/>
                </a:lnTo>
                <a:lnTo>
                  <a:pt x="1739900" y="48697"/>
                </a:lnTo>
                <a:lnTo>
                  <a:pt x="1689100" y="40447"/>
                </a:lnTo>
                <a:lnTo>
                  <a:pt x="1638300" y="33111"/>
                </a:lnTo>
                <a:lnTo>
                  <a:pt x="1587500" y="26641"/>
                </a:lnTo>
                <a:lnTo>
                  <a:pt x="1536700" y="20989"/>
                </a:lnTo>
                <a:lnTo>
                  <a:pt x="1485900" y="16106"/>
                </a:lnTo>
                <a:lnTo>
                  <a:pt x="1435100" y="11943"/>
                </a:lnTo>
                <a:lnTo>
                  <a:pt x="1384300" y="8452"/>
                </a:lnTo>
                <a:lnTo>
                  <a:pt x="1333500" y="5584"/>
                </a:lnTo>
                <a:lnTo>
                  <a:pt x="1282700" y="3291"/>
                </a:lnTo>
                <a:lnTo>
                  <a:pt x="1231900" y="1523"/>
                </a:lnTo>
                <a:lnTo>
                  <a:pt x="1117600" y="0"/>
                </a:lnTo>
                <a:lnTo>
                  <a:pt x="1066800" y="761"/>
                </a:lnTo>
                <a:lnTo>
                  <a:pt x="1028700" y="1366"/>
                </a:lnTo>
                <a:lnTo>
                  <a:pt x="977900" y="2453"/>
                </a:lnTo>
                <a:lnTo>
                  <a:pt x="939800" y="4084"/>
                </a:lnTo>
                <a:lnTo>
                  <a:pt x="889000" y="6319"/>
                </a:lnTo>
                <a:lnTo>
                  <a:pt x="850900" y="9221"/>
                </a:lnTo>
                <a:lnTo>
                  <a:pt x="800100" y="12851"/>
                </a:lnTo>
                <a:lnTo>
                  <a:pt x="736600" y="17271"/>
                </a:lnTo>
                <a:lnTo>
                  <a:pt x="685800" y="22543"/>
                </a:lnTo>
                <a:lnTo>
                  <a:pt x="635000" y="28727"/>
                </a:lnTo>
                <a:lnTo>
                  <a:pt x="584200" y="35886"/>
                </a:lnTo>
                <a:lnTo>
                  <a:pt x="520700" y="44081"/>
                </a:lnTo>
                <a:lnTo>
                  <a:pt x="469900" y="53374"/>
                </a:lnTo>
                <a:lnTo>
                  <a:pt x="419100" y="63826"/>
                </a:lnTo>
                <a:lnTo>
                  <a:pt x="368300" y="75498"/>
                </a:lnTo>
                <a:lnTo>
                  <a:pt x="317500" y="88453"/>
                </a:lnTo>
                <a:lnTo>
                  <a:pt x="266700" y="102752"/>
                </a:lnTo>
                <a:lnTo>
                  <a:pt x="215900" y="118457"/>
                </a:lnTo>
                <a:lnTo>
                  <a:pt x="177800" y="135629"/>
                </a:lnTo>
                <a:lnTo>
                  <a:pt x="127000" y="154329"/>
                </a:lnTo>
                <a:lnTo>
                  <a:pt x="88899" y="174619"/>
                </a:lnTo>
                <a:lnTo>
                  <a:pt x="63499" y="196562"/>
                </a:lnTo>
                <a:lnTo>
                  <a:pt x="38099" y="220217"/>
                </a:lnTo>
                <a:lnTo>
                  <a:pt x="12699" y="235457"/>
                </a:lnTo>
                <a:lnTo>
                  <a:pt x="12700" y="299465"/>
                </a:lnTo>
                <a:lnTo>
                  <a:pt x="13969" y="300989"/>
                </a:lnTo>
                <a:lnTo>
                  <a:pt x="25400" y="287273"/>
                </a:lnTo>
                <a:lnTo>
                  <a:pt x="25399" y="264413"/>
                </a:lnTo>
                <a:lnTo>
                  <a:pt x="38099" y="249935"/>
                </a:lnTo>
                <a:lnTo>
                  <a:pt x="50799" y="237743"/>
                </a:lnTo>
                <a:lnTo>
                  <a:pt x="63500" y="224789"/>
                </a:lnTo>
                <a:lnTo>
                  <a:pt x="101599" y="198603"/>
                </a:lnTo>
                <a:lnTo>
                  <a:pt x="139700" y="175789"/>
                </a:lnTo>
                <a:lnTo>
                  <a:pt x="190500" y="155992"/>
                </a:lnTo>
                <a:lnTo>
                  <a:pt x="241300" y="138854"/>
                </a:lnTo>
                <a:lnTo>
                  <a:pt x="279400" y="124018"/>
                </a:lnTo>
                <a:lnTo>
                  <a:pt x="330200" y="111126"/>
                </a:lnTo>
                <a:lnTo>
                  <a:pt x="368300" y="99821"/>
                </a:lnTo>
                <a:lnTo>
                  <a:pt x="419100" y="90677"/>
                </a:lnTo>
                <a:lnTo>
                  <a:pt x="457200" y="82295"/>
                </a:lnTo>
                <a:lnTo>
                  <a:pt x="508000" y="73534"/>
                </a:lnTo>
                <a:lnTo>
                  <a:pt x="558800" y="65558"/>
                </a:lnTo>
                <a:lnTo>
                  <a:pt x="609600" y="58358"/>
                </a:lnTo>
                <a:lnTo>
                  <a:pt x="660400" y="51922"/>
                </a:lnTo>
                <a:lnTo>
                  <a:pt x="698500" y="46242"/>
                </a:lnTo>
                <a:lnTo>
                  <a:pt x="749300" y="41306"/>
                </a:lnTo>
                <a:lnTo>
                  <a:pt x="800100" y="37104"/>
                </a:lnTo>
                <a:lnTo>
                  <a:pt x="850900" y="33626"/>
                </a:lnTo>
                <a:lnTo>
                  <a:pt x="901700" y="30861"/>
                </a:lnTo>
                <a:lnTo>
                  <a:pt x="952500" y="28800"/>
                </a:lnTo>
                <a:lnTo>
                  <a:pt x="1066800" y="25907"/>
                </a:lnTo>
                <a:lnTo>
                  <a:pt x="1181100" y="25907"/>
                </a:lnTo>
                <a:lnTo>
                  <a:pt x="1282700" y="28800"/>
                </a:lnTo>
                <a:lnTo>
                  <a:pt x="1333500" y="30861"/>
                </a:lnTo>
                <a:lnTo>
                  <a:pt x="1384300" y="33626"/>
                </a:lnTo>
                <a:lnTo>
                  <a:pt x="1435100" y="37104"/>
                </a:lnTo>
                <a:lnTo>
                  <a:pt x="1485900" y="41306"/>
                </a:lnTo>
                <a:lnTo>
                  <a:pt x="1536700" y="46242"/>
                </a:lnTo>
                <a:lnTo>
                  <a:pt x="1587500" y="51922"/>
                </a:lnTo>
                <a:lnTo>
                  <a:pt x="1638300" y="58358"/>
                </a:lnTo>
                <a:lnTo>
                  <a:pt x="1689100" y="65558"/>
                </a:lnTo>
                <a:lnTo>
                  <a:pt x="1727200" y="73534"/>
                </a:lnTo>
                <a:lnTo>
                  <a:pt x="1778000" y="82295"/>
                </a:lnTo>
                <a:lnTo>
                  <a:pt x="1828800" y="91439"/>
                </a:lnTo>
                <a:lnTo>
                  <a:pt x="1866900" y="99821"/>
                </a:lnTo>
                <a:lnTo>
                  <a:pt x="1905000" y="111246"/>
                </a:lnTo>
                <a:lnTo>
                  <a:pt x="1955800" y="124219"/>
                </a:lnTo>
                <a:lnTo>
                  <a:pt x="2006600" y="139118"/>
                </a:lnTo>
                <a:lnTo>
                  <a:pt x="2044700" y="156322"/>
                </a:lnTo>
                <a:lnTo>
                  <a:pt x="2095500" y="176210"/>
                </a:lnTo>
                <a:lnTo>
                  <a:pt x="2133600" y="199161"/>
                </a:lnTo>
                <a:lnTo>
                  <a:pt x="2171700" y="225551"/>
                </a:lnTo>
                <a:lnTo>
                  <a:pt x="2209800" y="264413"/>
                </a:lnTo>
                <a:lnTo>
                  <a:pt x="2209800" y="275081"/>
                </a:lnTo>
                <a:lnTo>
                  <a:pt x="2222500" y="289559"/>
                </a:lnTo>
                <a:close/>
              </a:path>
              <a:path w="2247900" h="601979">
                <a:moveTo>
                  <a:pt x="13969" y="300989"/>
                </a:moveTo>
                <a:lnTo>
                  <a:pt x="12700" y="299465"/>
                </a:lnTo>
                <a:lnTo>
                  <a:pt x="12700" y="302513"/>
                </a:lnTo>
                <a:lnTo>
                  <a:pt x="13969" y="300989"/>
                </a:lnTo>
                <a:close/>
              </a:path>
              <a:path w="2247900" h="601979">
                <a:moveTo>
                  <a:pt x="2222500" y="366521"/>
                </a:moveTo>
                <a:lnTo>
                  <a:pt x="2222500" y="312419"/>
                </a:lnTo>
                <a:lnTo>
                  <a:pt x="2209800" y="326897"/>
                </a:lnTo>
                <a:lnTo>
                  <a:pt x="2209800" y="337565"/>
                </a:lnTo>
                <a:lnTo>
                  <a:pt x="2197100" y="352043"/>
                </a:lnTo>
                <a:lnTo>
                  <a:pt x="2184400" y="364235"/>
                </a:lnTo>
                <a:lnTo>
                  <a:pt x="2171700" y="377189"/>
                </a:lnTo>
                <a:lnTo>
                  <a:pt x="2133600" y="403444"/>
                </a:lnTo>
                <a:lnTo>
                  <a:pt x="2095500" y="426227"/>
                </a:lnTo>
                <a:lnTo>
                  <a:pt x="2044700" y="445943"/>
                </a:lnTo>
                <a:lnTo>
                  <a:pt x="2006600" y="462992"/>
                </a:lnTo>
                <a:lnTo>
                  <a:pt x="1955800" y="477776"/>
                </a:lnTo>
                <a:lnTo>
                  <a:pt x="1905000" y="490697"/>
                </a:lnTo>
                <a:lnTo>
                  <a:pt x="1866900" y="502157"/>
                </a:lnTo>
                <a:lnTo>
                  <a:pt x="1828800" y="510539"/>
                </a:lnTo>
                <a:lnTo>
                  <a:pt x="1778000" y="519683"/>
                </a:lnTo>
                <a:lnTo>
                  <a:pt x="1727200" y="528440"/>
                </a:lnTo>
                <a:lnTo>
                  <a:pt x="1689100" y="536381"/>
                </a:lnTo>
                <a:lnTo>
                  <a:pt x="1638300" y="543526"/>
                </a:lnTo>
                <a:lnTo>
                  <a:pt x="1587500" y="549896"/>
                </a:lnTo>
                <a:lnTo>
                  <a:pt x="1536700" y="555513"/>
                </a:lnTo>
                <a:lnTo>
                  <a:pt x="1485900" y="560397"/>
                </a:lnTo>
                <a:lnTo>
                  <a:pt x="1435100" y="564568"/>
                </a:lnTo>
                <a:lnTo>
                  <a:pt x="1384300" y="568048"/>
                </a:lnTo>
                <a:lnTo>
                  <a:pt x="1333500" y="570858"/>
                </a:lnTo>
                <a:lnTo>
                  <a:pt x="1282700" y="573017"/>
                </a:lnTo>
                <a:lnTo>
                  <a:pt x="1181100" y="576071"/>
                </a:lnTo>
                <a:lnTo>
                  <a:pt x="1066800" y="576071"/>
                </a:lnTo>
                <a:lnTo>
                  <a:pt x="1003300" y="574547"/>
                </a:lnTo>
                <a:lnTo>
                  <a:pt x="952500" y="572937"/>
                </a:lnTo>
                <a:lnTo>
                  <a:pt x="901700" y="570759"/>
                </a:lnTo>
                <a:lnTo>
                  <a:pt x="850900" y="567974"/>
                </a:lnTo>
                <a:lnTo>
                  <a:pt x="800100" y="564540"/>
                </a:lnTo>
                <a:lnTo>
                  <a:pt x="749300" y="560416"/>
                </a:lnTo>
                <a:lnTo>
                  <a:pt x="698500" y="555563"/>
                </a:lnTo>
                <a:lnTo>
                  <a:pt x="647700" y="549939"/>
                </a:lnTo>
                <a:lnTo>
                  <a:pt x="596900" y="543503"/>
                </a:lnTo>
                <a:lnTo>
                  <a:pt x="558800" y="536216"/>
                </a:lnTo>
                <a:lnTo>
                  <a:pt x="508000" y="528035"/>
                </a:lnTo>
                <a:lnTo>
                  <a:pt x="457200" y="518921"/>
                </a:lnTo>
                <a:lnTo>
                  <a:pt x="419100" y="510539"/>
                </a:lnTo>
                <a:lnTo>
                  <a:pt x="368300" y="501395"/>
                </a:lnTo>
                <a:lnTo>
                  <a:pt x="330200" y="490411"/>
                </a:lnTo>
                <a:lnTo>
                  <a:pt x="279400" y="477574"/>
                </a:lnTo>
                <a:lnTo>
                  <a:pt x="241300" y="462621"/>
                </a:lnTo>
                <a:lnTo>
                  <a:pt x="190500" y="445293"/>
                </a:lnTo>
                <a:lnTo>
                  <a:pt x="139700" y="425325"/>
                </a:lnTo>
                <a:lnTo>
                  <a:pt x="101600" y="402458"/>
                </a:lnTo>
                <a:lnTo>
                  <a:pt x="63500" y="376427"/>
                </a:lnTo>
                <a:lnTo>
                  <a:pt x="25400" y="337565"/>
                </a:lnTo>
                <a:lnTo>
                  <a:pt x="25400" y="314705"/>
                </a:lnTo>
                <a:lnTo>
                  <a:pt x="13969" y="300989"/>
                </a:lnTo>
                <a:lnTo>
                  <a:pt x="12700" y="302513"/>
                </a:lnTo>
                <a:lnTo>
                  <a:pt x="12700" y="352043"/>
                </a:lnTo>
                <a:lnTo>
                  <a:pt x="38100" y="382523"/>
                </a:lnTo>
                <a:lnTo>
                  <a:pt x="88900" y="424233"/>
                </a:lnTo>
                <a:lnTo>
                  <a:pt x="127000" y="447866"/>
                </a:lnTo>
                <a:lnTo>
                  <a:pt x="177800" y="468314"/>
                </a:lnTo>
                <a:lnTo>
                  <a:pt x="228600" y="485992"/>
                </a:lnTo>
                <a:lnTo>
                  <a:pt x="279400" y="501313"/>
                </a:lnTo>
                <a:lnTo>
                  <a:pt x="317500" y="514692"/>
                </a:lnTo>
                <a:lnTo>
                  <a:pt x="368300" y="526541"/>
                </a:lnTo>
                <a:lnTo>
                  <a:pt x="406400" y="535685"/>
                </a:lnTo>
                <a:lnTo>
                  <a:pt x="457200" y="544067"/>
                </a:lnTo>
                <a:lnTo>
                  <a:pt x="495300" y="553315"/>
                </a:lnTo>
                <a:lnTo>
                  <a:pt x="546100" y="561584"/>
                </a:lnTo>
                <a:lnTo>
                  <a:pt x="596900" y="568926"/>
                </a:lnTo>
                <a:lnTo>
                  <a:pt x="647700" y="575393"/>
                </a:lnTo>
                <a:lnTo>
                  <a:pt x="698500" y="581035"/>
                </a:lnTo>
                <a:lnTo>
                  <a:pt x="749300" y="585904"/>
                </a:lnTo>
                <a:lnTo>
                  <a:pt x="800100" y="590052"/>
                </a:lnTo>
                <a:lnTo>
                  <a:pt x="850900" y="593530"/>
                </a:lnTo>
                <a:lnTo>
                  <a:pt x="901700" y="596389"/>
                </a:lnTo>
                <a:lnTo>
                  <a:pt x="952500" y="598680"/>
                </a:lnTo>
                <a:lnTo>
                  <a:pt x="1003300" y="600455"/>
                </a:lnTo>
                <a:lnTo>
                  <a:pt x="1117600" y="601979"/>
                </a:lnTo>
                <a:lnTo>
                  <a:pt x="1181100" y="601217"/>
                </a:lnTo>
                <a:lnTo>
                  <a:pt x="1206500" y="600653"/>
                </a:lnTo>
                <a:lnTo>
                  <a:pt x="1257300" y="599593"/>
                </a:lnTo>
                <a:lnTo>
                  <a:pt x="1295400" y="597979"/>
                </a:lnTo>
                <a:lnTo>
                  <a:pt x="1346200" y="595748"/>
                </a:lnTo>
                <a:lnTo>
                  <a:pt x="1397000" y="592840"/>
                </a:lnTo>
                <a:lnTo>
                  <a:pt x="1447800" y="589195"/>
                </a:lnTo>
                <a:lnTo>
                  <a:pt x="1498600" y="584751"/>
                </a:lnTo>
                <a:lnTo>
                  <a:pt x="1549400" y="579448"/>
                </a:lnTo>
                <a:lnTo>
                  <a:pt x="1600200" y="573226"/>
                </a:lnTo>
                <a:lnTo>
                  <a:pt x="1663700" y="566023"/>
                </a:lnTo>
                <a:lnTo>
                  <a:pt x="1714500" y="557779"/>
                </a:lnTo>
                <a:lnTo>
                  <a:pt x="1765300" y="548433"/>
                </a:lnTo>
                <a:lnTo>
                  <a:pt x="1816100" y="537924"/>
                </a:lnTo>
                <a:lnTo>
                  <a:pt x="1879600" y="526191"/>
                </a:lnTo>
                <a:lnTo>
                  <a:pt x="1930400" y="513175"/>
                </a:lnTo>
                <a:lnTo>
                  <a:pt x="1968500" y="498813"/>
                </a:lnTo>
                <a:lnTo>
                  <a:pt x="2019300" y="483046"/>
                </a:lnTo>
                <a:lnTo>
                  <a:pt x="2070100" y="465812"/>
                </a:lnTo>
                <a:lnTo>
                  <a:pt x="2108200" y="447052"/>
                </a:lnTo>
                <a:lnTo>
                  <a:pt x="2146300" y="426703"/>
                </a:lnTo>
                <a:lnTo>
                  <a:pt x="2171700" y="404706"/>
                </a:lnTo>
                <a:lnTo>
                  <a:pt x="2209800" y="380999"/>
                </a:lnTo>
                <a:lnTo>
                  <a:pt x="2222500" y="366521"/>
                </a:lnTo>
                <a:close/>
              </a:path>
              <a:path w="2247900" h="601979">
                <a:moveTo>
                  <a:pt x="2235200" y="351281"/>
                </a:moveTo>
                <a:lnTo>
                  <a:pt x="2235200" y="250697"/>
                </a:lnTo>
                <a:lnTo>
                  <a:pt x="2222500" y="249935"/>
                </a:lnTo>
                <a:lnTo>
                  <a:pt x="2222500" y="352043"/>
                </a:lnTo>
                <a:lnTo>
                  <a:pt x="2235200" y="351281"/>
                </a:lnTo>
                <a:close/>
              </a:path>
              <a:path w="2247900" h="601979">
                <a:moveTo>
                  <a:pt x="2247900" y="319277"/>
                </a:moveTo>
                <a:lnTo>
                  <a:pt x="2247900" y="282701"/>
                </a:lnTo>
                <a:lnTo>
                  <a:pt x="2235200" y="268223"/>
                </a:lnTo>
                <a:lnTo>
                  <a:pt x="2235200" y="333755"/>
                </a:lnTo>
                <a:lnTo>
                  <a:pt x="2247900" y="319277"/>
                </a:lnTo>
                <a:close/>
              </a:path>
            </a:pathLst>
          </a:custGeom>
          <a:solidFill>
            <a:srgbClr val="92B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70219" y="6176009"/>
            <a:ext cx="1054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A4F86"/>
                </a:solidFill>
                <a:latin typeface="Arial"/>
                <a:cs typeface="Arial"/>
              </a:rPr>
              <a:t>METRICS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03661" y="3662171"/>
            <a:ext cx="369570" cy="1031240"/>
          </a:xfrm>
          <a:custGeom>
            <a:avLst/>
            <a:gdLst/>
            <a:ahLst/>
            <a:cxnLst/>
            <a:rect l="l" t="t" r="r" b="b"/>
            <a:pathLst>
              <a:path w="369570" h="1031239">
                <a:moveTo>
                  <a:pt x="0" y="0"/>
                </a:moveTo>
                <a:lnTo>
                  <a:pt x="0" y="1030986"/>
                </a:lnTo>
                <a:lnTo>
                  <a:pt x="369570" y="1030986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1469" y="3649217"/>
            <a:ext cx="394970" cy="1057275"/>
          </a:xfrm>
          <a:custGeom>
            <a:avLst/>
            <a:gdLst/>
            <a:ahLst/>
            <a:cxnLst/>
            <a:rect l="l" t="t" r="r" b="b"/>
            <a:pathLst>
              <a:path w="394970" h="1057275">
                <a:moveTo>
                  <a:pt x="394715" y="1050797"/>
                </a:moveTo>
                <a:lnTo>
                  <a:pt x="394715" y="6095"/>
                </a:lnTo>
                <a:lnTo>
                  <a:pt x="388619" y="0"/>
                </a:lnTo>
                <a:lnTo>
                  <a:pt x="5333" y="0"/>
                </a:lnTo>
                <a:lnTo>
                  <a:pt x="0" y="6095"/>
                </a:lnTo>
                <a:lnTo>
                  <a:pt x="0" y="1050797"/>
                </a:lnTo>
                <a:lnTo>
                  <a:pt x="5333" y="1056893"/>
                </a:lnTo>
                <a:lnTo>
                  <a:pt x="12191" y="1056893"/>
                </a:lnTo>
                <a:lnTo>
                  <a:pt x="12191" y="25907"/>
                </a:lnTo>
                <a:lnTo>
                  <a:pt x="25145" y="12953"/>
                </a:lnTo>
                <a:lnTo>
                  <a:pt x="25145" y="25907"/>
                </a:lnTo>
                <a:lnTo>
                  <a:pt x="368807" y="25907"/>
                </a:lnTo>
                <a:lnTo>
                  <a:pt x="368807" y="12953"/>
                </a:lnTo>
                <a:lnTo>
                  <a:pt x="381761" y="25907"/>
                </a:lnTo>
                <a:lnTo>
                  <a:pt x="381761" y="1056893"/>
                </a:lnTo>
                <a:lnTo>
                  <a:pt x="388619" y="1056893"/>
                </a:lnTo>
                <a:lnTo>
                  <a:pt x="394715" y="1050797"/>
                </a:lnTo>
                <a:close/>
              </a:path>
              <a:path w="394970" h="1057275">
                <a:moveTo>
                  <a:pt x="25145" y="25907"/>
                </a:moveTo>
                <a:lnTo>
                  <a:pt x="25145" y="12953"/>
                </a:lnTo>
                <a:lnTo>
                  <a:pt x="12191" y="25907"/>
                </a:lnTo>
                <a:lnTo>
                  <a:pt x="25145" y="25907"/>
                </a:lnTo>
                <a:close/>
              </a:path>
              <a:path w="394970" h="1057275">
                <a:moveTo>
                  <a:pt x="25145" y="1030985"/>
                </a:moveTo>
                <a:lnTo>
                  <a:pt x="25145" y="25907"/>
                </a:lnTo>
                <a:lnTo>
                  <a:pt x="12191" y="25907"/>
                </a:lnTo>
                <a:lnTo>
                  <a:pt x="12191" y="1030985"/>
                </a:lnTo>
                <a:lnTo>
                  <a:pt x="25145" y="1030985"/>
                </a:lnTo>
                <a:close/>
              </a:path>
              <a:path w="394970" h="1057275">
                <a:moveTo>
                  <a:pt x="381761" y="1030985"/>
                </a:moveTo>
                <a:lnTo>
                  <a:pt x="12191" y="1030985"/>
                </a:lnTo>
                <a:lnTo>
                  <a:pt x="25145" y="1043939"/>
                </a:lnTo>
                <a:lnTo>
                  <a:pt x="25145" y="1056893"/>
                </a:lnTo>
                <a:lnTo>
                  <a:pt x="368807" y="1056893"/>
                </a:lnTo>
                <a:lnTo>
                  <a:pt x="368807" y="1043939"/>
                </a:lnTo>
                <a:lnTo>
                  <a:pt x="381761" y="1030985"/>
                </a:lnTo>
                <a:close/>
              </a:path>
              <a:path w="394970" h="1057275">
                <a:moveTo>
                  <a:pt x="25145" y="1056893"/>
                </a:moveTo>
                <a:lnTo>
                  <a:pt x="25145" y="1043939"/>
                </a:lnTo>
                <a:lnTo>
                  <a:pt x="12191" y="1030985"/>
                </a:lnTo>
                <a:lnTo>
                  <a:pt x="12191" y="1056893"/>
                </a:lnTo>
                <a:lnTo>
                  <a:pt x="25145" y="1056893"/>
                </a:lnTo>
                <a:close/>
              </a:path>
              <a:path w="394970" h="1057275">
                <a:moveTo>
                  <a:pt x="381761" y="25907"/>
                </a:moveTo>
                <a:lnTo>
                  <a:pt x="368807" y="12953"/>
                </a:lnTo>
                <a:lnTo>
                  <a:pt x="368807" y="25907"/>
                </a:lnTo>
                <a:lnTo>
                  <a:pt x="381761" y="25907"/>
                </a:lnTo>
                <a:close/>
              </a:path>
              <a:path w="394970" h="1057275">
                <a:moveTo>
                  <a:pt x="381761" y="1030985"/>
                </a:moveTo>
                <a:lnTo>
                  <a:pt x="381761" y="25907"/>
                </a:lnTo>
                <a:lnTo>
                  <a:pt x="368807" y="25907"/>
                </a:lnTo>
                <a:lnTo>
                  <a:pt x="368807" y="1030985"/>
                </a:lnTo>
                <a:lnTo>
                  <a:pt x="381761" y="1030985"/>
                </a:lnTo>
                <a:close/>
              </a:path>
              <a:path w="394970" h="1057275">
                <a:moveTo>
                  <a:pt x="381761" y="1056893"/>
                </a:moveTo>
                <a:lnTo>
                  <a:pt x="381761" y="1030985"/>
                </a:lnTo>
                <a:lnTo>
                  <a:pt x="368807" y="1043939"/>
                </a:lnTo>
                <a:lnTo>
                  <a:pt x="368807" y="1056893"/>
                </a:lnTo>
                <a:lnTo>
                  <a:pt x="381761" y="1056893"/>
                </a:lnTo>
                <a:close/>
              </a:path>
            </a:pathLst>
          </a:custGeom>
          <a:solidFill>
            <a:srgbClr val="66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73934" y="3745639"/>
            <a:ext cx="254000" cy="864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External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27283" y="5027676"/>
            <a:ext cx="369570" cy="1026794"/>
          </a:xfrm>
          <a:custGeom>
            <a:avLst/>
            <a:gdLst/>
            <a:ahLst/>
            <a:cxnLst/>
            <a:rect l="l" t="t" r="r" b="b"/>
            <a:pathLst>
              <a:path w="369570" h="1026795">
                <a:moveTo>
                  <a:pt x="0" y="0"/>
                </a:moveTo>
                <a:lnTo>
                  <a:pt x="0" y="1026413"/>
                </a:lnTo>
                <a:lnTo>
                  <a:pt x="369570" y="1026413"/>
                </a:lnTo>
                <a:lnTo>
                  <a:pt x="369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14329" y="5014721"/>
            <a:ext cx="395605" cy="1052830"/>
          </a:xfrm>
          <a:custGeom>
            <a:avLst/>
            <a:gdLst/>
            <a:ahLst/>
            <a:cxnLst/>
            <a:rect l="l" t="t" r="r" b="b"/>
            <a:pathLst>
              <a:path w="395604" h="1052829">
                <a:moveTo>
                  <a:pt x="395477" y="1046226"/>
                </a:moveTo>
                <a:lnTo>
                  <a:pt x="395477" y="6096"/>
                </a:lnTo>
                <a:lnTo>
                  <a:pt x="389381" y="0"/>
                </a:lnTo>
                <a:lnTo>
                  <a:pt x="6095" y="0"/>
                </a:lnTo>
                <a:lnTo>
                  <a:pt x="0" y="6096"/>
                </a:lnTo>
                <a:lnTo>
                  <a:pt x="0" y="1046226"/>
                </a:lnTo>
                <a:lnTo>
                  <a:pt x="6095" y="1052322"/>
                </a:lnTo>
                <a:lnTo>
                  <a:pt x="12953" y="1052322"/>
                </a:lnTo>
                <a:lnTo>
                  <a:pt x="12953" y="25908"/>
                </a:lnTo>
                <a:lnTo>
                  <a:pt x="25907" y="12954"/>
                </a:lnTo>
                <a:lnTo>
                  <a:pt x="25907" y="25908"/>
                </a:lnTo>
                <a:lnTo>
                  <a:pt x="369569" y="25908"/>
                </a:lnTo>
                <a:lnTo>
                  <a:pt x="369569" y="12954"/>
                </a:lnTo>
                <a:lnTo>
                  <a:pt x="382523" y="25908"/>
                </a:lnTo>
                <a:lnTo>
                  <a:pt x="382523" y="1052322"/>
                </a:lnTo>
                <a:lnTo>
                  <a:pt x="389381" y="1052322"/>
                </a:lnTo>
                <a:lnTo>
                  <a:pt x="395477" y="1046226"/>
                </a:lnTo>
                <a:close/>
              </a:path>
              <a:path w="395604" h="1052829">
                <a:moveTo>
                  <a:pt x="25907" y="25908"/>
                </a:moveTo>
                <a:lnTo>
                  <a:pt x="25907" y="12954"/>
                </a:lnTo>
                <a:lnTo>
                  <a:pt x="12953" y="25908"/>
                </a:lnTo>
                <a:lnTo>
                  <a:pt x="25907" y="25908"/>
                </a:lnTo>
                <a:close/>
              </a:path>
              <a:path w="395604" h="1052829">
                <a:moveTo>
                  <a:pt x="25907" y="1027176"/>
                </a:moveTo>
                <a:lnTo>
                  <a:pt x="25907" y="25908"/>
                </a:lnTo>
                <a:lnTo>
                  <a:pt x="12953" y="25908"/>
                </a:lnTo>
                <a:lnTo>
                  <a:pt x="12953" y="1027176"/>
                </a:lnTo>
                <a:lnTo>
                  <a:pt x="25907" y="1027176"/>
                </a:lnTo>
                <a:close/>
              </a:path>
              <a:path w="395604" h="1052829">
                <a:moveTo>
                  <a:pt x="382523" y="1027176"/>
                </a:moveTo>
                <a:lnTo>
                  <a:pt x="12953" y="1027176"/>
                </a:lnTo>
                <a:lnTo>
                  <a:pt x="25907" y="1039368"/>
                </a:lnTo>
                <a:lnTo>
                  <a:pt x="25907" y="1052322"/>
                </a:lnTo>
                <a:lnTo>
                  <a:pt x="369569" y="1052322"/>
                </a:lnTo>
                <a:lnTo>
                  <a:pt x="369569" y="1039368"/>
                </a:lnTo>
                <a:lnTo>
                  <a:pt x="382523" y="1027176"/>
                </a:lnTo>
                <a:close/>
              </a:path>
              <a:path w="395604" h="1052829">
                <a:moveTo>
                  <a:pt x="25907" y="1052322"/>
                </a:moveTo>
                <a:lnTo>
                  <a:pt x="25907" y="1039368"/>
                </a:lnTo>
                <a:lnTo>
                  <a:pt x="12953" y="1027176"/>
                </a:lnTo>
                <a:lnTo>
                  <a:pt x="12953" y="1052322"/>
                </a:lnTo>
                <a:lnTo>
                  <a:pt x="25907" y="1052322"/>
                </a:lnTo>
                <a:close/>
              </a:path>
              <a:path w="395604" h="1052829">
                <a:moveTo>
                  <a:pt x="382523" y="25908"/>
                </a:moveTo>
                <a:lnTo>
                  <a:pt x="369569" y="12954"/>
                </a:lnTo>
                <a:lnTo>
                  <a:pt x="369569" y="25908"/>
                </a:lnTo>
                <a:lnTo>
                  <a:pt x="382523" y="25908"/>
                </a:lnTo>
                <a:close/>
              </a:path>
              <a:path w="395604" h="1052829">
                <a:moveTo>
                  <a:pt x="382523" y="1027176"/>
                </a:moveTo>
                <a:lnTo>
                  <a:pt x="382523" y="25908"/>
                </a:lnTo>
                <a:lnTo>
                  <a:pt x="369569" y="25908"/>
                </a:lnTo>
                <a:lnTo>
                  <a:pt x="369569" y="1027176"/>
                </a:lnTo>
                <a:lnTo>
                  <a:pt x="382523" y="1027176"/>
                </a:lnTo>
                <a:close/>
              </a:path>
              <a:path w="395604" h="1052829">
                <a:moveTo>
                  <a:pt x="382523" y="1052322"/>
                </a:moveTo>
                <a:lnTo>
                  <a:pt x="382523" y="1027176"/>
                </a:lnTo>
                <a:lnTo>
                  <a:pt x="369569" y="1039368"/>
                </a:lnTo>
                <a:lnTo>
                  <a:pt x="369569" y="1052322"/>
                </a:lnTo>
                <a:lnTo>
                  <a:pt x="382523" y="1052322"/>
                </a:lnTo>
                <a:close/>
              </a:path>
            </a:pathLst>
          </a:custGeom>
          <a:solidFill>
            <a:srgbClr val="B8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97569" y="5147352"/>
            <a:ext cx="254000" cy="788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Internal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779" y="1530096"/>
            <a:ext cx="65354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Previous Work on Quality Models 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Metrics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967" y="4445254"/>
            <a:ext cx="666495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5" dirty="0">
                <a:latin typeface="Arial"/>
                <a:cs typeface="Arial"/>
              </a:rPr>
              <a:t>Metrics for object oriented software – C.K.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Metrics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697865" algn="l"/>
                <a:tab pos="699135" algn="l"/>
              </a:tabLst>
            </a:pPr>
            <a:r>
              <a:rPr sz="1600" spc="-5" dirty="0">
                <a:latin typeface="Arial"/>
                <a:cs typeface="Arial"/>
              </a:rPr>
              <a:t>Complete measurements only possible after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product is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2439" y="3208020"/>
            <a:ext cx="2202942" cy="99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0" dirty="0" err="1"/>
              <a:t>c</a:t>
            </a:r>
            <a:r>
              <a:rPr lang="en-US" spc="-10" dirty="0" err="1" smtClean="0"/>
              <a:t>ontd</a:t>
            </a:r>
            <a:r>
              <a:rPr lang="en-US" spc="-10" dirty="0" smtClean="0"/>
              <a:t>…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6700405" y="6173723"/>
            <a:ext cx="301371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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late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improve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1484" y="2726944"/>
            <a:ext cx="1544192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Functionality</a:t>
            </a:r>
            <a:endParaRPr sz="1400" b="1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Reliability</a:t>
            </a:r>
            <a:endParaRPr sz="1400" b="1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Usability</a:t>
            </a:r>
            <a:endParaRPr sz="1400" b="1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Efficiency</a:t>
            </a:r>
            <a:endParaRPr sz="1400" b="1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Maintainability</a:t>
            </a:r>
            <a:endParaRPr sz="1400" b="1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b="1" spc="-5" dirty="0">
                <a:solidFill>
                  <a:srgbClr val="64C5B0"/>
                </a:solidFill>
                <a:latin typeface="Arial"/>
                <a:cs typeface="Arial"/>
              </a:rPr>
              <a:t>Portability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7967" y="1958085"/>
            <a:ext cx="601154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659E86"/>
              </a:buClr>
              <a:buFont typeface="Wingdings"/>
              <a:buChar char=""/>
              <a:tabLst>
                <a:tab pos="297815" algn="l"/>
                <a:tab pos="298450" algn="l"/>
                <a:tab pos="3781425" algn="l"/>
              </a:tabLst>
            </a:pPr>
            <a:r>
              <a:rPr sz="2000" spc="-5" dirty="0">
                <a:latin typeface="Arial"/>
                <a:cs typeface="Arial"/>
              </a:rPr>
              <a:t>Software Quality Model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ISO	</a:t>
            </a:r>
            <a:r>
              <a:rPr sz="2000" spc="-10" dirty="0">
                <a:latin typeface="Arial"/>
                <a:cs typeface="Arial"/>
              </a:rPr>
              <a:t>9126</a:t>
            </a:r>
            <a:endParaRPr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95"/>
              </a:spcBef>
              <a:buClr>
                <a:srgbClr val="1D4940"/>
              </a:buClr>
              <a:buChar char="•"/>
              <a:tabLst>
                <a:tab pos="697865" algn="l"/>
                <a:tab pos="699135" algn="l"/>
              </a:tabLst>
            </a:pP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hierarchical model, lacking specifics in lower-level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details</a:t>
            </a:r>
            <a:endParaRPr sz="1600" dirty="0">
              <a:latin typeface="Arial"/>
              <a:cs typeface="Arial"/>
            </a:endParaRPr>
          </a:p>
          <a:p>
            <a:pPr marR="477520" algn="ctr">
              <a:lnSpc>
                <a:spcPct val="100000"/>
              </a:lnSpc>
              <a:spcBef>
                <a:spcPts val="254"/>
              </a:spcBef>
            </a:pPr>
            <a:r>
              <a:rPr sz="1000" spc="-5" dirty="0">
                <a:solidFill>
                  <a:srgbClr val="348A78"/>
                </a:solidFill>
                <a:latin typeface="Arial"/>
                <a:cs typeface="Arial"/>
              </a:rPr>
              <a:t>Suitability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9895" y="2768600"/>
            <a:ext cx="54864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348A78"/>
                </a:solidFill>
                <a:latin typeface="Arial"/>
                <a:cs typeface="Arial"/>
              </a:rPr>
              <a:t>Accuracy</a:t>
            </a:r>
            <a:endParaRPr sz="1000" dirty="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b="1" dirty="0">
                <a:solidFill>
                  <a:srgbClr val="348A78"/>
                </a:solidFill>
                <a:latin typeface="Arial"/>
                <a:cs typeface="Arial"/>
              </a:rPr>
              <a:t>…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4635" y="2663951"/>
            <a:ext cx="454659" cy="196215"/>
          </a:xfrm>
          <a:custGeom>
            <a:avLst/>
            <a:gdLst/>
            <a:ahLst/>
            <a:cxnLst/>
            <a:rect l="l" t="t" r="r" b="b"/>
            <a:pathLst>
              <a:path w="454660" h="196214">
                <a:moveTo>
                  <a:pt x="385006" y="39218"/>
                </a:moveTo>
                <a:lnTo>
                  <a:pt x="381494" y="30714"/>
                </a:lnTo>
                <a:lnTo>
                  <a:pt x="0" y="187452"/>
                </a:lnTo>
                <a:lnTo>
                  <a:pt x="3810" y="195834"/>
                </a:lnTo>
                <a:lnTo>
                  <a:pt x="385006" y="39218"/>
                </a:lnTo>
                <a:close/>
              </a:path>
              <a:path w="454660" h="196214">
                <a:moveTo>
                  <a:pt x="454152" y="6096"/>
                </a:moveTo>
                <a:lnTo>
                  <a:pt x="368808" y="0"/>
                </a:lnTo>
                <a:lnTo>
                  <a:pt x="381494" y="30714"/>
                </a:lnTo>
                <a:lnTo>
                  <a:pt x="393192" y="25908"/>
                </a:lnTo>
                <a:lnTo>
                  <a:pt x="397002" y="34290"/>
                </a:lnTo>
                <a:lnTo>
                  <a:pt x="397002" y="68259"/>
                </a:lnTo>
                <a:lnTo>
                  <a:pt x="397764" y="70104"/>
                </a:lnTo>
                <a:lnTo>
                  <a:pt x="454152" y="6096"/>
                </a:lnTo>
                <a:close/>
              </a:path>
              <a:path w="454660" h="196214">
                <a:moveTo>
                  <a:pt x="397002" y="34290"/>
                </a:moveTo>
                <a:lnTo>
                  <a:pt x="393192" y="25908"/>
                </a:lnTo>
                <a:lnTo>
                  <a:pt x="381494" y="30714"/>
                </a:lnTo>
                <a:lnTo>
                  <a:pt x="385006" y="39218"/>
                </a:lnTo>
                <a:lnTo>
                  <a:pt x="397002" y="34290"/>
                </a:lnTo>
                <a:close/>
              </a:path>
              <a:path w="454660" h="196214">
                <a:moveTo>
                  <a:pt x="397002" y="68259"/>
                </a:moveTo>
                <a:lnTo>
                  <a:pt x="397002" y="34290"/>
                </a:lnTo>
                <a:lnTo>
                  <a:pt x="385006" y="39218"/>
                </a:lnTo>
                <a:lnTo>
                  <a:pt x="397002" y="68259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6921" y="2812542"/>
            <a:ext cx="444500" cy="76200"/>
          </a:xfrm>
          <a:custGeom>
            <a:avLst/>
            <a:gdLst/>
            <a:ahLst/>
            <a:cxnLst/>
            <a:rect l="l" t="t" r="r" b="b"/>
            <a:pathLst>
              <a:path w="444500" h="76200">
                <a:moveTo>
                  <a:pt x="368474" y="42847"/>
                </a:moveTo>
                <a:lnTo>
                  <a:pt x="368375" y="32942"/>
                </a:lnTo>
                <a:lnTo>
                  <a:pt x="0" y="38100"/>
                </a:lnTo>
                <a:lnTo>
                  <a:pt x="0" y="48006"/>
                </a:lnTo>
                <a:lnTo>
                  <a:pt x="368474" y="42847"/>
                </a:lnTo>
                <a:close/>
              </a:path>
              <a:path w="444500" h="76200">
                <a:moveTo>
                  <a:pt x="444245" y="37338"/>
                </a:moveTo>
                <a:lnTo>
                  <a:pt x="368046" y="0"/>
                </a:lnTo>
                <a:lnTo>
                  <a:pt x="368375" y="32942"/>
                </a:lnTo>
                <a:lnTo>
                  <a:pt x="381000" y="32766"/>
                </a:lnTo>
                <a:lnTo>
                  <a:pt x="381000" y="69919"/>
                </a:lnTo>
                <a:lnTo>
                  <a:pt x="444245" y="37338"/>
                </a:lnTo>
                <a:close/>
              </a:path>
              <a:path w="444500" h="76200">
                <a:moveTo>
                  <a:pt x="381000" y="42672"/>
                </a:moveTo>
                <a:lnTo>
                  <a:pt x="381000" y="32766"/>
                </a:lnTo>
                <a:lnTo>
                  <a:pt x="368375" y="32942"/>
                </a:lnTo>
                <a:lnTo>
                  <a:pt x="368474" y="42847"/>
                </a:lnTo>
                <a:lnTo>
                  <a:pt x="381000" y="42672"/>
                </a:lnTo>
                <a:close/>
              </a:path>
              <a:path w="444500" h="76200">
                <a:moveTo>
                  <a:pt x="381000" y="69919"/>
                </a:moveTo>
                <a:lnTo>
                  <a:pt x="381000" y="42672"/>
                </a:lnTo>
                <a:lnTo>
                  <a:pt x="368474" y="42847"/>
                </a:lnTo>
                <a:lnTo>
                  <a:pt x="368808" y="76200"/>
                </a:lnTo>
                <a:lnTo>
                  <a:pt x="381000" y="69919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5397" y="2855214"/>
            <a:ext cx="453390" cy="178435"/>
          </a:xfrm>
          <a:custGeom>
            <a:avLst/>
            <a:gdLst/>
            <a:ahLst/>
            <a:cxnLst/>
            <a:rect l="l" t="t" r="r" b="b"/>
            <a:pathLst>
              <a:path w="453389" h="178435">
                <a:moveTo>
                  <a:pt x="383590" y="137438"/>
                </a:moveTo>
                <a:lnTo>
                  <a:pt x="3048" y="0"/>
                </a:lnTo>
                <a:lnTo>
                  <a:pt x="0" y="8382"/>
                </a:lnTo>
                <a:lnTo>
                  <a:pt x="380234" y="146716"/>
                </a:lnTo>
                <a:lnTo>
                  <a:pt x="383590" y="137438"/>
                </a:lnTo>
                <a:close/>
              </a:path>
              <a:path w="453389" h="178435">
                <a:moveTo>
                  <a:pt x="395478" y="175184"/>
                </a:moveTo>
                <a:lnTo>
                  <a:pt x="395478" y="141731"/>
                </a:lnTo>
                <a:lnTo>
                  <a:pt x="391668" y="150876"/>
                </a:lnTo>
                <a:lnTo>
                  <a:pt x="380234" y="146716"/>
                </a:lnTo>
                <a:lnTo>
                  <a:pt x="368808" y="178307"/>
                </a:lnTo>
                <a:lnTo>
                  <a:pt x="395478" y="175184"/>
                </a:lnTo>
                <a:close/>
              </a:path>
              <a:path w="453389" h="178435">
                <a:moveTo>
                  <a:pt x="395478" y="141731"/>
                </a:moveTo>
                <a:lnTo>
                  <a:pt x="383590" y="137438"/>
                </a:lnTo>
                <a:lnTo>
                  <a:pt x="380234" y="146716"/>
                </a:lnTo>
                <a:lnTo>
                  <a:pt x="391668" y="150876"/>
                </a:lnTo>
                <a:lnTo>
                  <a:pt x="395478" y="141731"/>
                </a:lnTo>
                <a:close/>
              </a:path>
              <a:path w="453389" h="178435">
                <a:moveTo>
                  <a:pt x="453390" y="168401"/>
                </a:moveTo>
                <a:lnTo>
                  <a:pt x="394716" y="106679"/>
                </a:lnTo>
                <a:lnTo>
                  <a:pt x="383590" y="137438"/>
                </a:lnTo>
                <a:lnTo>
                  <a:pt x="395478" y="141731"/>
                </a:lnTo>
                <a:lnTo>
                  <a:pt x="395478" y="175184"/>
                </a:lnTo>
                <a:lnTo>
                  <a:pt x="453390" y="168401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69613" y="3538982"/>
            <a:ext cx="786765" cy="54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>
              <a:lnSpc>
                <a:spcPct val="118000"/>
              </a:lnSpc>
            </a:pPr>
            <a:r>
              <a:rPr sz="1000" spc="-5" dirty="0">
                <a:solidFill>
                  <a:srgbClr val="348A78"/>
                </a:solidFill>
                <a:latin typeface="Arial"/>
                <a:cs typeface="Arial"/>
              </a:rPr>
              <a:t>Adaptability  </a:t>
            </a:r>
            <a:r>
              <a:rPr sz="1000" dirty="0">
                <a:solidFill>
                  <a:srgbClr val="348A78"/>
                </a:solidFill>
                <a:latin typeface="Arial"/>
                <a:cs typeface="Arial"/>
              </a:rPr>
              <a:t>Con</a:t>
            </a:r>
            <a:r>
              <a:rPr sz="1000" spc="-5" dirty="0">
                <a:solidFill>
                  <a:srgbClr val="348A78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48A78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48A78"/>
                </a:solidFill>
                <a:latin typeface="Arial"/>
                <a:cs typeface="Arial"/>
              </a:rPr>
              <a:t>mance</a:t>
            </a:r>
            <a:endParaRPr sz="1000" dirty="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b="1" dirty="0">
                <a:solidFill>
                  <a:srgbClr val="348A78"/>
                </a:solidFill>
                <a:latin typeface="Arial"/>
                <a:cs typeface="Arial"/>
              </a:rPr>
              <a:t>…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8351" y="3656076"/>
            <a:ext cx="516890" cy="254635"/>
          </a:xfrm>
          <a:custGeom>
            <a:avLst/>
            <a:gdLst/>
            <a:ahLst/>
            <a:cxnLst/>
            <a:rect l="l" t="t" r="r" b="b"/>
            <a:pathLst>
              <a:path w="516889" h="254635">
                <a:moveTo>
                  <a:pt x="450350" y="38295"/>
                </a:moveTo>
                <a:lnTo>
                  <a:pt x="446382" y="29990"/>
                </a:lnTo>
                <a:lnTo>
                  <a:pt x="0" y="246126"/>
                </a:lnTo>
                <a:lnTo>
                  <a:pt x="3810" y="254508"/>
                </a:lnTo>
                <a:lnTo>
                  <a:pt x="450350" y="38295"/>
                </a:lnTo>
                <a:close/>
              </a:path>
              <a:path w="516889" h="254635">
                <a:moveTo>
                  <a:pt x="516636" y="762"/>
                </a:moveTo>
                <a:lnTo>
                  <a:pt x="432054" y="0"/>
                </a:lnTo>
                <a:lnTo>
                  <a:pt x="446382" y="29990"/>
                </a:lnTo>
                <a:lnTo>
                  <a:pt x="457962" y="24384"/>
                </a:lnTo>
                <a:lnTo>
                  <a:pt x="461772" y="32766"/>
                </a:lnTo>
                <a:lnTo>
                  <a:pt x="461772" y="62200"/>
                </a:lnTo>
                <a:lnTo>
                  <a:pt x="464820" y="68580"/>
                </a:lnTo>
                <a:lnTo>
                  <a:pt x="516636" y="762"/>
                </a:lnTo>
                <a:close/>
              </a:path>
              <a:path w="516889" h="254635">
                <a:moveTo>
                  <a:pt x="461772" y="32766"/>
                </a:moveTo>
                <a:lnTo>
                  <a:pt x="457962" y="24384"/>
                </a:lnTo>
                <a:lnTo>
                  <a:pt x="446382" y="29990"/>
                </a:lnTo>
                <a:lnTo>
                  <a:pt x="450350" y="38295"/>
                </a:lnTo>
                <a:lnTo>
                  <a:pt x="461772" y="32766"/>
                </a:lnTo>
                <a:close/>
              </a:path>
              <a:path w="516889" h="254635">
                <a:moveTo>
                  <a:pt x="461772" y="62200"/>
                </a:moveTo>
                <a:lnTo>
                  <a:pt x="461772" y="32766"/>
                </a:lnTo>
                <a:lnTo>
                  <a:pt x="450350" y="38295"/>
                </a:lnTo>
                <a:lnTo>
                  <a:pt x="461772" y="6220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9113" y="3810761"/>
            <a:ext cx="509270" cy="112395"/>
          </a:xfrm>
          <a:custGeom>
            <a:avLst/>
            <a:gdLst/>
            <a:ahLst/>
            <a:cxnLst/>
            <a:rect l="l" t="t" r="r" b="b"/>
            <a:pathLst>
              <a:path w="509270" h="112395">
                <a:moveTo>
                  <a:pt x="434345" y="42466"/>
                </a:moveTo>
                <a:lnTo>
                  <a:pt x="432866" y="33315"/>
                </a:lnTo>
                <a:lnTo>
                  <a:pt x="0" y="102869"/>
                </a:lnTo>
                <a:lnTo>
                  <a:pt x="1524" y="112013"/>
                </a:lnTo>
                <a:lnTo>
                  <a:pt x="434345" y="42466"/>
                </a:lnTo>
                <a:close/>
              </a:path>
              <a:path w="509270" h="112395">
                <a:moveTo>
                  <a:pt x="509016" y="25907"/>
                </a:moveTo>
                <a:lnTo>
                  <a:pt x="427482" y="0"/>
                </a:lnTo>
                <a:lnTo>
                  <a:pt x="432866" y="33315"/>
                </a:lnTo>
                <a:lnTo>
                  <a:pt x="445770" y="31241"/>
                </a:lnTo>
                <a:lnTo>
                  <a:pt x="447294" y="40385"/>
                </a:lnTo>
                <a:lnTo>
                  <a:pt x="447294" y="69995"/>
                </a:lnTo>
                <a:lnTo>
                  <a:pt x="509016" y="25907"/>
                </a:lnTo>
                <a:close/>
              </a:path>
              <a:path w="509270" h="112395">
                <a:moveTo>
                  <a:pt x="447294" y="40385"/>
                </a:moveTo>
                <a:lnTo>
                  <a:pt x="445770" y="31241"/>
                </a:lnTo>
                <a:lnTo>
                  <a:pt x="432866" y="33315"/>
                </a:lnTo>
                <a:lnTo>
                  <a:pt x="434345" y="42466"/>
                </a:lnTo>
                <a:lnTo>
                  <a:pt x="447294" y="40385"/>
                </a:lnTo>
                <a:close/>
              </a:path>
              <a:path w="509270" h="112395">
                <a:moveTo>
                  <a:pt x="447294" y="69995"/>
                </a:moveTo>
                <a:lnTo>
                  <a:pt x="447294" y="40385"/>
                </a:lnTo>
                <a:lnTo>
                  <a:pt x="434345" y="42466"/>
                </a:lnTo>
                <a:lnTo>
                  <a:pt x="439674" y="75437"/>
                </a:lnTo>
                <a:lnTo>
                  <a:pt x="447294" y="69995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9113" y="3913632"/>
            <a:ext cx="516255" cy="121285"/>
          </a:xfrm>
          <a:custGeom>
            <a:avLst/>
            <a:gdLst/>
            <a:ahLst/>
            <a:cxnLst/>
            <a:rect l="l" t="t" r="r" b="b"/>
            <a:pathLst>
              <a:path w="516254" h="121285">
                <a:moveTo>
                  <a:pt x="442098" y="78488"/>
                </a:moveTo>
                <a:lnTo>
                  <a:pt x="1524" y="0"/>
                </a:lnTo>
                <a:lnTo>
                  <a:pt x="0" y="9144"/>
                </a:lnTo>
                <a:lnTo>
                  <a:pt x="440416" y="87736"/>
                </a:lnTo>
                <a:lnTo>
                  <a:pt x="442098" y="78488"/>
                </a:lnTo>
                <a:close/>
              </a:path>
              <a:path w="516254" h="121285">
                <a:moveTo>
                  <a:pt x="454914" y="115005"/>
                </a:moveTo>
                <a:lnTo>
                  <a:pt x="454914" y="80771"/>
                </a:lnTo>
                <a:lnTo>
                  <a:pt x="452628" y="89915"/>
                </a:lnTo>
                <a:lnTo>
                  <a:pt x="440416" y="87736"/>
                </a:lnTo>
                <a:lnTo>
                  <a:pt x="434340" y="121157"/>
                </a:lnTo>
                <a:lnTo>
                  <a:pt x="454914" y="115005"/>
                </a:lnTo>
                <a:close/>
              </a:path>
              <a:path w="516254" h="121285">
                <a:moveTo>
                  <a:pt x="454914" y="80771"/>
                </a:moveTo>
                <a:lnTo>
                  <a:pt x="442098" y="78488"/>
                </a:lnTo>
                <a:lnTo>
                  <a:pt x="440416" y="87736"/>
                </a:lnTo>
                <a:lnTo>
                  <a:pt x="452628" y="89915"/>
                </a:lnTo>
                <a:lnTo>
                  <a:pt x="454914" y="80771"/>
                </a:lnTo>
                <a:close/>
              </a:path>
              <a:path w="516254" h="121285">
                <a:moveTo>
                  <a:pt x="515874" y="96773"/>
                </a:moveTo>
                <a:lnTo>
                  <a:pt x="448056" y="45719"/>
                </a:lnTo>
                <a:lnTo>
                  <a:pt x="442098" y="78488"/>
                </a:lnTo>
                <a:lnTo>
                  <a:pt x="454914" y="80771"/>
                </a:lnTo>
                <a:lnTo>
                  <a:pt x="454914" y="115005"/>
                </a:lnTo>
                <a:lnTo>
                  <a:pt x="515874" y="96773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14622" y="3196082"/>
            <a:ext cx="279400" cy="279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2000" b="1" dirty="0">
                <a:solidFill>
                  <a:srgbClr val="348A78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27889" y="2788157"/>
            <a:ext cx="44119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3245" y="3309365"/>
            <a:ext cx="3242310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0" marR="5080" indent="-318135">
              <a:lnSpc>
                <a:spcPct val="120000"/>
              </a:lnSpc>
            </a:pPr>
            <a:r>
              <a:rPr sz="1800" spc="-5" dirty="0">
                <a:latin typeface="Wingdings"/>
                <a:cs typeface="Wingdings"/>
              </a:rPr>
              <a:t>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Little guidance 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developers  trying to improve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0697" y="5146547"/>
            <a:ext cx="2254757" cy="1864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0" dirty="0" err="1"/>
              <a:t>c</a:t>
            </a:r>
            <a:r>
              <a:rPr lang="en-US" spc="-10" dirty="0" err="1" smtClean="0"/>
              <a:t>ontd</a:t>
            </a:r>
            <a:r>
              <a:rPr lang="en-US" spc="-10" dirty="0" smtClean="0"/>
              <a:t>…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12892" y="1724025"/>
            <a:ext cx="7423299" cy="397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ct val="100000"/>
              </a:lnSpc>
            </a:pPr>
            <a:r>
              <a:rPr spc="15" dirty="0" smtClean="0"/>
              <a:t>Motivation</a:t>
            </a:r>
            <a:endParaRPr spc="15" dirty="0"/>
          </a:p>
          <a:p>
            <a:pPr marL="843280" marR="5080" indent="-285750">
              <a:lnSpc>
                <a:spcPct val="100000"/>
              </a:lnSpc>
              <a:spcBef>
                <a:spcPts val="585"/>
              </a:spcBef>
              <a:buClr>
                <a:srgbClr val="659E86"/>
              </a:buClr>
              <a:buFont typeface="Wingdings"/>
              <a:buChar char=""/>
              <a:tabLst>
                <a:tab pos="843280" algn="l"/>
                <a:tab pos="843915" algn="l"/>
              </a:tabLst>
            </a:pPr>
            <a:r>
              <a:rPr sz="2400" spc="-5" dirty="0"/>
              <a:t>Current models and metrics for object-oriented (OO)  design contain ambiguous details </a:t>
            </a:r>
            <a:r>
              <a:rPr sz="2400" dirty="0"/>
              <a:t>that </a:t>
            </a:r>
            <a:r>
              <a:rPr sz="2400" spc="-5" dirty="0"/>
              <a:t>limit</a:t>
            </a:r>
            <a:r>
              <a:rPr sz="2400" spc="20" dirty="0"/>
              <a:t> </a:t>
            </a:r>
            <a:r>
              <a:rPr sz="2400" spc="-5" dirty="0"/>
              <a:t>applicability</a:t>
            </a:r>
            <a:endParaRPr sz="2400" dirty="0"/>
          </a:p>
          <a:p>
            <a:pPr marL="88265">
              <a:lnSpc>
                <a:spcPct val="100000"/>
              </a:lnSpc>
              <a:spcBef>
                <a:spcPts val="35"/>
              </a:spcBef>
              <a:buClr>
                <a:srgbClr val="659E86"/>
              </a:buClr>
              <a:buFont typeface="Wingdings"/>
              <a:buChar char=""/>
            </a:pPr>
            <a:endParaRPr sz="3550" dirty="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spc="40" dirty="0" smtClean="0"/>
              <a:t>Goal</a:t>
            </a:r>
            <a:endParaRPr spc="40" dirty="0"/>
          </a:p>
          <a:p>
            <a:pPr marL="843915" marR="563880" indent="-285750">
              <a:lnSpc>
                <a:spcPct val="100000"/>
              </a:lnSpc>
              <a:spcBef>
                <a:spcPts val="585"/>
              </a:spcBef>
              <a:buClr>
                <a:srgbClr val="659E86"/>
              </a:buClr>
              <a:buFont typeface="Wingdings"/>
              <a:buChar char=""/>
              <a:tabLst>
                <a:tab pos="843280" algn="l"/>
                <a:tab pos="843915" algn="l"/>
              </a:tabLst>
            </a:pPr>
            <a:r>
              <a:rPr sz="2400" spc="-5" dirty="0"/>
              <a:t>To develop an improved hierarchical model for OO  design quality assessment</a:t>
            </a:r>
            <a:r>
              <a:rPr sz="2400" spc="-25" dirty="0"/>
              <a:t> </a:t>
            </a:r>
            <a:r>
              <a:rPr sz="2400" spc="-5" dirty="0"/>
              <a:t>with</a:t>
            </a:r>
            <a:endParaRPr sz="2400" dirty="0"/>
          </a:p>
          <a:p>
            <a:pPr marL="1243330" marR="1134745" lvl="1" indent="-227965">
              <a:lnSpc>
                <a:spcPct val="100000"/>
              </a:lnSpc>
              <a:spcBef>
                <a:spcPts val="489"/>
              </a:spcBef>
              <a:buClr>
                <a:srgbClr val="1D4940"/>
              </a:buClr>
              <a:buChar char="•"/>
              <a:tabLst>
                <a:tab pos="1243330" algn="l"/>
                <a:tab pos="1243965" algn="l"/>
              </a:tabLst>
            </a:pPr>
            <a:r>
              <a:rPr sz="2000" spc="-10" dirty="0">
                <a:latin typeface="Arial"/>
                <a:cs typeface="Arial"/>
              </a:rPr>
              <a:t>Lower-level </a:t>
            </a:r>
            <a:r>
              <a:rPr sz="2000" spc="-5" dirty="0">
                <a:latin typeface="Arial"/>
                <a:cs typeface="Arial"/>
              </a:rPr>
              <a:t>metrics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well-defined </a:t>
            </a:r>
            <a:r>
              <a:rPr sz="2000" spc="-5" dirty="0">
                <a:latin typeface="Arial"/>
                <a:cs typeface="Arial"/>
              </a:rPr>
              <a:t>in terms of </a:t>
            </a:r>
            <a:r>
              <a:rPr sz="2000" b="1" spc="-10" dirty="0">
                <a:latin typeface="Arial"/>
                <a:cs typeface="Arial"/>
              </a:rPr>
              <a:t>design  characteristics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1110">
              <a:lnSpc>
                <a:spcPct val="100000"/>
              </a:lnSpc>
            </a:pPr>
            <a:r>
              <a:rPr spc="-5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9" y="1529334"/>
            <a:ext cx="7148830" cy="176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Object-Oriented (OO)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89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Identify a set of </a:t>
            </a:r>
            <a:r>
              <a:rPr sz="2000" spc="-10" dirty="0">
                <a:latin typeface="Arial"/>
                <a:cs typeface="Arial"/>
              </a:rPr>
              <a:t>interacting </a:t>
            </a:r>
            <a:r>
              <a:rPr sz="2000" b="1" spc="-10" dirty="0">
                <a:latin typeface="Arial"/>
                <a:cs typeface="Arial"/>
              </a:rPr>
              <a:t>objects </a:t>
            </a:r>
            <a:r>
              <a:rPr sz="2000" spc="-5" dirty="0">
                <a:latin typeface="Arial"/>
                <a:cs typeface="Arial"/>
              </a:rPr>
              <a:t>to meet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39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latin typeface="Arial"/>
                <a:cs typeface="Arial"/>
              </a:rPr>
              <a:t>Components with their own data and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7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Contain careful structuring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objects required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capture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Clr>
                <a:srgbClr val="1D4940"/>
              </a:buClr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latin typeface="Arial"/>
                <a:cs typeface="Arial"/>
              </a:rPr>
              <a:t>Encapsulation, inheritance,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polymorphism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485" y="3539490"/>
            <a:ext cx="2473960" cy="2656840"/>
          </a:xfrm>
          <a:custGeom>
            <a:avLst/>
            <a:gdLst/>
            <a:ahLst/>
            <a:cxnLst/>
            <a:rect l="l" t="t" r="r" b="b"/>
            <a:pathLst>
              <a:path w="2473959" h="2656840">
                <a:moveTo>
                  <a:pt x="2473452" y="2156460"/>
                </a:moveTo>
                <a:lnTo>
                  <a:pt x="2473452" y="5334"/>
                </a:lnTo>
                <a:lnTo>
                  <a:pt x="2468118" y="0"/>
                </a:lnTo>
                <a:lnTo>
                  <a:pt x="5333" y="0"/>
                </a:lnTo>
                <a:lnTo>
                  <a:pt x="0" y="5334"/>
                </a:lnTo>
                <a:lnTo>
                  <a:pt x="0" y="2506980"/>
                </a:lnTo>
                <a:lnTo>
                  <a:pt x="3048" y="2511552"/>
                </a:lnTo>
                <a:lnTo>
                  <a:pt x="8382" y="2513838"/>
                </a:lnTo>
                <a:lnTo>
                  <a:pt x="12192" y="2515228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5" y="25146"/>
                </a:lnTo>
                <a:lnTo>
                  <a:pt x="2448306" y="25146"/>
                </a:lnTo>
                <a:lnTo>
                  <a:pt x="2448306" y="12192"/>
                </a:lnTo>
                <a:lnTo>
                  <a:pt x="2460498" y="25146"/>
                </a:lnTo>
                <a:lnTo>
                  <a:pt x="2460498" y="2162566"/>
                </a:lnTo>
                <a:lnTo>
                  <a:pt x="2468118" y="2162556"/>
                </a:lnTo>
                <a:lnTo>
                  <a:pt x="2473452" y="2156460"/>
                </a:lnTo>
                <a:close/>
              </a:path>
              <a:path w="2473959" h="2656840">
                <a:moveTo>
                  <a:pt x="25145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473959" h="2656840">
                <a:moveTo>
                  <a:pt x="25146" y="2492512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2515228"/>
                </a:lnTo>
                <a:lnTo>
                  <a:pt x="16764" y="2516896"/>
                </a:lnTo>
                <a:lnTo>
                  <a:pt x="16764" y="2489454"/>
                </a:lnTo>
                <a:lnTo>
                  <a:pt x="25146" y="2492512"/>
                </a:lnTo>
                <a:close/>
              </a:path>
              <a:path w="2473959" h="2656840">
                <a:moveTo>
                  <a:pt x="2460498" y="2137410"/>
                </a:moveTo>
                <a:lnTo>
                  <a:pt x="2404110" y="2137410"/>
                </a:lnTo>
                <a:lnTo>
                  <a:pt x="2349246" y="2139696"/>
                </a:lnTo>
                <a:lnTo>
                  <a:pt x="2295906" y="2141982"/>
                </a:lnTo>
                <a:lnTo>
                  <a:pt x="2244788" y="2146163"/>
                </a:lnTo>
                <a:lnTo>
                  <a:pt x="2193785" y="2151336"/>
                </a:lnTo>
                <a:lnTo>
                  <a:pt x="2142927" y="2157571"/>
                </a:lnTo>
                <a:lnTo>
                  <a:pt x="2092243" y="2164940"/>
                </a:lnTo>
                <a:lnTo>
                  <a:pt x="2041765" y="2173511"/>
                </a:lnTo>
                <a:lnTo>
                  <a:pt x="1991523" y="2183355"/>
                </a:lnTo>
                <a:lnTo>
                  <a:pt x="1941547" y="2194543"/>
                </a:lnTo>
                <a:lnTo>
                  <a:pt x="1891868" y="2207144"/>
                </a:lnTo>
                <a:lnTo>
                  <a:pt x="1842516" y="2221230"/>
                </a:lnTo>
                <a:lnTo>
                  <a:pt x="1803654" y="2232660"/>
                </a:lnTo>
                <a:lnTo>
                  <a:pt x="1766316" y="2244852"/>
                </a:lnTo>
                <a:lnTo>
                  <a:pt x="1716389" y="2262625"/>
                </a:lnTo>
                <a:lnTo>
                  <a:pt x="1667295" y="2281507"/>
                </a:lnTo>
                <a:lnTo>
                  <a:pt x="1618900" y="2301392"/>
                </a:lnTo>
                <a:lnTo>
                  <a:pt x="1571071" y="2322173"/>
                </a:lnTo>
                <a:lnTo>
                  <a:pt x="1523676" y="2343745"/>
                </a:lnTo>
                <a:lnTo>
                  <a:pt x="1476581" y="2366000"/>
                </a:lnTo>
                <a:lnTo>
                  <a:pt x="1429653" y="2388833"/>
                </a:lnTo>
                <a:lnTo>
                  <a:pt x="1382759" y="2412138"/>
                </a:lnTo>
                <a:lnTo>
                  <a:pt x="1335766" y="2435807"/>
                </a:lnTo>
                <a:lnTo>
                  <a:pt x="1288542" y="2459736"/>
                </a:lnTo>
                <a:lnTo>
                  <a:pt x="1231392" y="2487930"/>
                </a:lnTo>
                <a:lnTo>
                  <a:pt x="1174242" y="2514600"/>
                </a:lnTo>
                <a:lnTo>
                  <a:pt x="1116330" y="2538984"/>
                </a:lnTo>
                <a:lnTo>
                  <a:pt x="1066061" y="2559060"/>
                </a:lnTo>
                <a:lnTo>
                  <a:pt x="1016104" y="2576483"/>
                </a:lnTo>
                <a:lnTo>
                  <a:pt x="966421" y="2591332"/>
                </a:lnTo>
                <a:lnTo>
                  <a:pt x="916976" y="2603690"/>
                </a:lnTo>
                <a:lnTo>
                  <a:pt x="867731" y="2613638"/>
                </a:lnTo>
                <a:lnTo>
                  <a:pt x="818650" y="2621258"/>
                </a:lnTo>
                <a:lnTo>
                  <a:pt x="769696" y="2626630"/>
                </a:lnTo>
                <a:lnTo>
                  <a:pt x="720832" y="2629837"/>
                </a:lnTo>
                <a:lnTo>
                  <a:pt x="672021" y="2630960"/>
                </a:lnTo>
                <a:lnTo>
                  <a:pt x="623225" y="2630081"/>
                </a:lnTo>
                <a:lnTo>
                  <a:pt x="574408" y="2627280"/>
                </a:lnTo>
                <a:lnTo>
                  <a:pt x="525534" y="2622640"/>
                </a:lnTo>
                <a:lnTo>
                  <a:pt x="476564" y="2616242"/>
                </a:lnTo>
                <a:lnTo>
                  <a:pt x="427463" y="2608168"/>
                </a:lnTo>
                <a:lnTo>
                  <a:pt x="378193" y="2598498"/>
                </a:lnTo>
                <a:lnTo>
                  <a:pt x="328717" y="2587315"/>
                </a:lnTo>
                <a:lnTo>
                  <a:pt x="278998" y="2574700"/>
                </a:lnTo>
                <a:lnTo>
                  <a:pt x="228999" y="2560734"/>
                </a:lnTo>
                <a:lnTo>
                  <a:pt x="178684" y="2545500"/>
                </a:lnTo>
                <a:lnTo>
                  <a:pt x="128016" y="2529078"/>
                </a:lnTo>
                <a:lnTo>
                  <a:pt x="73152" y="2510028"/>
                </a:lnTo>
                <a:lnTo>
                  <a:pt x="16764" y="2489454"/>
                </a:lnTo>
                <a:lnTo>
                  <a:pt x="25146" y="2501646"/>
                </a:lnTo>
                <a:lnTo>
                  <a:pt x="64770" y="2534412"/>
                </a:lnTo>
                <a:lnTo>
                  <a:pt x="119634" y="2553462"/>
                </a:lnTo>
                <a:lnTo>
                  <a:pt x="169209" y="2569341"/>
                </a:lnTo>
                <a:lnTo>
                  <a:pt x="218334" y="2584126"/>
                </a:lnTo>
                <a:lnTo>
                  <a:pt x="267053" y="2597745"/>
                </a:lnTo>
                <a:lnTo>
                  <a:pt x="315411" y="2610128"/>
                </a:lnTo>
                <a:lnTo>
                  <a:pt x="363454" y="2621203"/>
                </a:lnTo>
                <a:lnTo>
                  <a:pt x="411226" y="2630900"/>
                </a:lnTo>
                <a:lnTo>
                  <a:pt x="458774" y="2639147"/>
                </a:lnTo>
                <a:lnTo>
                  <a:pt x="506143" y="2645873"/>
                </a:lnTo>
                <a:lnTo>
                  <a:pt x="553378" y="2651008"/>
                </a:lnTo>
                <a:lnTo>
                  <a:pt x="600524" y="2654479"/>
                </a:lnTo>
                <a:lnTo>
                  <a:pt x="647626" y="2656217"/>
                </a:lnTo>
                <a:lnTo>
                  <a:pt x="694731" y="2656150"/>
                </a:lnTo>
                <a:lnTo>
                  <a:pt x="741882" y="2654207"/>
                </a:lnTo>
                <a:lnTo>
                  <a:pt x="789127" y="2650317"/>
                </a:lnTo>
                <a:lnTo>
                  <a:pt x="836509" y="2644409"/>
                </a:lnTo>
                <a:lnTo>
                  <a:pt x="884074" y="2636412"/>
                </a:lnTo>
                <a:lnTo>
                  <a:pt x="931868" y="2626255"/>
                </a:lnTo>
                <a:lnTo>
                  <a:pt x="979936" y="2613867"/>
                </a:lnTo>
                <a:lnTo>
                  <a:pt x="1028323" y="2599177"/>
                </a:lnTo>
                <a:lnTo>
                  <a:pt x="1077074" y="2582113"/>
                </a:lnTo>
                <a:lnTo>
                  <a:pt x="1126236" y="2562606"/>
                </a:lnTo>
                <a:lnTo>
                  <a:pt x="1184910" y="2537460"/>
                </a:lnTo>
                <a:lnTo>
                  <a:pt x="1242060" y="2510790"/>
                </a:lnTo>
                <a:lnTo>
                  <a:pt x="1299972" y="2482596"/>
                </a:lnTo>
                <a:lnTo>
                  <a:pt x="1393223" y="2435655"/>
                </a:lnTo>
                <a:lnTo>
                  <a:pt x="1439855" y="2412448"/>
                </a:lnTo>
                <a:lnTo>
                  <a:pt x="1486610" y="2389622"/>
                </a:lnTo>
                <a:lnTo>
                  <a:pt x="1533577" y="2367329"/>
                </a:lnTo>
                <a:lnTo>
                  <a:pt x="1580844" y="2345723"/>
                </a:lnTo>
                <a:lnTo>
                  <a:pt x="1628501" y="2324957"/>
                </a:lnTo>
                <a:lnTo>
                  <a:pt x="1676636" y="2305185"/>
                </a:lnTo>
                <a:lnTo>
                  <a:pt x="1725339" y="2286560"/>
                </a:lnTo>
                <a:lnTo>
                  <a:pt x="1774698" y="2269236"/>
                </a:lnTo>
                <a:lnTo>
                  <a:pt x="1811274" y="2257044"/>
                </a:lnTo>
                <a:lnTo>
                  <a:pt x="1849374" y="2245614"/>
                </a:lnTo>
                <a:lnTo>
                  <a:pt x="1897331" y="2231734"/>
                </a:lnTo>
                <a:lnTo>
                  <a:pt x="1946211" y="2219248"/>
                </a:lnTo>
                <a:lnTo>
                  <a:pt x="1995813" y="2208120"/>
                </a:lnTo>
                <a:lnTo>
                  <a:pt x="2045938" y="2198315"/>
                </a:lnTo>
                <a:lnTo>
                  <a:pt x="2096387" y="2189797"/>
                </a:lnTo>
                <a:lnTo>
                  <a:pt x="2146960" y="2182531"/>
                </a:lnTo>
                <a:lnTo>
                  <a:pt x="2197458" y="2176481"/>
                </a:lnTo>
                <a:lnTo>
                  <a:pt x="2247681" y="2171613"/>
                </a:lnTo>
                <a:lnTo>
                  <a:pt x="2297430" y="2167890"/>
                </a:lnTo>
                <a:lnTo>
                  <a:pt x="2350008" y="2164842"/>
                </a:lnTo>
                <a:lnTo>
                  <a:pt x="2404872" y="2163318"/>
                </a:lnTo>
                <a:lnTo>
                  <a:pt x="2448306" y="2162731"/>
                </a:lnTo>
                <a:lnTo>
                  <a:pt x="2448306" y="2149602"/>
                </a:lnTo>
                <a:lnTo>
                  <a:pt x="2460498" y="2137410"/>
                </a:lnTo>
                <a:close/>
              </a:path>
              <a:path w="2473959" h="2656840">
                <a:moveTo>
                  <a:pt x="25146" y="2519954"/>
                </a:moveTo>
                <a:lnTo>
                  <a:pt x="25146" y="2501646"/>
                </a:lnTo>
                <a:lnTo>
                  <a:pt x="16764" y="2489454"/>
                </a:lnTo>
                <a:lnTo>
                  <a:pt x="16764" y="2516896"/>
                </a:lnTo>
                <a:lnTo>
                  <a:pt x="25146" y="2519954"/>
                </a:lnTo>
                <a:close/>
              </a:path>
              <a:path w="2473959" h="2656840">
                <a:moveTo>
                  <a:pt x="2460498" y="25146"/>
                </a:moveTo>
                <a:lnTo>
                  <a:pt x="2448306" y="12192"/>
                </a:lnTo>
                <a:lnTo>
                  <a:pt x="2448306" y="25146"/>
                </a:lnTo>
                <a:lnTo>
                  <a:pt x="2460498" y="25146"/>
                </a:lnTo>
                <a:close/>
              </a:path>
              <a:path w="2473959" h="2656840">
                <a:moveTo>
                  <a:pt x="2460498" y="2137410"/>
                </a:moveTo>
                <a:lnTo>
                  <a:pt x="2460498" y="25146"/>
                </a:lnTo>
                <a:lnTo>
                  <a:pt x="2448306" y="25146"/>
                </a:lnTo>
                <a:lnTo>
                  <a:pt x="2448306" y="2137410"/>
                </a:lnTo>
                <a:lnTo>
                  <a:pt x="2460498" y="2137410"/>
                </a:lnTo>
                <a:close/>
              </a:path>
              <a:path w="2473959" h="2656840">
                <a:moveTo>
                  <a:pt x="2460498" y="2162566"/>
                </a:moveTo>
                <a:lnTo>
                  <a:pt x="2460498" y="2137410"/>
                </a:lnTo>
                <a:lnTo>
                  <a:pt x="2448306" y="2149602"/>
                </a:lnTo>
                <a:lnTo>
                  <a:pt x="2448306" y="2162731"/>
                </a:lnTo>
                <a:lnTo>
                  <a:pt x="2460498" y="2162566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685" y="3633978"/>
            <a:ext cx="792480" cy="180975"/>
          </a:xfrm>
          <a:custGeom>
            <a:avLst/>
            <a:gdLst/>
            <a:ahLst/>
            <a:cxnLst/>
            <a:rect l="l" t="t" r="r" b="b"/>
            <a:pathLst>
              <a:path w="792479" h="180975">
                <a:moveTo>
                  <a:pt x="792479" y="19049"/>
                </a:move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19050" y="22933"/>
                </a:lnTo>
                <a:lnTo>
                  <a:pt x="19050" y="19049"/>
                </a:lnTo>
                <a:lnTo>
                  <a:pt x="792479" y="19049"/>
                </a:lnTo>
                <a:close/>
              </a:path>
              <a:path w="792479" h="180975">
                <a:moveTo>
                  <a:pt x="773430" y="180593"/>
                </a:moveTo>
                <a:lnTo>
                  <a:pt x="773430" y="176710"/>
                </a:lnTo>
                <a:lnTo>
                  <a:pt x="19050" y="22933"/>
                </a:lnTo>
                <a:lnTo>
                  <a:pt x="19050" y="180593"/>
                </a:lnTo>
                <a:lnTo>
                  <a:pt x="773430" y="180593"/>
                </a:lnTo>
                <a:close/>
              </a:path>
              <a:path w="792479" h="180975">
                <a:moveTo>
                  <a:pt x="792480" y="180593"/>
                </a:moveTo>
                <a:lnTo>
                  <a:pt x="792480" y="19049"/>
                </a:lnTo>
                <a:lnTo>
                  <a:pt x="773430" y="19049"/>
                </a:lnTo>
                <a:lnTo>
                  <a:pt x="773430" y="176710"/>
                </a:lnTo>
                <a:lnTo>
                  <a:pt x="792480" y="180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735" y="3653028"/>
            <a:ext cx="754380" cy="161925"/>
          </a:xfrm>
          <a:custGeom>
            <a:avLst/>
            <a:gdLst/>
            <a:ahLst/>
            <a:cxnLst/>
            <a:rect l="l" t="t" r="r" b="b"/>
            <a:pathLst>
              <a:path w="754379" h="161925">
                <a:moveTo>
                  <a:pt x="0" y="0"/>
                </a:moveTo>
                <a:lnTo>
                  <a:pt x="0" y="161544"/>
                </a:lnTo>
                <a:lnTo>
                  <a:pt x="754379" y="161544"/>
                </a:lnTo>
                <a:lnTo>
                  <a:pt x="7543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685" y="3633978"/>
            <a:ext cx="792480" cy="200025"/>
          </a:xfrm>
          <a:custGeom>
            <a:avLst/>
            <a:gdLst/>
            <a:ahLst/>
            <a:cxnLst/>
            <a:rect l="l" t="t" r="r" b="b"/>
            <a:pathLst>
              <a:path w="792479" h="200025">
                <a:moveTo>
                  <a:pt x="792480" y="180593"/>
                </a:moveTo>
                <a:lnTo>
                  <a:pt x="792480" y="19049"/>
                </a:lnTo>
                <a:lnTo>
                  <a:pt x="791003" y="11572"/>
                </a:lnTo>
                <a:lnTo>
                  <a:pt x="786955" y="5524"/>
                </a:lnTo>
                <a:lnTo>
                  <a:pt x="780907" y="1476"/>
                </a:lnTo>
                <a:lnTo>
                  <a:pt x="773430" y="0"/>
                </a:ln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0" y="180594"/>
                </a:lnTo>
                <a:lnTo>
                  <a:pt x="1476" y="188071"/>
                </a:lnTo>
                <a:lnTo>
                  <a:pt x="5524" y="194119"/>
                </a:lnTo>
                <a:lnTo>
                  <a:pt x="11572" y="198167"/>
                </a:lnTo>
                <a:lnTo>
                  <a:pt x="19050" y="199644"/>
                </a:lnTo>
                <a:lnTo>
                  <a:pt x="19050" y="38100"/>
                </a:lnTo>
                <a:lnTo>
                  <a:pt x="38100" y="19049"/>
                </a:lnTo>
                <a:lnTo>
                  <a:pt x="38099" y="38100"/>
                </a:lnTo>
                <a:lnTo>
                  <a:pt x="754380" y="38099"/>
                </a:lnTo>
                <a:lnTo>
                  <a:pt x="754380" y="19049"/>
                </a:lnTo>
                <a:lnTo>
                  <a:pt x="773430" y="38099"/>
                </a:lnTo>
                <a:lnTo>
                  <a:pt x="773430" y="199643"/>
                </a:lnTo>
                <a:lnTo>
                  <a:pt x="780907" y="198167"/>
                </a:lnTo>
                <a:lnTo>
                  <a:pt x="786955" y="194119"/>
                </a:lnTo>
                <a:lnTo>
                  <a:pt x="791003" y="188071"/>
                </a:lnTo>
                <a:lnTo>
                  <a:pt x="792480" y="180593"/>
                </a:lnTo>
                <a:close/>
              </a:path>
              <a:path w="792479" h="200025">
                <a:moveTo>
                  <a:pt x="38099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099" y="38100"/>
                </a:lnTo>
                <a:close/>
              </a:path>
              <a:path w="792479" h="200025">
                <a:moveTo>
                  <a:pt x="38099" y="161544"/>
                </a:moveTo>
                <a:lnTo>
                  <a:pt x="38099" y="38100"/>
                </a:lnTo>
                <a:lnTo>
                  <a:pt x="19050" y="38100"/>
                </a:lnTo>
                <a:lnTo>
                  <a:pt x="19050" y="161544"/>
                </a:lnTo>
                <a:lnTo>
                  <a:pt x="38099" y="161544"/>
                </a:lnTo>
                <a:close/>
              </a:path>
              <a:path w="792479" h="200025">
                <a:moveTo>
                  <a:pt x="773430" y="161543"/>
                </a:moveTo>
                <a:lnTo>
                  <a:pt x="19050" y="161544"/>
                </a:lnTo>
                <a:lnTo>
                  <a:pt x="38100" y="180594"/>
                </a:lnTo>
                <a:lnTo>
                  <a:pt x="38099" y="199644"/>
                </a:lnTo>
                <a:lnTo>
                  <a:pt x="754380" y="199643"/>
                </a:lnTo>
                <a:lnTo>
                  <a:pt x="754380" y="180593"/>
                </a:lnTo>
                <a:lnTo>
                  <a:pt x="773430" y="161543"/>
                </a:lnTo>
                <a:close/>
              </a:path>
              <a:path w="792479" h="200025">
                <a:moveTo>
                  <a:pt x="38099" y="199644"/>
                </a:moveTo>
                <a:lnTo>
                  <a:pt x="38100" y="180594"/>
                </a:lnTo>
                <a:lnTo>
                  <a:pt x="19050" y="161544"/>
                </a:lnTo>
                <a:lnTo>
                  <a:pt x="19050" y="199644"/>
                </a:lnTo>
                <a:lnTo>
                  <a:pt x="38099" y="199644"/>
                </a:lnTo>
                <a:close/>
              </a:path>
              <a:path w="792479" h="200025">
                <a:moveTo>
                  <a:pt x="773430" y="38099"/>
                </a:moveTo>
                <a:lnTo>
                  <a:pt x="754380" y="19049"/>
                </a:lnTo>
                <a:lnTo>
                  <a:pt x="754380" y="38099"/>
                </a:lnTo>
                <a:lnTo>
                  <a:pt x="773430" y="38099"/>
                </a:lnTo>
                <a:close/>
              </a:path>
              <a:path w="792479" h="200025">
                <a:moveTo>
                  <a:pt x="773430" y="161543"/>
                </a:moveTo>
                <a:lnTo>
                  <a:pt x="773430" y="38099"/>
                </a:lnTo>
                <a:lnTo>
                  <a:pt x="754380" y="38099"/>
                </a:lnTo>
                <a:lnTo>
                  <a:pt x="754380" y="161543"/>
                </a:lnTo>
                <a:lnTo>
                  <a:pt x="773430" y="161543"/>
                </a:lnTo>
                <a:close/>
              </a:path>
              <a:path w="792479" h="200025">
                <a:moveTo>
                  <a:pt x="773430" y="199643"/>
                </a:moveTo>
                <a:lnTo>
                  <a:pt x="773430" y="161543"/>
                </a:lnTo>
                <a:lnTo>
                  <a:pt x="754380" y="180593"/>
                </a:lnTo>
                <a:lnTo>
                  <a:pt x="754380" y="199643"/>
                </a:lnTo>
                <a:lnTo>
                  <a:pt x="773430" y="199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86477" y="3644646"/>
            <a:ext cx="3733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131516"/>
                </a:solidFill>
                <a:latin typeface="Corbel"/>
                <a:cs typeface="Corbel"/>
              </a:rPr>
              <a:t>Shape</a:t>
            </a:r>
            <a:endParaRPr sz="105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2033" y="4090415"/>
            <a:ext cx="1286255" cy="3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2033" y="4120896"/>
            <a:ext cx="1328166" cy="1448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9065" y="3814571"/>
            <a:ext cx="403860" cy="277495"/>
          </a:xfrm>
          <a:custGeom>
            <a:avLst/>
            <a:gdLst/>
            <a:ahLst/>
            <a:cxnLst/>
            <a:rect l="l" t="t" r="r" b="b"/>
            <a:pathLst>
              <a:path w="403860" h="277495">
                <a:moveTo>
                  <a:pt x="343640" y="46905"/>
                </a:moveTo>
                <a:lnTo>
                  <a:pt x="338375" y="39238"/>
                </a:lnTo>
                <a:lnTo>
                  <a:pt x="0" y="269747"/>
                </a:lnTo>
                <a:lnTo>
                  <a:pt x="5334" y="277367"/>
                </a:lnTo>
                <a:lnTo>
                  <a:pt x="343640" y="46905"/>
                </a:lnTo>
                <a:close/>
              </a:path>
              <a:path w="403860" h="277495">
                <a:moveTo>
                  <a:pt x="403860" y="0"/>
                </a:moveTo>
                <a:lnTo>
                  <a:pt x="319278" y="11429"/>
                </a:lnTo>
                <a:lnTo>
                  <a:pt x="338375" y="39238"/>
                </a:lnTo>
                <a:lnTo>
                  <a:pt x="348996" y="32003"/>
                </a:lnTo>
                <a:lnTo>
                  <a:pt x="354330" y="39623"/>
                </a:lnTo>
                <a:lnTo>
                  <a:pt x="354330" y="62470"/>
                </a:lnTo>
                <a:lnTo>
                  <a:pt x="362712" y="74675"/>
                </a:lnTo>
                <a:lnTo>
                  <a:pt x="403860" y="0"/>
                </a:lnTo>
                <a:close/>
              </a:path>
              <a:path w="403860" h="277495">
                <a:moveTo>
                  <a:pt x="354330" y="39623"/>
                </a:moveTo>
                <a:lnTo>
                  <a:pt x="348996" y="32003"/>
                </a:lnTo>
                <a:lnTo>
                  <a:pt x="338375" y="39238"/>
                </a:lnTo>
                <a:lnTo>
                  <a:pt x="343640" y="46905"/>
                </a:lnTo>
                <a:lnTo>
                  <a:pt x="354330" y="39623"/>
                </a:lnTo>
                <a:close/>
              </a:path>
              <a:path w="403860" h="277495">
                <a:moveTo>
                  <a:pt x="354330" y="62470"/>
                </a:moveTo>
                <a:lnTo>
                  <a:pt x="354330" y="39623"/>
                </a:lnTo>
                <a:lnTo>
                  <a:pt x="343640" y="46905"/>
                </a:lnTo>
                <a:lnTo>
                  <a:pt x="354330" y="62470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1093" y="5544311"/>
            <a:ext cx="944880" cy="433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1271" y="4098035"/>
            <a:ext cx="1328927" cy="1420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8675" y="4338828"/>
            <a:ext cx="349885" cy="638810"/>
          </a:xfrm>
          <a:custGeom>
            <a:avLst/>
            <a:gdLst/>
            <a:ahLst/>
            <a:cxnLst/>
            <a:rect l="l" t="t" r="r" b="b"/>
            <a:pathLst>
              <a:path w="349885" h="638810">
                <a:moveTo>
                  <a:pt x="327660" y="314706"/>
                </a:moveTo>
                <a:lnTo>
                  <a:pt x="285860" y="312756"/>
                </a:lnTo>
                <a:lnTo>
                  <a:pt x="236585" y="307896"/>
                </a:lnTo>
                <a:lnTo>
                  <a:pt x="203454" y="301752"/>
                </a:lnTo>
                <a:lnTo>
                  <a:pt x="195453" y="300405"/>
                </a:lnTo>
                <a:lnTo>
                  <a:pt x="187883" y="297421"/>
                </a:lnTo>
                <a:lnTo>
                  <a:pt x="180594" y="294132"/>
                </a:lnTo>
                <a:lnTo>
                  <a:pt x="177546" y="291084"/>
                </a:lnTo>
                <a:lnTo>
                  <a:pt x="177546" y="32765"/>
                </a:lnTo>
                <a:lnTo>
                  <a:pt x="176784" y="31241"/>
                </a:lnTo>
                <a:lnTo>
                  <a:pt x="176784" y="30479"/>
                </a:lnTo>
                <a:lnTo>
                  <a:pt x="176022" y="28955"/>
                </a:lnTo>
                <a:lnTo>
                  <a:pt x="176022" y="28193"/>
                </a:lnTo>
                <a:lnTo>
                  <a:pt x="174498" y="26669"/>
                </a:lnTo>
                <a:lnTo>
                  <a:pt x="174498" y="25907"/>
                </a:lnTo>
                <a:lnTo>
                  <a:pt x="173736" y="25907"/>
                </a:lnTo>
                <a:lnTo>
                  <a:pt x="138244" y="11456"/>
                </a:lnTo>
                <a:lnTo>
                  <a:pt x="96031" y="4891"/>
                </a:lnTo>
                <a:lnTo>
                  <a:pt x="53257" y="1786"/>
                </a:lnTo>
                <a:lnTo>
                  <a:pt x="0" y="0"/>
                </a:lnTo>
                <a:lnTo>
                  <a:pt x="0" y="9906"/>
                </a:lnTo>
                <a:lnTo>
                  <a:pt x="35052" y="9905"/>
                </a:lnTo>
                <a:lnTo>
                  <a:pt x="59966" y="11359"/>
                </a:lnTo>
                <a:lnTo>
                  <a:pt x="84005" y="13311"/>
                </a:lnTo>
                <a:lnTo>
                  <a:pt x="107952" y="16037"/>
                </a:lnTo>
                <a:lnTo>
                  <a:pt x="132588" y="19811"/>
                </a:lnTo>
                <a:lnTo>
                  <a:pt x="137160" y="21335"/>
                </a:lnTo>
                <a:lnTo>
                  <a:pt x="141732" y="22097"/>
                </a:lnTo>
                <a:lnTo>
                  <a:pt x="150939" y="25196"/>
                </a:lnTo>
                <a:lnTo>
                  <a:pt x="156006" y="25285"/>
                </a:lnTo>
                <a:lnTo>
                  <a:pt x="164592" y="30479"/>
                </a:lnTo>
                <a:lnTo>
                  <a:pt x="166116" y="32003"/>
                </a:lnTo>
                <a:lnTo>
                  <a:pt x="166877" y="32384"/>
                </a:lnTo>
                <a:lnTo>
                  <a:pt x="166878" y="32003"/>
                </a:lnTo>
                <a:lnTo>
                  <a:pt x="167640" y="32765"/>
                </a:lnTo>
                <a:lnTo>
                  <a:pt x="167640" y="291084"/>
                </a:lnTo>
                <a:lnTo>
                  <a:pt x="168402" y="292608"/>
                </a:lnTo>
                <a:lnTo>
                  <a:pt x="168402" y="294132"/>
                </a:lnTo>
                <a:lnTo>
                  <a:pt x="169164" y="295656"/>
                </a:lnTo>
                <a:lnTo>
                  <a:pt x="169164" y="296418"/>
                </a:lnTo>
                <a:lnTo>
                  <a:pt x="169926" y="296418"/>
                </a:lnTo>
                <a:lnTo>
                  <a:pt x="170688" y="297942"/>
                </a:lnTo>
                <a:lnTo>
                  <a:pt x="171450" y="297942"/>
                </a:lnTo>
                <a:lnTo>
                  <a:pt x="171450" y="298704"/>
                </a:lnTo>
                <a:lnTo>
                  <a:pt x="172974" y="299466"/>
                </a:lnTo>
                <a:lnTo>
                  <a:pt x="175260" y="301752"/>
                </a:lnTo>
                <a:lnTo>
                  <a:pt x="182483" y="305395"/>
                </a:lnTo>
                <a:lnTo>
                  <a:pt x="190119" y="308043"/>
                </a:lnTo>
                <a:lnTo>
                  <a:pt x="197944" y="310211"/>
                </a:lnTo>
                <a:lnTo>
                  <a:pt x="205740" y="312420"/>
                </a:lnTo>
                <a:lnTo>
                  <a:pt x="211074" y="313182"/>
                </a:lnTo>
                <a:lnTo>
                  <a:pt x="216408" y="314706"/>
                </a:lnTo>
                <a:lnTo>
                  <a:pt x="239680" y="318248"/>
                </a:lnTo>
                <a:lnTo>
                  <a:pt x="248367" y="319209"/>
                </a:lnTo>
                <a:lnTo>
                  <a:pt x="249321" y="319054"/>
                </a:lnTo>
                <a:lnTo>
                  <a:pt x="292801" y="315794"/>
                </a:lnTo>
                <a:lnTo>
                  <a:pt x="327660" y="314706"/>
                </a:lnTo>
                <a:close/>
              </a:path>
              <a:path w="349885" h="638810">
                <a:moveTo>
                  <a:pt x="327660" y="323850"/>
                </a:moveTo>
                <a:lnTo>
                  <a:pt x="326898" y="323850"/>
                </a:lnTo>
                <a:lnTo>
                  <a:pt x="310134" y="323088"/>
                </a:lnTo>
                <a:lnTo>
                  <a:pt x="286611" y="322460"/>
                </a:lnTo>
                <a:lnTo>
                  <a:pt x="263104" y="320840"/>
                </a:lnTo>
                <a:lnTo>
                  <a:pt x="248367" y="319209"/>
                </a:lnTo>
                <a:lnTo>
                  <a:pt x="206339" y="326044"/>
                </a:lnTo>
                <a:lnTo>
                  <a:pt x="172974" y="338328"/>
                </a:lnTo>
                <a:lnTo>
                  <a:pt x="171450" y="339852"/>
                </a:lnTo>
                <a:lnTo>
                  <a:pt x="171450" y="340614"/>
                </a:lnTo>
                <a:lnTo>
                  <a:pt x="170688" y="340614"/>
                </a:lnTo>
                <a:lnTo>
                  <a:pt x="169926" y="342138"/>
                </a:lnTo>
                <a:lnTo>
                  <a:pt x="169164" y="342138"/>
                </a:lnTo>
                <a:lnTo>
                  <a:pt x="169164" y="342900"/>
                </a:lnTo>
                <a:lnTo>
                  <a:pt x="168402" y="344424"/>
                </a:lnTo>
                <a:lnTo>
                  <a:pt x="168402" y="345948"/>
                </a:lnTo>
                <a:lnTo>
                  <a:pt x="167640" y="347472"/>
                </a:lnTo>
                <a:lnTo>
                  <a:pt x="167640" y="605790"/>
                </a:lnTo>
                <a:lnTo>
                  <a:pt x="92706" y="624573"/>
                </a:lnTo>
                <a:lnTo>
                  <a:pt x="51548" y="627552"/>
                </a:lnTo>
                <a:lnTo>
                  <a:pt x="0" y="628650"/>
                </a:lnTo>
                <a:lnTo>
                  <a:pt x="0" y="638556"/>
                </a:lnTo>
                <a:lnTo>
                  <a:pt x="18288" y="638556"/>
                </a:lnTo>
                <a:lnTo>
                  <a:pt x="53257" y="636781"/>
                </a:lnTo>
                <a:lnTo>
                  <a:pt x="96545" y="633622"/>
                </a:lnTo>
                <a:lnTo>
                  <a:pt x="139185" y="626833"/>
                </a:lnTo>
                <a:lnTo>
                  <a:pt x="172212" y="614172"/>
                </a:lnTo>
                <a:lnTo>
                  <a:pt x="173736" y="612648"/>
                </a:lnTo>
                <a:lnTo>
                  <a:pt x="174498" y="612648"/>
                </a:lnTo>
                <a:lnTo>
                  <a:pt x="174498" y="611886"/>
                </a:lnTo>
                <a:lnTo>
                  <a:pt x="175260" y="610362"/>
                </a:lnTo>
                <a:lnTo>
                  <a:pt x="176022" y="610362"/>
                </a:lnTo>
                <a:lnTo>
                  <a:pt x="176022" y="609600"/>
                </a:lnTo>
                <a:lnTo>
                  <a:pt x="176784" y="608076"/>
                </a:lnTo>
                <a:lnTo>
                  <a:pt x="176784" y="607314"/>
                </a:lnTo>
                <a:lnTo>
                  <a:pt x="177546" y="605790"/>
                </a:lnTo>
                <a:lnTo>
                  <a:pt x="177546" y="346710"/>
                </a:lnTo>
                <a:lnTo>
                  <a:pt x="252331" y="328579"/>
                </a:lnTo>
                <a:lnTo>
                  <a:pt x="294529" y="325490"/>
                </a:lnTo>
                <a:lnTo>
                  <a:pt x="327660" y="323850"/>
                </a:lnTo>
                <a:close/>
              </a:path>
              <a:path w="349885" h="638810">
                <a:moveTo>
                  <a:pt x="167640" y="32765"/>
                </a:moveTo>
                <a:lnTo>
                  <a:pt x="166878" y="32003"/>
                </a:lnTo>
                <a:lnTo>
                  <a:pt x="167132" y="32511"/>
                </a:lnTo>
                <a:lnTo>
                  <a:pt x="167640" y="32765"/>
                </a:lnTo>
                <a:close/>
              </a:path>
              <a:path w="349885" h="638810">
                <a:moveTo>
                  <a:pt x="167132" y="32511"/>
                </a:moveTo>
                <a:lnTo>
                  <a:pt x="166878" y="32003"/>
                </a:lnTo>
                <a:lnTo>
                  <a:pt x="166877" y="32384"/>
                </a:lnTo>
                <a:lnTo>
                  <a:pt x="167132" y="32511"/>
                </a:lnTo>
                <a:close/>
              </a:path>
              <a:path w="349885" h="638810">
                <a:moveTo>
                  <a:pt x="167640" y="605790"/>
                </a:moveTo>
                <a:lnTo>
                  <a:pt x="167640" y="605028"/>
                </a:lnTo>
                <a:lnTo>
                  <a:pt x="166878" y="606552"/>
                </a:lnTo>
                <a:lnTo>
                  <a:pt x="167640" y="605790"/>
                </a:lnTo>
                <a:close/>
              </a:path>
              <a:path w="349885" h="638810">
                <a:moveTo>
                  <a:pt x="167640" y="33527"/>
                </a:moveTo>
                <a:lnTo>
                  <a:pt x="167640" y="32765"/>
                </a:lnTo>
                <a:lnTo>
                  <a:pt x="167132" y="32511"/>
                </a:lnTo>
                <a:lnTo>
                  <a:pt x="167640" y="33527"/>
                </a:lnTo>
                <a:close/>
              </a:path>
              <a:path w="349885" h="638810">
                <a:moveTo>
                  <a:pt x="178308" y="291846"/>
                </a:moveTo>
                <a:lnTo>
                  <a:pt x="177546" y="290322"/>
                </a:lnTo>
                <a:lnTo>
                  <a:pt x="177546" y="291084"/>
                </a:lnTo>
                <a:lnTo>
                  <a:pt x="178308" y="291846"/>
                </a:lnTo>
                <a:close/>
              </a:path>
              <a:path w="349885" h="638810">
                <a:moveTo>
                  <a:pt x="178308" y="346710"/>
                </a:moveTo>
                <a:lnTo>
                  <a:pt x="177546" y="346710"/>
                </a:lnTo>
                <a:lnTo>
                  <a:pt x="177546" y="348234"/>
                </a:lnTo>
                <a:lnTo>
                  <a:pt x="178308" y="346710"/>
                </a:lnTo>
                <a:close/>
              </a:path>
              <a:path w="349885" h="638810">
                <a:moveTo>
                  <a:pt x="349758" y="321564"/>
                </a:moveTo>
                <a:lnTo>
                  <a:pt x="349758" y="316992"/>
                </a:lnTo>
                <a:lnTo>
                  <a:pt x="347472" y="314706"/>
                </a:lnTo>
                <a:lnTo>
                  <a:pt x="326898" y="314729"/>
                </a:lnTo>
                <a:lnTo>
                  <a:pt x="292801" y="315794"/>
                </a:lnTo>
                <a:lnTo>
                  <a:pt x="249321" y="319054"/>
                </a:lnTo>
                <a:lnTo>
                  <a:pt x="248367" y="319209"/>
                </a:lnTo>
                <a:lnTo>
                  <a:pt x="263104" y="320840"/>
                </a:lnTo>
                <a:lnTo>
                  <a:pt x="286611" y="322460"/>
                </a:lnTo>
                <a:lnTo>
                  <a:pt x="310134" y="323088"/>
                </a:lnTo>
                <a:lnTo>
                  <a:pt x="326898" y="323850"/>
                </a:lnTo>
                <a:lnTo>
                  <a:pt x="347472" y="323850"/>
                </a:lnTo>
                <a:lnTo>
                  <a:pt x="349758" y="321564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78016" y="4475226"/>
            <a:ext cx="1105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8675" y="5028438"/>
            <a:ext cx="348615" cy="432434"/>
          </a:xfrm>
          <a:custGeom>
            <a:avLst/>
            <a:gdLst/>
            <a:ahLst/>
            <a:cxnLst/>
            <a:rect l="l" t="t" r="r" b="b"/>
            <a:pathLst>
              <a:path w="348614" h="432435">
                <a:moveTo>
                  <a:pt x="343662" y="211074"/>
                </a:moveTo>
                <a:lnTo>
                  <a:pt x="326136" y="211074"/>
                </a:lnTo>
                <a:lnTo>
                  <a:pt x="293774" y="210197"/>
                </a:lnTo>
                <a:lnTo>
                  <a:pt x="251426" y="207197"/>
                </a:lnTo>
                <a:lnTo>
                  <a:pt x="209476" y="200801"/>
                </a:lnTo>
                <a:lnTo>
                  <a:pt x="176022" y="29717"/>
                </a:lnTo>
                <a:lnTo>
                  <a:pt x="175260" y="28193"/>
                </a:lnTo>
                <a:lnTo>
                  <a:pt x="174498" y="28193"/>
                </a:lnTo>
                <a:lnTo>
                  <a:pt x="174498" y="27431"/>
                </a:lnTo>
                <a:lnTo>
                  <a:pt x="173736" y="25907"/>
                </a:lnTo>
                <a:lnTo>
                  <a:pt x="172974" y="25907"/>
                </a:lnTo>
                <a:lnTo>
                  <a:pt x="170688" y="23621"/>
                </a:lnTo>
                <a:lnTo>
                  <a:pt x="137873" y="11321"/>
                </a:lnTo>
                <a:lnTo>
                  <a:pt x="95297" y="4738"/>
                </a:lnTo>
                <a:lnTo>
                  <a:pt x="52126" y="1692"/>
                </a:lnTo>
                <a:lnTo>
                  <a:pt x="17526" y="0"/>
                </a:lnTo>
                <a:lnTo>
                  <a:pt x="0" y="0"/>
                </a:lnTo>
                <a:lnTo>
                  <a:pt x="0" y="9144"/>
                </a:lnTo>
                <a:lnTo>
                  <a:pt x="17526" y="9905"/>
                </a:lnTo>
                <a:lnTo>
                  <a:pt x="50645" y="10830"/>
                </a:lnTo>
                <a:lnTo>
                  <a:pt x="92311" y="13796"/>
                </a:lnTo>
                <a:lnTo>
                  <a:pt x="133542" y="20151"/>
                </a:lnTo>
                <a:lnTo>
                  <a:pt x="165354" y="31241"/>
                </a:lnTo>
                <a:lnTo>
                  <a:pt x="166116" y="32765"/>
                </a:lnTo>
                <a:lnTo>
                  <a:pt x="166116" y="32003"/>
                </a:lnTo>
                <a:lnTo>
                  <a:pt x="166878" y="33527"/>
                </a:lnTo>
                <a:lnTo>
                  <a:pt x="166878" y="189738"/>
                </a:lnTo>
                <a:lnTo>
                  <a:pt x="167640" y="190500"/>
                </a:lnTo>
                <a:lnTo>
                  <a:pt x="167640" y="191262"/>
                </a:lnTo>
                <a:lnTo>
                  <a:pt x="168402" y="192786"/>
                </a:lnTo>
                <a:lnTo>
                  <a:pt x="168402" y="193548"/>
                </a:lnTo>
                <a:lnTo>
                  <a:pt x="169926" y="195072"/>
                </a:lnTo>
                <a:lnTo>
                  <a:pt x="170688" y="195072"/>
                </a:lnTo>
                <a:lnTo>
                  <a:pt x="172212" y="196596"/>
                </a:lnTo>
                <a:lnTo>
                  <a:pt x="203409" y="209237"/>
                </a:lnTo>
                <a:lnTo>
                  <a:pt x="247509" y="216118"/>
                </a:lnTo>
                <a:lnTo>
                  <a:pt x="248188" y="216007"/>
                </a:lnTo>
                <a:lnTo>
                  <a:pt x="292146" y="212755"/>
                </a:lnTo>
                <a:lnTo>
                  <a:pt x="326136" y="211836"/>
                </a:lnTo>
                <a:lnTo>
                  <a:pt x="343662" y="211074"/>
                </a:lnTo>
                <a:close/>
              </a:path>
              <a:path w="348614" h="432435">
                <a:moveTo>
                  <a:pt x="326136" y="220979"/>
                </a:moveTo>
                <a:lnTo>
                  <a:pt x="293774" y="219455"/>
                </a:lnTo>
                <a:lnTo>
                  <a:pt x="292146" y="219358"/>
                </a:lnTo>
                <a:lnTo>
                  <a:pt x="248188" y="216197"/>
                </a:lnTo>
                <a:lnTo>
                  <a:pt x="247509" y="216118"/>
                </a:lnTo>
                <a:lnTo>
                  <a:pt x="204722" y="223080"/>
                </a:lnTo>
                <a:lnTo>
                  <a:pt x="172212" y="235458"/>
                </a:lnTo>
                <a:lnTo>
                  <a:pt x="170688" y="236982"/>
                </a:lnTo>
                <a:lnTo>
                  <a:pt x="169926" y="236982"/>
                </a:lnTo>
                <a:lnTo>
                  <a:pt x="169926" y="237744"/>
                </a:lnTo>
                <a:lnTo>
                  <a:pt x="168402" y="239268"/>
                </a:lnTo>
                <a:lnTo>
                  <a:pt x="168402" y="240029"/>
                </a:lnTo>
                <a:lnTo>
                  <a:pt x="167640" y="241554"/>
                </a:lnTo>
                <a:lnTo>
                  <a:pt x="167640" y="242315"/>
                </a:lnTo>
                <a:lnTo>
                  <a:pt x="166878" y="242315"/>
                </a:lnTo>
                <a:lnTo>
                  <a:pt x="166878" y="399288"/>
                </a:lnTo>
                <a:lnTo>
                  <a:pt x="166116" y="400812"/>
                </a:lnTo>
                <a:lnTo>
                  <a:pt x="166116" y="400050"/>
                </a:lnTo>
                <a:lnTo>
                  <a:pt x="163830" y="402336"/>
                </a:lnTo>
                <a:lnTo>
                  <a:pt x="131826" y="412242"/>
                </a:lnTo>
                <a:lnTo>
                  <a:pt x="126492" y="413766"/>
                </a:lnTo>
                <a:lnTo>
                  <a:pt x="80552" y="419504"/>
                </a:lnTo>
                <a:lnTo>
                  <a:pt x="34290" y="422148"/>
                </a:lnTo>
                <a:lnTo>
                  <a:pt x="17526" y="422909"/>
                </a:lnTo>
                <a:lnTo>
                  <a:pt x="0" y="422909"/>
                </a:lnTo>
                <a:lnTo>
                  <a:pt x="0" y="432054"/>
                </a:lnTo>
                <a:lnTo>
                  <a:pt x="17526" y="432054"/>
                </a:lnTo>
                <a:lnTo>
                  <a:pt x="50645" y="431155"/>
                </a:lnTo>
                <a:lnTo>
                  <a:pt x="95440" y="427853"/>
                </a:lnTo>
                <a:lnTo>
                  <a:pt x="138855" y="420770"/>
                </a:lnTo>
                <a:lnTo>
                  <a:pt x="172974" y="406908"/>
                </a:lnTo>
                <a:lnTo>
                  <a:pt x="172974" y="406146"/>
                </a:lnTo>
                <a:lnTo>
                  <a:pt x="173736" y="406146"/>
                </a:lnTo>
                <a:lnTo>
                  <a:pt x="174498" y="404622"/>
                </a:lnTo>
                <a:lnTo>
                  <a:pt x="175260" y="404622"/>
                </a:lnTo>
                <a:lnTo>
                  <a:pt x="175260" y="403860"/>
                </a:lnTo>
                <a:lnTo>
                  <a:pt x="176022" y="402336"/>
                </a:lnTo>
                <a:lnTo>
                  <a:pt x="176022" y="245364"/>
                </a:lnTo>
                <a:lnTo>
                  <a:pt x="176784" y="243840"/>
                </a:lnTo>
                <a:lnTo>
                  <a:pt x="177546" y="243078"/>
                </a:lnTo>
                <a:lnTo>
                  <a:pt x="209405" y="231681"/>
                </a:lnTo>
                <a:lnTo>
                  <a:pt x="250731" y="225532"/>
                </a:lnTo>
                <a:lnTo>
                  <a:pt x="292146" y="222664"/>
                </a:lnTo>
                <a:lnTo>
                  <a:pt x="326136" y="220979"/>
                </a:lnTo>
                <a:close/>
              </a:path>
              <a:path w="348614" h="432435">
                <a:moveTo>
                  <a:pt x="166878" y="34289"/>
                </a:moveTo>
                <a:lnTo>
                  <a:pt x="166878" y="33527"/>
                </a:lnTo>
                <a:lnTo>
                  <a:pt x="166116" y="32765"/>
                </a:lnTo>
                <a:lnTo>
                  <a:pt x="166878" y="34289"/>
                </a:lnTo>
                <a:close/>
              </a:path>
              <a:path w="348614" h="432435">
                <a:moveTo>
                  <a:pt x="166878" y="399288"/>
                </a:moveTo>
                <a:lnTo>
                  <a:pt x="166878" y="398526"/>
                </a:lnTo>
                <a:lnTo>
                  <a:pt x="166116" y="400050"/>
                </a:lnTo>
                <a:lnTo>
                  <a:pt x="166878" y="399288"/>
                </a:lnTo>
                <a:close/>
              </a:path>
              <a:path w="348614" h="432435">
                <a:moveTo>
                  <a:pt x="176784" y="187452"/>
                </a:moveTo>
                <a:lnTo>
                  <a:pt x="176784" y="32765"/>
                </a:lnTo>
                <a:lnTo>
                  <a:pt x="176022" y="32765"/>
                </a:lnTo>
                <a:lnTo>
                  <a:pt x="176022" y="186690"/>
                </a:lnTo>
                <a:lnTo>
                  <a:pt x="176784" y="187452"/>
                </a:lnTo>
                <a:close/>
              </a:path>
              <a:path w="348614" h="432435">
                <a:moveTo>
                  <a:pt x="176784" y="399288"/>
                </a:moveTo>
                <a:lnTo>
                  <a:pt x="176784" y="244602"/>
                </a:lnTo>
                <a:lnTo>
                  <a:pt x="176022" y="245364"/>
                </a:lnTo>
                <a:lnTo>
                  <a:pt x="176022" y="400050"/>
                </a:lnTo>
                <a:lnTo>
                  <a:pt x="176784" y="399288"/>
                </a:lnTo>
                <a:close/>
              </a:path>
              <a:path w="348614" h="432435">
                <a:moveTo>
                  <a:pt x="177546" y="188976"/>
                </a:moveTo>
                <a:lnTo>
                  <a:pt x="176784" y="187452"/>
                </a:lnTo>
                <a:lnTo>
                  <a:pt x="176784" y="188214"/>
                </a:lnTo>
                <a:lnTo>
                  <a:pt x="177546" y="188976"/>
                </a:lnTo>
                <a:close/>
              </a:path>
              <a:path w="348614" h="432435">
                <a:moveTo>
                  <a:pt x="177546" y="243078"/>
                </a:moveTo>
                <a:lnTo>
                  <a:pt x="176784" y="243840"/>
                </a:lnTo>
                <a:lnTo>
                  <a:pt x="176784" y="244602"/>
                </a:lnTo>
                <a:lnTo>
                  <a:pt x="177546" y="243078"/>
                </a:lnTo>
                <a:close/>
              </a:path>
              <a:path w="348614" h="432435">
                <a:moveTo>
                  <a:pt x="348234" y="218694"/>
                </a:moveTo>
                <a:lnTo>
                  <a:pt x="348234" y="213360"/>
                </a:lnTo>
                <a:lnTo>
                  <a:pt x="345948" y="211836"/>
                </a:lnTo>
                <a:lnTo>
                  <a:pt x="343662" y="211074"/>
                </a:lnTo>
                <a:lnTo>
                  <a:pt x="326136" y="211836"/>
                </a:lnTo>
                <a:lnTo>
                  <a:pt x="292146" y="212755"/>
                </a:lnTo>
                <a:lnTo>
                  <a:pt x="248188" y="216007"/>
                </a:lnTo>
                <a:lnTo>
                  <a:pt x="247509" y="216118"/>
                </a:lnTo>
                <a:lnTo>
                  <a:pt x="248188" y="216197"/>
                </a:lnTo>
                <a:lnTo>
                  <a:pt x="292146" y="219358"/>
                </a:lnTo>
                <a:lnTo>
                  <a:pt x="293774" y="219455"/>
                </a:lnTo>
                <a:lnTo>
                  <a:pt x="326136" y="220979"/>
                </a:lnTo>
                <a:lnTo>
                  <a:pt x="345948" y="220979"/>
                </a:lnTo>
                <a:lnTo>
                  <a:pt x="348234" y="218694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13115" y="4868417"/>
            <a:ext cx="19062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Objects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(classes)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16921" y="4088129"/>
            <a:ext cx="349885" cy="1901189"/>
          </a:xfrm>
          <a:custGeom>
            <a:avLst/>
            <a:gdLst/>
            <a:ahLst/>
            <a:cxnLst/>
            <a:rect l="l" t="t" r="r" b="b"/>
            <a:pathLst>
              <a:path w="349885" h="1901189">
                <a:moveTo>
                  <a:pt x="101109" y="950769"/>
                </a:moveTo>
                <a:lnTo>
                  <a:pt x="100912" y="950737"/>
                </a:lnTo>
                <a:lnTo>
                  <a:pt x="57343" y="947573"/>
                </a:lnTo>
                <a:lnTo>
                  <a:pt x="55945" y="947495"/>
                </a:lnTo>
                <a:lnTo>
                  <a:pt x="22860" y="946404"/>
                </a:lnTo>
                <a:lnTo>
                  <a:pt x="5334" y="945641"/>
                </a:lnTo>
                <a:lnTo>
                  <a:pt x="2286" y="946404"/>
                </a:lnTo>
                <a:lnTo>
                  <a:pt x="0" y="947928"/>
                </a:lnTo>
                <a:lnTo>
                  <a:pt x="0" y="953262"/>
                </a:lnTo>
                <a:lnTo>
                  <a:pt x="2286" y="955547"/>
                </a:lnTo>
                <a:lnTo>
                  <a:pt x="22860" y="955547"/>
                </a:lnTo>
                <a:lnTo>
                  <a:pt x="57343" y="953873"/>
                </a:lnTo>
                <a:lnTo>
                  <a:pt x="101109" y="950769"/>
                </a:lnTo>
                <a:close/>
              </a:path>
              <a:path w="349885" h="1901189">
                <a:moveTo>
                  <a:pt x="349758" y="9906"/>
                </a:moveTo>
                <a:lnTo>
                  <a:pt x="349758" y="0"/>
                </a:lnTo>
                <a:lnTo>
                  <a:pt x="332232" y="0"/>
                </a:lnTo>
                <a:lnTo>
                  <a:pt x="254088" y="4929"/>
                </a:lnTo>
                <a:lnTo>
                  <a:pt x="212242" y="11524"/>
                </a:lnTo>
                <a:lnTo>
                  <a:pt x="176022" y="25908"/>
                </a:lnTo>
                <a:lnTo>
                  <a:pt x="176022" y="26670"/>
                </a:lnTo>
                <a:lnTo>
                  <a:pt x="173736" y="28956"/>
                </a:lnTo>
                <a:lnTo>
                  <a:pt x="173736" y="30480"/>
                </a:lnTo>
                <a:lnTo>
                  <a:pt x="172974" y="30480"/>
                </a:lnTo>
                <a:lnTo>
                  <a:pt x="172974" y="922019"/>
                </a:lnTo>
                <a:lnTo>
                  <a:pt x="97793" y="941765"/>
                </a:lnTo>
                <a:lnTo>
                  <a:pt x="55945" y="944719"/>
                </a:lnTo>
                <a:lnTo>
                  <a:pt x="22860" y="945641"/>
                </a:lnTo>
                <a:lnTo>
                  <a:pt x="5334" y="945641"/>
                </a:lnTo>
                <a:lnTo>
                  <a:pt x="22860" y="946404"/>
                </a:lnTo>
                <a:lnTo>
                  <a:pt x="55945" y="947495"/>
                </a:lnTo>
                <a:lnTo>
                  <a:pt x="57343" y="947573"/>
                </a:lnTo>
                <a:lnTo>
                  <a:pt x="100912" y="950737"/>
                </a:lnTo>
                <a:lnTo>
                  <a:pt x="101550" y="950737"/>
                </a:lnTo>
                <a:lnTo>
                  <a:pt x="145084" y="943910"/>
                </a:lnTo>
                <a:lnTo>
                  <a:pt x="177546" y="931163"/>
                </a:lnTo>
                <a:lnTo>
                  <a:pt x="180594" y="928116"/>
                </a:lnTo>
                <a:lnTo>
                  <a:pt x="180594" y="927354"/>
                </a:lnTo>
                <a:lnTo>
                  <a:pt x="181356" y="925830"/>
                </a:lnTo>
                <a:lnTo>
                  <a:pt x="182118" y="925068"/>
                </a:lnTo>
                <a:lnTo>
                  <a:pt x="182118" y="33528"/>
                </a:lnTo>
                <a:lnTo>
                  <a:pt x="185166" y="30480"/>
                </a:lnTo>
                <a:lnTo>
                  <a:pt x="194830" y="25476"/>
                </a:lnTo>
                <a:lnTo>
                  <a:pt x="197675" y="25222"/>
                </a:lnTo>
                <a:lnTo>
                  <a:pt x="208026" y="22098"/>
                </a:lnTo>
                <a:lnTo>
                  <a:pt x="212598" y="21336"/>
                </a:lnTo>
                <a:lnTo>
                  <a:pt x="217932" y="19812"/>
                </a:lnTo>
                <a:lnTo>
                  <a:pt x="242501" y="15951"/>
                </a:lnTo>
                <a:lnTo>
                  <a:pt x="266519" y="13254"/>
                </a:lnTo>
                <a:lnTo>
                  <a:pt x="290626" y="11359"/>
                </a:lnTo>
                <a:lnTo>
                  <a:pt x="315468" y="9906"/>
                </a:lnTo>
                <a:lnTo>
                  <a:pt x="349758" y="9906"/>
                </a:lnTo>
                <a:close/>
              </a:path>
              <a:path w="349885" h="1901189">
                <a:moveTo>
                  <a:pt x="349758" y="1901189"/>
                </a:moveTo>
                <a:lnTo>
                  <a:pt x="349758" y="1892045"/>
                </a:lnTo>
                <a:lnTo>
                  <a:pt x="332232" y="1892045"/>
                </a:lnTo>
                <a:lnTo>
                  <a:pt x="292256" y="1890249"/>
                </a:lnTo>
                <a:lnTo>
                  <a:pt x="269243" y="1888378"/>
                </a:lnTo>
                <a:lnTo>
                  <a:pt x="246291" y="1885865"/>
                </a:lnTo>
                <a:lnTo>
                  <a:pt x="223266" y="1882902"/>
                </a:lnTo>
                <a:lnTo>
                  <a:pt x="217932" y="1881377"/>
                </a:lnTo>
                <a:lnTo>
                  <a:pt x="212598" y="1880616"/>
                </a:lnTo>
                <a:lnTo>
                  <a:pt x="205789" y="1878667"/>
                </a:lnTo>
                <a:lnTo>
                  <a:pt x="198943" y="1876820"/>
                </a:lnTo>
                <a:lnTo>
                  <a:pt x="192257" y="1874584"/>
                </a:lnTo>
                <a:lnTo>
                  <a:pt x="185928" y="1871472"/>
                </a:lnTo>
                <a:lnTo>
                  <a:pt x="184404" y="1869948"/>
                </a:lnTo>
                <a:lnTo>
                  <a:pt x="182880" y="1869186"/>
                </a:lnTo>
                <a:lnTo>
                  <a:pt x="182118" y="1867662"/>
                </a:lnTo>
                <a:lnTo>
                  <a:pt x="182118" y="976122"/>
                </a:lnTo>
                <a:lnTo>
                  <a:pt x="181356" y="976122"/>
                </a:lnTo>
                <a:lnTo>
                  <a:pt x="180594" y="974597"/>
                </a:lnTo>
                <a:lnTo>
                  <a:pt x="180594" y="973836"/>
                </a:lnTo>
                <a:lnTo>
                  <a:pt x="179070" y="972312"/>
                </a:lnTo>
                <a:lnTo>
                  <a:pt x="179070" y="971550"/>
                </a:lnTo>
                <a:lnTo>
                  <a:pt x="176784" y="970026"/>
                </a:lnTo>
                <a:lnTo>
                  <a:pt x="144723" y="957698"/>
                </a:lnTo>
                <a:lnTo>
                  <a:pt x="101550" y="950839"/>
                </a:lnTo>
                <a:lnTo>
                  <a:pt x="100912" y="950783"/>
                </a:lnTo>
                <a:lnTo>
                  <a:pt x="57343" y="953873"/>
                </a:lnTo>
                <a:lnTo>
                  <a:pt x="22860" y="955547"/>
                </a:lnTo>
                <a:lnTo>
                  <a:pt x="62779" y="957360"/>
                </a:lnTo>
                <a:lnTo>
                  <a:pt x="108891" y="961433"/>
                </a:lnTo>
                <a:lnTo>
                  <a:pt x="137160" y="966216"/>
                </a:lnTo>
                <a:lnTo>
                  <a:pt x="142494" y="966978"/>
                </a:lnTo>
                <a:lnTo>
                  <a:pt x="172974" y="1870710"/>
                </a:lnTo>
                <a:lnTo>
                  <a:pt x="173736" y="1871472"/>
                </a:lnTo>
                <a:lnTo>
                  <a:pt x="173736" y="1872995"/>
                </a:lnTo>
                <a:lnTo>
                  <a:pt x="174498" y="1872995"/>
                </a:lnTo>
                <a:lnTo>
                  <a:pt x="174498" y="1873758"/>
                </a:lnTo>
                <a:lnTo>
                  <a:pt x="176022" y="1875282"/>
                </a:lnTo>
                <a:lnTo>
                  <a:pt x="176022" y="1876044"/>
                </a:lnTo>
                <a:lnTo>
                  <a:pt x="177546" y="1877568"/>
                </a:lnTo>
                <a:lnTo>
                  <a:pt x="210770" y="1889806"/>
                </a:lnTo>
                <a:lnTo>
                  <a:pt x="253898" y="1896798"/>
                </a:lnTo>
                <a:lnTo>
                  <a:pt x="297521" y="1900081"/>
                </a:lnTo>
                <a:lnTo>
                  <a:pt x="332232" y="1901189"/>
                </a:lnTo>
                <a:lnTo>
                  <a:pt x="349758" y="1901189"/>
                </a:lnTo>
                <a:close/>
              </a:path>
              <a:path w="349885" h="1901189">
                <a:moveTo>
                  <a:pt x="172466" y="978916"/>
                </a:moveTo>
                <a:lnTo>
                  <a:pt x="172212" y="978408"/>
                </a:lnTo>
                <a:lnTo>
                  <a:pt x="171450" y="978408"/>
                </a:lnTo>
                <a:lnTo>
                  <a:pt x="172466" y="978916"/>
                </a:lnTo>
                <a:close/>
              </a:path>
              <a:path w="349885" h="1901189">
                <a:moveTo>
                  <a:pt x="172974" y="922019"/>
                </a:moveTo>
                <a:lnTo>
                  <a:pt x="172974" y="921258"/>
                </a:lnTo>
                <a:lnTo>
                  <a:pt x="172212" y="922782"/>
                </a:lnTo>
                <a:lnTo>
                  <a:pt x="172974" y="922019"/>
                </a:lnTo>
                <a:close/>
              </a:path>
              <a:path w="349885" h="1901189">
                <a:moveTo>
                  <a:pt x="172974" y="979169"/>
                </a:moveTo>
                <a:lnTo>
                  <a:pt x="172212" y="978408"/>
                </a:lnTo>
                <a:lnTo>
                  <a:pt x="172466" y="978916"/>
                </a:lnTo>
                <a:lnTo>
                  <a:pt x="172974" y="979169"/>
                </a:lnTo>
                <a:close/>
              </a:path>
              <a:path w="349885" h="1901189">
                <a:moveTo>
                  <a:pt x="172974" y="979932"/>
                </a:moveTo>
                <a:lnTo>
                  <a:pt x="172974" y="979169"/>
                </a:lnTo>
                <a:lnTo>
                  <a:pt x="172466" y="978916"/>
                </a:lnTo>
                <a:lnTo>
                  <a:pt x="172974" y="979932"/>
                </a:lnTo>
                <a:close/>
              </a:path>
              <a:path w="349885" h="1901189">
                <a:moveTo>
                  <a:pt x="182880" y="32766"/>
                </a:moveTo>
                <a:lnTo>
                  <a:pt x="182118" y="33528"/>
                </a:lnTo>
                <a:lnTo>
                  <a:pt x="182118" y="34290"/>
                </a:lnTo>
                <a:lnTo>
                  <a:pt x="182880" y="32766"/>
                </a:lnTo>
                <a:close/>
              </a:path>
              <a:path w="349885" h="1901189">
                <a:moveTo>
                  <a:pt x="183642" y="1869186"/>
                </a:moveTo>
                <a:lnTo>
                  <a:pt x="182118" y="1867662"/>
                </a:lnTo>
                <a:lnTo>
                  <a:pt x="182880" y="1869186"/>
                </a:lnTo>
                <a:lnTo>
                  <a:pt x="183642" y="1869186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9120" y="3530346"/>
            <a:ext cx="1842135" cy="388620"/>
          </a:xfrm>
          <a:custGeom>
            <a:avLst/>
            <a:gdLst/>
            <a:ahLst/>
            <a:cxnLst/>
            <a:rect l="l" t="t" r="r" b="b"/>
            <a:pathLst>
              <a:path w="1842134" h="388620">
                <a:moveTo>
                  <a:pt x="1841753" y="19049"/>
                </a:move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19050" y="22872"/>
                </a:lnTo>
                <a:lnTo>
                  <a:pt x="19050" y="19049"/>
                </a:lnTo>
                <a:lnTo>
                  <a:pt x="1841753" y="19049"/>
                </a:lnTo>
                <a:close/>
              </a:path>
              <a:path w="1842134" h="388620">
                <a:moveTo>
                  <a:pt x="1822704" y="388619"/>
                </a:moveTo>
                <a:lnTo>
                  <a:pt x="1822704" y="384797"/>
                </a:lnTo>
                <a:lnTo>
                  <a:pt x="19050" y="22872"/>
                </a:lnTo>
                <a:lnTo>
                  <a:pt x="19050" y="388619"/>
                </a:lnTo>
                <a:lnTo>
                  <a:pt x="1822704" y="388619"/>
                </a:lnTo>
                <a:close/>
              </a:path>
              <a:path w="1842134" h="388620">
                <a:moveTo>
                  <a:pt x="1841754" y="388619"/>
                </a:moveTo>
                <a:lnTo>
                  <a:pt x="1841754" y="19049"/>
                </a:lnTo>
                <a:lnTo>
                  <a:pt x="1822704" y="19049"/>
                </a:lnTo>
                <a:lnTo>
                  <a:pt x="1822704" y="384797"/>
                </a:lnTo>
                <a:lnTo>
                  <a:pt x="1841754" y="38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99120" y="3530346"/>
            <a:ext cx="1842135" cy="407670"/>
          </a:xfrm>
          <a:custGeom>
            <a:avLst/>
            <a:gdLst/>
            <a:ahLst/>
            <a:cxnLst/>
            <a:rect l="l" t="t" r="r" b="b"/>
            <a:pathLst>
              <a:path w="1842134" h="407670">
                <a:moveTo>
                  <a:pt x="1841754" y="388619"/>
                </a:moveTo>
                <a:lnTo>
                  <a:pt x="1841754" y="19049"/>
                </a:lnTo>
                <a:lnTo>
                  <a:pt x="1840277" y="11572"/>
                </a:lnTo>
                <a:lnTo>
                  <a:pt x="1836229" y="5524"/>
                </a:lnTo>
                <a:lnTo>
                  <a:pt x="1830181" y="1476"/>
                </a:lnTo>
                <a:lnTo>
                  <a:pt x="1822704" y="0"/>
                </a:lnTo>
                <a:lnTo>
                  <a:pt x="19050" y="0"/>
                </a:lnTo>
                <a:lnTo>
                  <a:pt x="11572" y="1476"/>
                </a:lnTo>
                <a:lnTo>
                  <a:pt x="5524" y="5524"/>
                </a:lnTo>
                <a:lnTo>
                  <a:pt x="1476" y="11572"/>
                </a:lnTo>
                <a:lnTo>
                  <a:pt x="0" y="19050"/>
                </a:lnTo>
                <a:lnTo>
                  <a:pt x="0" y="388620"/>
                </a:lnTo>
                <a:lnTo>
                  <a:pt x="1476" y="395775"/>
                </a:lnTo>
                <a:lnTo>
                  <a:pt x="5524" y="401859"/>
                </a:lnTo>
                <a:lnTo>
                  <a:pt x="11572" y="406086"/>
                </a:lnTo>
                <a:lnTo>
                  <a:pt x="19050" y="407670"/>
                </a:lnTo>
                <a:lnTo>
                  <a:pt x="19050" y="38100"/>
                </a:lnTo>
                <a:lnTo>
                  <a:pt x="38100" y="19049"/>
                </a:lnTo>
                <a:lnTo>
                  <a:pt x="38099" y="38100"/>
                </a:lnTo>
                <a:lnTo>
                  <a:pt x="1803654" y="38099"/>
                </a:lnTo>
                <a:lnTo>
                  <a:pt x="1803654" y="19049"/>
                </a:lnTo>
                <a:lnTo>
                  <a:pt x="1822704" y="38099"/>
                </a:lnTo>
                <a:lnTo>
                  <a:pt x="1822704" y="407669"/>
                </a:lnTo>
                <a:lnTo>
                  <a:pt x="1830181" y="406086"/>
                </a:lnTo>
                <a:lnTo>
                  <a:pt x="1836229" y="401859"/>
                </a:lnTo>
                <a:lnTo>
                  <a:pt x="1840277" y="395775"/>
                </a:lnTo>
                <a:lnTo>
                  <a:pt x="1841754" y="388619"/>
                </a:lnTo>
                <a:close/>
              </a:path>
              <a:path w="1842134" h="407670">
                <a:moveTo>
                  <a:pt x="38099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099" y="38100"/>
                </a:lnTo>
                <a:close/>
              </a:path>
              <a:path w="1842134" h="407670">
                <a:moveTo>
                  <a:pt x="38099" y="369570"/>
                </a:moveTo>
                <a:lnTo>
                  <a:pt x="38099" y="38100"/>
                </a:lnTo>
                <a:lnTo>
                  <a:pt x="19050" y="38100"/>
                </a:lnTo>
                <a:lnTo>
                  <a:pt x="19050" y="369570"/>
                </a:lnTo>
                <a:lnTo>
                  <a:pt x="38099" y="369570"/>
                </a:lnTo>
                <a:close/>
              </a:path>
              <a:path w="1842134" h="407670">
                <a:moveTo>
                  <a:pt x="1822704" y="369569"/>
                </a:moveTo>
                <a:lnTo>
                  <a:pt x="19050" y="369570"/>
                </a:lnTo>
                <a:lnTo>
                  <a:pt x="38100" y="388620"/>
                </a:lnTo>
                <a:lnTo>
                  <a:pt x="38099" y="407670"/>
                </a:lnTo>
                <a:lnTo>
                  <a:pt x="1803654" y="407669"/>
                </a:lnTo>
                <a:lnTo>
                  <a:pt x="1803654" y="388619"/>
                </a:lnTo>
                <a:lnTo>
                  <a:pt x="1822704" y="369569"/>
                </a:lnTo>
                <a:close/>
              </a:path>
              <a:path w="1842134" h="407670">
                <a:moveTo>
                  <a:pt x="38099" y="407670"/>
                </a:moveTo>
                <a:lnTo>
                  <a:pt x="38100" y="388620"/>
                </a:lnTo>
                <a:lnTo>
                  <a:pt x="19050" y="369570"/>
                </a:lnTo>
                <a:lnTo>
                  <a:pt x="19050" y="407670"/>
                </a:lnTo>
                <a:lnTo>
                  <a:pt x="38099" y="407670"/>
                </a:lnTo>
                <a:close/>
              </a:path>
              <a:path w="1842134" h="407670">
                <a:moveTo>
                  <a:pt x="1822704" y="38099"/>
                </a:moveTo>
                <a:lnTo>
                  <a:pt x="1803654" y="19049"/>
                </a:lnTo>
                <a:lnTo>
                  <a:pt x="1803654" y="38099"/>
                </a:lnTo>
                <a:lnTo>
                  <a:pt x="1822704" y="38099"/>
                </a:lnTo>
                <a:close/>
              </a:path>
              <a:path w="1842134" h="407670">
                <a:moveTo>
                  <a:pt x="1822704" y="369569"/>
                </a:moveTo>
                <a:lnTo>
                  <a:pt x="1822704" y="38099"/>
                </a:lnTo>
                <a:lnTo>
                  <a:pt x="1803654" y="38099"/>
                </a:lnTo>
                <a:lnTo>
                  <a:pt x="1803654" y="369569"/>
                </a:lnTo>
                <a:lnTo>
                  <a:pt x="1822704" y="369569"/>
                </a:lnTo>
                <a:close/>
              </a:path>
              <a:path w="1842134" h="407670">
                <a:moveTo>
                  <a:pt x="1822704" y="407669"/>
                </a:moveTo>
                <a:lnTo>
                  <a:pt x="1822704" y="369569"/>
                </a:lnTo>
                <a:lnTo>
                  <a:pt x="1803654" y="388619"/>
                </a:lnTo>
                <a:lnTo>
                  <a:pt x="1803654" y="407669"/>
                </a:lnTo>
                <a:lnTo>
                  <a:pt x="1822704" y="4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18170" y="3549396"/>
            <a:ext cx="1804035" cy="369570"/>
          </a:xfrm>
          <a:prstGeom prst="rect">
            <a:avLst/>
          </a:prstGeom>
          <a:solidFill>
            <a:srgbClr val="A2CAB4"/>
          </a:solidFill>
        </p:spPr>
        <p:txBody>
          <a:bodyPr vert="horz" wrap="square" lIns="0" tIns="387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09789" y="4637532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0739" y="4618482"/>
            <a:ext cx="1842770" cy="388620"/>
          </a:xfrm>
          <a:custGeom>
            <a:avLst/>
            <a:gdLst/>
            <a:ahLst/>
            <a:cxnLst/>
            <a:rect l="l" t="t" r="r" b="b"/>
            <a:pathLst>
              <a:path w="1842770" h="388620">
                <a:moveTo>
                  <a:pt x="1842515" y="19049"/>
                </a:moveTo>
                <a:lnTo>
                  <a:pt x="1840932" y="11894"/>
                </a:lnTo>
                <a:lnTo>
                  <a:pt x="1836705" y="5810"/>
                </a:lnTo>
                <a:lnTo>
                  <a:pt x="1830621" y="1583"/>
                </a:lnTo>
                <a:lnTo>
                  <a:pt x="1823466" y="0"/>
                </a:lnTo>
                <a:lnTo>
                  <a:pt x="19049" y="0"/>
                </a:lnTo>
                <a:lnTo>
                  <a:pt x="11572" y="1583"/>
                </a:lnTo>
                <a:lnTo>
                  <a:pt x="5524" y="5810"/>
                </a:lnTo>
                <a:lnTo>
                  <a:pt x="1476" y="11894"/>
                </a:lnTo>
                <a:lnTo>
                  <a:pt x="0" y="19050"/>
                </a:lnTo>
                <a:lnTo>
                  <a:pt x="19049" y="22871"/>
                </a:lnTo>
                <a:lnTo>
                  <a:pt x="19049" y="19049"/>
                </a:lnTo>
                <a:lnTo>
                  <a:pt x="1842515" y="19049"/>
                </a:lnTo>
                <a:close/>
              </a:path>
              <a:path w="1842770" h="388620">
                <a:moveTo>
                  <a:pt x="1823465" y="388619"/>
                </a:moveTo>
                <a:lnTo>
                  <a:pt x="1823465" y="384798"/>
                </a:lnTo>
                <a:lnTo>
                  <a:pt x="19049" y="22871"/>
                </a:lnTo>
                <a:lnTo>
                  <a:pt x="19049" y="388619"/>
                </a:lnTo>
                <a:lnTo>
                  <a:pt x="1823465" y="388619"/>
                </a:lnTo>
                <a:close/>
              </a:path>
              <a:path w="1842770" h="388620">
                <a:moveTo>
                  <a:pt x="1842516" y="388619"/>
                </a:moveTo>
                <a:lnTo>
                  <a:pt x="1842516" y="19049"/>
                </a:lnTo>
                <a:lnTo>
                  <a:pt x="1823465" y="19049"/>
                </a:lnTo>
                <a:lnTo>
                  <a:pt x="1823466" y="384798"/>
                </a:lnTo>
                <a:lnTo>
                  <a:pt x="1842516" y="38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9789" y="4637532"/>
            <a:ext cx="1804670" cy="369570"/>
          </a:xfrm>
          <a:custGeom>
            <a:avLst/>
            <a:gdLst/>
            <a:ahLst/>
            <a:cxnLst/>
            <a:rect l="l" t="t" r="r" b="b"/>
            <a:pathLst>
              <a:path w="1804670" h="369570">
                <a:moveTo>
                  <a:pt x="0" y="0"/>
                </a:moveTo>
                <a:lnTo>
                  <a:pt x="0" y="369570"/>
                </a:lnTo>
                <a:lnTo>
                  <a:pt x="1804416" y="369570"/>
                </a:lnTo>
                <a:lnTo>
                  <a:pt x="1804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0739" y="4618482"/>
            <a:ext cx="1842770" cy="407670"/>
          </a:xfrm>
          <a:custGeom>
            <a:avLst/>
            <a:gdLst/>
            <a:ahLst/>
            <a:cxnLst/>
            <a:rect l="l" t="t" r="r" b="b"/>
            <a:pathLst>
              <a:path w="1842770" h="407670">
                <a:moveTo>
                  <a:pt x="1842516" y="388619"/>
                </a:moveTo>
                <a:lnTo>
                  <a:pt x="1842516" y="19049"/>
                </a:lnTo>
                <a:lnTo>
                  <a:pt x="1840932" y="11894"/>
                </a:lnTo>
                <a:lnTo>
                  <a:pt x="1836705" y="5810"/>
                </a:lnTo>
                <a:lnTo>
                  <a:pt x="1830621" y="1583"/>
                </a:lnTo>
                <a:lnTo>
                  <a:pt x="1823466" y="0"/>
                </a:lnTo>
                <a:lnTo>
                  <a:pt x="19050" y="0"/>
                </a:lnTo>
                <a:lnTo>
                  <a:pt x="11572" y="1583"/>
                </a:lnTo>
                <a:lnTo>
                  <a:pt x="5524" y="5810"/>
                </a:lnTo>
                <a:lnTo>
                  <a:pt x="1476" y="11894"/>
                </a:lnTo>
                <a:lnTo>
                  <a:pt x="0" y="19050"/>
                </a:lnTo>
                <a:lnTo>
                  <a:pt x="0" y="388620"/>
                </a:lnTo>
                <a:lnTo>
                  <a:pt x="1476" y="396097"/>
                </a:lnTo>
                <a:lnTo>
                  <a:pt x="5524" y="402145"/>
                </a:lnTo>
                <a:lnTo>
                  <a:pt x="11572" y="406193"/>
                </a:lnTo>
                <a:lnTo>
                  <a:pt x="19050" y="407670"/>
                </a:lnTo>
                <a:lnTo>
                  <a:pt x="19050" y="38100"/>
                </a:lnTo>
                <a:lnTo>
                  <a:pt x="38100" y="19049"/>
                </a:lnTo>
                <a:lnTo>
                  <a:pt x="38100" y="38100"/>
                </a:lnTo>
                <a:lnTo>
                  <a:pt x="1804416" y="38099"/>
                </a:lnTo>
                <a:lnTo>
                  <a:pt x="1804416" y="19049"/>
                </a:lnTo>
                <a:lnTo>
                  <a:pt x="1823466" y="38099"/>
                </a:lnTo>
                <a:lnTo>
                  <a:pt x="1823466" y="407669"/>
                </a:lnTo>
                <a:lnTo>
                  <a:pt x="1830621" y="406193"/>
                </a:lnTo>
                <a:lnTo>
                  <a:pt x="1836705" y="402145"/>
                </a:lnTo>
                <a:lnTo>
                  <a:pt x="1840932" y="396097"/>
                </a:lnTo>
                <a:lnTo>
                  <a:pt x="1842516" y="388619"/>
                </a:lnTo>
                <a:close/>
              </a:path>
              <a:path w="1842770" h="407670">
                <a:moveTo>
                  <a:pt x="38100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100" y="38100"/>
                </a:lnTo>
                <a:close/>
              </a:path>
              <a:path w="1842770" h="407670">
                <a:moveTo>
                  <a:pt x="38100" y="369570"/>
                </a:moveTo>
                <a:lnTo>
                  <a:pt x="38100" y="38100"/>
                </a:lnTo>
                <a:lnTo>
                  <a:pt x="19050" y="38100"/>
                </a:lnTo>
                <a:lnTo>
                  <a:pt x="19050" y="369570"/>
                </a:lnTo>
                <a:lnTo>
                  <a:pt x="38100" y="369570"/>
                </a:lnTo>
                <a:close/>
              </a:path>
              <a:path w="1842770" h="407670">
                <a:moveTo>
                  <a:pt x="1823466" y="369569"/>
                </a:moveTo>
                <a:lnTo>
                  <a:pt x="19050" y="369570"/>
                </a:lnTo>
                <a:lnTo>
                  <a:pt x="38100" y="388620"/>
                </a:lnTo>
                <a:lnTo>
                  <a:pt x="38100" y="407670"/>
                </a:lnTo>
                <a:lnTo>
                  <a:pt x="1804416" y="407669"/>
                </a:lnTo>
                <a:lnTo>
                  <a:pt x="1804416" y="388619"/>
                </a:lnTo>
                <a:lnTo>
                  <a:pt x="1823466" y="369569"/>
                </a:lnTo>
                <a:close/>
              </a:path>
              <a:path w="1842770" h="407670">
                <a:moveTo>
                  <a:pt x="38100" y="407670"/>
                </a:moveTo>
                <a:lnTo>
                  <a:pt x="38100" y="388620"/>
                </a:lnTo>
                <a:lnTo>
                  <a:pt x="19050" y="369570"/>
                </a:lnTo>
                <a:lnTo>
                  <a:pt x="19050" y="407670"/>
                </a:lnTo>
                <a:lnTo>
                  <a:pt x="38100" y="407670"/>
                </a:lnTo>
                <a:close/>
              </a:path>
              <a:path w="1842770" h="407670">
                <a:moveTo>
                  <a:pt x="1823466" y="38099"/>
                </a:moveTo>
                <a:lnTo>
                  <a:pt x="1804416" y="19049"/>
                </a:lnTo>
                <a:lnTo>
                  <a:pt x="1804416" y="38099"/>
                </a:lnTo>
                <a:lnTo>
                  <a:pt x="1823466" y="38099"/>
                </a:lnTo>
                <a:close/>
              </a:path>
              <a:path w="1842770" h="407670">
                <a:moveTo>
                  <a:pt x="1823466" y="369569"/>
                </a:moveTo>
                <a:lnTo>
                  <a:pt x="1823466" y="38099"/>
                </a:lnTo>
                <a:lnTo>
                  <a:pt x="1804416" y="38099"/>
                </a:lnTo>
                <a:lnTo>
                  <a:pt x="1804416" y="369569"/>
                </a:lnTo>
                <a:lnTo>
                  <a:pt x="1823466" y="369569"/>
                </a:lnTo>
                <a:close/>
              </a:path>
              <a:path w="1842770" h="407670">
                <a:moveTo>
                  <a:pt x="1823466" y="407669"/>
                </a:moveTo>
                <a:lnTo>
                  <a:pt x="1823466" y="369569"/>
                </a:lnTo>
                <a:lnTo>
                  <a:pt x="1804416" y="388619"/>
                </a:lnTo>
                <a:lnTo>
                  <a:pt x="1804416" y="407669"/>
                </a:lnTo>
                <a:lnTo>
                  <a:pt x="1823466" y="4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09789" y="4677155"/>
            <a:ext cx="18046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91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90739" y="5725667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71689" y="5706617"/>
            <a:ext cx="1842135" cy="388620"/>
          </a:xfrm>
          <a:custGeom>
            <a:avLst/>
            <a:gdLst/>
            <a:ahLst/>
            <a:cxnLst/>
            <a:rect l="l" t="t" r="r" b="b"/>
            <a:pathLst>
              <a:path w="1842134" h="388620">
                <a:moveTo>
                  <a:pt x="1841754" y="19049"/>
                </a:moveTo>
                <a:lnTo>
                  <a:pt x="1840277" y="11894"/>
                </a:lnTo>
                <a:lnTo>
                  <a:pt x="1836229" y="5810"/>
                </a:lnTo>
                <a:lnTo>
                  <a:pt x="1830181" y="1583"/>
                </a:lnTo>
                <a:lnTo>
                  <a:pt x="1822704" y="0"/>
                </a:lnTo>
                <a:lnTo>
                  <a:pt x="19049" y="0"/>
                </a:lnTo>
                <a:lnTo>
                  <a:pt x="11572" y="1583"/>
                </a:lnTo>
                <a:lnTo>
                  <a:pt x="5524" y="5810"/>
                </a:lnTo>
                <a:lnTo>
                  <a:pt x="1476" y="11894"/>
                </a:lnTo>
                <a:lnTo>
                  <a:pt x="0" y="19050"/>
                </a:lnTo>
                <a:lnTo>
                  <a:pt x="19049" y="22872"/>
                </a:lnTo>
                <a:lnTo>
                  <a:pt x="19049" y="19050"/>
                </a:lnTo>
                <a:lnTo>
                  <a:pt x="1841754" y="19049"/>
                </a:lnTo>
                <a:close/>
              </a:path>
              <a:path w="1842134" h="388620">
                <a:moveTo>
                  <a:pt x="1822703" y="388620"/>
                </a:moveTo>
                <a:lnTo>
                  <a:pt x="1822703" y="384797"/>
                </a:lnTo>
                <a:lnTo>
                  <a:pt x="19049" y="22872"/>
                </a:lnTo>
                <a:lnTo>
                  <a:pt x="19049" y="388620"/>
                </a:lnTo>
                <a:lnTo>
                  <a:pt x="1822703" y="388620"/>
                </a:lnTo>
                <a:close/>
              </a:path>
              <a:path w="1842134" h="388620">
                <a:moveTo>
                  <a:pt x="1841754" y="19050"/>
                </a:moveTo>
                <a:lnTo>
                  <a:pt x="1822703" y="19050"/>
                </a:lnTo>
                <a:lnTo>
                  <a:pt x="1822704" y="384797"/>
                </a:lnTo>
                <a:lnTo>
                  <a:pt x="1841753" y="388620"/>
                </a:lnTo>
                <a:lnTo>
                  <a:pt x="1841754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0739" y="5725667"/>
            <a:ext cx="1804035" cy="369570"/>
          </a:xfrm>
          <a:custGeom>
            <a:avLst/>
            <a:gdLst/>
            <a:ahLst/>
            <a:cxnLst/>
            <a:rect l="l" t="t" r="r" b="b"/>
            <a:pathLst>
              <a:path w="1804034" h="369570">
                <a:moveTo>
                  <a:pt x="0" y="0"/>
                </a:moveTo>
                <a:lnTo>
                  <a:pt x="0" y="369570"/>
                </a:lnTo>
                <a:lnTo>
                  <a:pt x="1803653" y="369570"/>
                </a:lnTo>
                <a:lnTo>
                  <a:pt x="180365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71689" y="5706617"/>
            <a:ext cx="1842135" cy="407670"/>
          </a:xfrm>
          <a:custGeom>
            <a:avLst/>
            <a:gdLst/>
            <a:ahLst/>
            <a:cxnLst/>
            <a:rect l="l" t="t" r="r" b="b"/>
            <a:pathLst>
              <a:path w="1842134" h="407670">
                <a:moveTo>
                  <a:pt x="1841754" y="388619"/>
                </a:moveTo>
                <a:lnTo>
                  <a:pt x="1841754" y="19049"/>
                </a:lnTo>
                <a:lnTo>
                  <a:pt x="1840277" y="11894"/>
                </a:lnTo>
                <a:lnTo>
                  <a:pt x="1836229" y="5810"/>
                </a:lnTo>
                <a:lnTo>
                  <a:pt x="1830181" y="1583"/>
                </a:lnTo>
                <a:lnTo>
                  <a:pt x="1822704" y="0"/>
                </a:lnTo>
                <a:lnTo>
                  <a:pt x="19050" y="0"/>
                </a:lnTo>
                <a:lnTo>
                  <a:pt x="11572" y="1583"/>
                </a:lnTo>
                <a:lnTo>
                  <a:pt x="5524" y="5810"/>
                </a:lnTo>
                <a:lnTo>
                  <a:pt x="1476" y="11894"/>
                </a:lnTo>
                <a:lnTo>
                  <a:pt x="0" y="19050"/>
                </a:lnTo>
                <a:lnTo>
                  <a:pt x="0" y="388620"/>
                </a:lnTo>
                <a:lnTo>
                  <a:pt x="1476" y="396097"/>
                </a:lnTo>
                <a:lnTo>
                  <a:pt x="5524" y="402145"/>
                </a:lnTo>
                <a:lnTo>
                  <a:pt x="11572" y="406193"/>
                </a:lnTo>
                <a:lnTo>
                  <a:pt x="19050" y="407670"/>
                </a:lnTo>
                <a:lnTo>
                  <a:pt x="19050" y="38100"/>
                </a:lnTo>
                <a:lnTo>
                  <a:pt x="38100" y="19049"/>
                </a:lnTo>
                <a:lnTo>
                  <a:pt x="38099" y="38100"/>
                </a:lnTo>
                <a:lnTo>
                  <a:pt x="1803654" y="38099"/>
                </a:lnTo>
                <a:lnTo>
                  <a:pt x="1803654" y="19049"/>
                </a:lnTo>
                <a:lnTo>
                  <a:pt x="1822704" y="38099"/>
                </a:lnTo>
                <a:lnTo>
                  <a:pt x="1822704" y="407669"/>
                </a:lnTo>
                <a:lnTo>
                  <a:pt x="1830181" y="406193"/>
                </a:lnTo>
                <a:lnTo>
                  <a:pt x="1836229" y="402145"/>
                </a:lnTo>
                <a:lnTo>
                  <a:pt x="1840277" y="396097"/>
                </a:lnTo>
                <a:lnTo>
                  <a:pt x="1841754" y="388619"/>
                </a:lnTo>
                <a:close/>
              </a:path>
              <a:path w="1842134" h="407670">
                <a:moveTo>
                  <a:pt x="38099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099" y="38100"/>
                </a:lnTo>
                <a:close/>
              </a:path>
              <a:path w="1842134" h="407670">
                <a:moveTo>
                  <a:pt x="38099" y="369570"/>
                </a:moveTo>
                <a:lnTo>
                  <a:pt x="38099" y="38100"/>
                </a:lnTo>
                <a:lnTo>
                  <a:pt x="19050" y="38100"/>
                </a:lnTo>
                <a:lnTo>
                  <a:pt x="19050" y="369570"/>
                </a:lnTo>
                <a:lnTo>
                  <a:pt x="38099" y="369570"/>
                </a:lnTo>
                <a:close/>
              </a:path>
              <a:path w="1842134" h="407670">
                <a:moveTo>
                  <a:pt x="1822704" y="369569"/>
                </a:moveTo>
                <a:lnTo>
                  <a:pt x="19050" y="369570"/>
                </a:lnTo>
                <a:lnTo>
                  <a:pt x="38100" y="388620"/>
                </a:lnTo>
                <a:lnTo>
                  <a:pt x="38099" y="407670"/>
                </a:lnTo>
                <a:lnTo>
                  <a:pt x="1803654" y="407669"/>
                </a:lnTo>
                <a:lnTo>
                  <a:pt x="1803654" y="388619"/>
                </a:lnTo>
                <a:lnTo>
                  <a:pt x="1822704" y="369569"/>
                </a:lnTo>
                <a:close/>
              </a:path>
              <a:path w="1842134" h="407670">
                <a:moveTo>
                  <a:pt x="38099" y="407670"/>
                </a:moveTo>
                <a:lnTo>
                  <a:pt x="38100" y="388620"/>
                </a:lnTo>
                <a:lnTo>
                  <a:pt x="19050" y="369570"/>
                </a:lnTo>
                <a:lnTo>
                  <a:pt x="19050" y="407670"/>
                </a:lnTo>
                <a:lnTo>
                  <a:pt x="38099" y="407670"/>
                </a:lnTo>
                <a:close/>
              </a:path>
              <a:path w="1842134" h="407670">
                <a:moveTo>
                  <a:pt x="1822704" y="38099"/>
                </a:moveTo>
                <a:lnTo>
                  <a:pt x="1803654" y="19049"/>
                </a:lnTo>
                <a:lnTo>
                  <a:pt x="1803654" y="38099"/>
                </a:lnTo>
                <a:lnTo>
                  <a:pt x="1822704" y="38099"/>
                </a:lnTo>
                <a:close/>
              </a:path>
              <a:path w="1842134" h="407670">
                <a:moveTo>
                  <a:pt x="1822704" y="369569"/>
                </a:moveTo>
                <a:lnTo>
                  <a:pt x="1822704" y="38099"/>
                </a:lnTo>
                <a:lnTo>
                  <a:pt x="1803654" y="38099"/>
                </a:lnTo>
                <a:lnTo>
                  <a:pt x="1803654" y="369569"/>
                </a:lnTo>
                <a:lnTo>
                  <a:pt x="1822704" y="369569"/>
                </a:lnTo>
                <a:close/>
              </a:path>
              <a:path w="1842134" h="407670">
                <a:moveTo>
                  <a:pt x="1822704" y="407669"/>
                </a:moveTo>
                <a:lnTo>
                  <a:pt x="1822704" y="369569"/>
                </a:lnTo>
                <a:lnTo>
                  <a:pt x="1803654" y="388619"/>
                </a:lnTo>
                <a:lnTo>
                  <a:pt x="1803654" y="407669"/>
                </a:lnTo>
                <a:lnTo>
                  <a:pt x="1822704" y="4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76548" y="5097767"/>
            <a:ext cx="6118225" cy="154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Methods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 smtClean="0">
              <a:latin typeface="Times New Roman"/>
              <a:cs typeface="Times New Roman"/>
            </a:endParaRPr>
          </a:p>
          <a:p>
            <a:pPr marR="111760" algn="r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Result: a </a:t>
            </a:r>
            <a:r>
              <a:rPr sz="2000" spc="-10" dirty="0">
                <a:solidFill>
                  <a:srgbClr val="3E68D0"/>
                </a:solidFill>
                <a:latin typeface="Arial"/>
                <a:cs typeface="Arial"/>
              </a:rPr>
              <a:t>blueprint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implementation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93721" y="4275582"/>
            <a:ext cx="287655" cy="173355"/>
          </a:xfrm>
          <a:custGeom>
            <a:avLst/>
            <a:gdLst/>
            <a:ahLst/>
            <a:cxnLst/>
            <a:rect l="l" t="t" r="r" b="b"/>
            <a:pathLst>
              <a:path w="287654" h="173354">
                <a:moveTo>
                  <a:pt x="287274" y="0"/>
                </a:moveTo>
                <a:lnTo>
                  <a:pt x="286499" y="0"/>
                </a:lnTo>
                <a:lnTo>
                  <a:pt x="285750" y="761"/>
                </a:lnTo>
                <a:lnTo>
                  <a:pt x="282701" y="2285"/>
                </a:lnTo>
                <a:lnTo>
                  <a:pt x="281927" y="3047"/>
                </a:lnTo>
                <a:lnTo>
                  <a:pt x="278879" y="4571"/>
                </a:lnTo>
                <a:lnTo>
                  <a:pt x="278117" y="5333"/>
                </a:lnTo>
                <a:lnTo>
                  <a:pt x="275031" y="7035"/>
                </a:lnTo>
                <a:lnTo>
                  <a:pt x="269405" y="10198"/>
                </a:lnTo>
                <a:lnTo>
                  <a:pt x="266700" y="12191"/>
                </a:lnTo>
                <a:lnTo>
                  <a:pt x="263651" y="13715"/>
                </a:lnTo>
                <a:lnTo>
                  <a:pt x="262877" y="14477"/>
                </a:lnTo>
                <a:lnTo>
                  <a:pt x="260083" y="16027"/>
                </a:lnTo>
                <a:lnTo>
                  <a:pt x="255333" y="18541"/>
                </a:lnTo>
                <a:lnTo>
                  <a:pt x="252983" y="20573"/>
                </a:lnTo>
                <a:lnTo>
                  <a:pt x="249923" y="22097"/>
                </a:lnTo>
                <a:lnTo>
                  <a:pt x="249174" y="22859"/>
                </a:lnTo>
                <a:lnTo>
                  <a:pt x="246125" y="24383"/>
                </a:lnTo>
                <a:lnTo>
                  <a:pt x="245351" y="25145"/>
                </a:lnTo>
                <a:lnTo>
                  <a:pt x="242265" y="26847"/>
                </a:lnTo>
                <a:lnTo>
                  <a:pt x="236639" y="30010"/>
                </a:lnTo>
                <a:lnTo>
                  <a:pt x="233933" y="32003"/>
                </a:lnTo>
                <a:lnTo>
                  <a:pt x="230873" y="33527"/>
                </a:lnTo>
                <a:lnTo>
                  <a:pt x="230124" y="34289"/>
                </a:lnTo>
                <a:lnTo>
                  <a:pt x="227025" y="35991"/>
                </a:lnTo>
                <a:lnTo>
                  <a:pt x="221399" y="39154"/>
                </a:lnTo>
                <a:lnTo>
                  <a:pt x="218693" y="41147"/>
                </a:lnTo>
                <a:lnTo>
                  <a:pt x="215645" y="42671"/>
                </a:lnTo>
                <a:lnTo>
                  <a:pt x="214883" y="43433"/>
                </a:lnTo>
                <a:lnTo>
                  <a:pt x="213359" y="44195"/>
                </a:lnTo>
                <a:lnTo>
                  <a:pt x="212597" y="44957"/>
                </a:lnTo>
                <a:lnTo>
                  <a:pt x="195947" y="54751"/>
                </a:lnTo>
                <a:lnTo>
                  <a:pt x="162918" y="74767"/>
                </a:lnTo>
                <a:lnTo>
                  <a:pt x="146303" y="84581"/>
                </a:lnTo>
                <a:lnTo>
                  <a:pt x="145529" y="85343"/>
                </a:lnTo>
                <a:lnTo>
                  <a:pt x="142493" y="86867"/>
                </a:lnTo>
                <a:lnTo>
                  <a:pt x="141731" y="87629"/>
                </a:lnTo>
                <a:lnTo>
                  <a:pt x="3809" y="170687"/>
                </a:lnTo>
                <a:lnTo>
                  <a:pt x="3077" y="171420"/>
                </a:lnTo>
                <a:lnTo>
                  <a:pt x="287274" y="0"/>
                </a:lnTo>
                <a:close/>
              </a:path>
              <a:path w="287654" h="173354">
                <a:moveTo>
                  <a:pt x="2933" y="171507"/>
                </a:moveTo>
                <a:lnTo>
                  <a:pt x="0" y="172973"/>
                </a:lnTo>
                <a:lnTo>
                  <a:pt x="0" y="173276"/>
                </a:lnTo>
                <a:lnTo>
                  <a:pt x="2933" y="171507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6343" y="4082796"/>
            <a:ext cx="712470" cy="367030"/>
          </a:xfrm>
          <a:custGeom>
            <a:avLst/>
            <a:gdLst/>
            <a:ahLst/>
            <a:cxnLst/>
            <a:rect l="l" t="t" r="r" b="b"/>
            <a:pathLst>
              <a:path w="712470" h="367029">
                <a:moveTo>
                  <a:pt x="193548" y="192785"/>
                </a:moveTo>
                <a:lnTo>
                  <a:pt x="193548" y="173736"/>
                </a:lnTo>
                <a:lnTo>
                  <a:pt x="0" y="173736"/>
                </a:lnTo>
                <a:lnTo>
                  <a:pt x="68579" y="207263"/>
                </a:lnTo>
                <a:lnTo>
                  <a:pt x="68579" y="192785"/>
                </a:lnTo>
                <a:lnTo>
                  <a:pt x="73549" y="192785"/>
                </a:lnTo>
                <a:lnTo>
                  <a:pt x="77724" y="176784"/>
                </a:lnTo>
                <a:lnTo>
                  <a:pt x="104253" y="192785"/>
                </a:lnTo>
                <a:lnTo>
                  <a:pt x="193548" y="192785"/>
                </a:lnTo>
                <a:close/>
              </a:path>
              <a:path w="712470" h="367029">
                <a:moveTo>
                  <a:pt x="195384" y="269256"/>
                </a:moveTo>
                <a:lnTo>
                  <a:pt x="195071" y="268985"/>
                </a:lnTo>
                <a:lnTo>
                  <a:pt x="192023" y="267461"/>
                </a:lnTo>
                <a:lnTo>
                  <a:pt x="191261" y="266699"/>
                </a:lnTo>
                <a:lnTo>
                  <a:pt x="188163" y="264998"/>
                </a:lnTo>
                <a:lnTo>
                  <a:pt x="182537" y="261835"/>
                </a:lnTo>
                <a:lnTo>
                  <a:pt x="179819" y="259841"/>
                </a:lnTo>
                <a:lnTo>
                  <a:pt x="176783" y="258317"/>
                </a:lnTo>
                <a:lnTo>
                  <a:pt x="176021" y="257555"/>
                </a:lnTo>
                <a:lnTo>
                  <a:pt x="172973" y="256031"/>
                </a:lnTo>
                <a:lnTo>
                  <a:pt x="172211" y="255269"/>
                </a:lnTo>
                <a:lnTo>
                  <a:pt x="169113" y="253568"/>
                </a:lnTo>
                <a:lnTo>
                  <a:pt x="163487" y="250405"/>
                </a:lnTo>
                <a:lnTo>
                  <a:pt x="160769" y="248411"/>
                </a:lnTo>
                <a:lnTo>
                  <a:pt x="157733" y="246887"/>
                </a:lnTo>
                <a:lnTo>
                  <a:pt x="156971" y="246125"/>
                </a:lnTo>
                <a:lnTo>
                  <a:pt x="153860" y="244106"/>
                </a:lnTo>
                <a:lnTo>
                  <a:pt x="149923" y="242188"/>
                </a:lnTo>
                <a:lnTo>
                  <a:pt x="147053" y="240029"/>
                </a:lnTo>
                <a:lnTo>
                  <a:pt x="144005" y="238505"/>
                </a:lnTo>
                <a:lnTo>
                  <a:pt x="143243" y="237743"/>
                </a:lnTo>
                <a:lnTo>
                  <a:pt x="140195" y="236219"/>
                </a:lnTo>
                <a:lnTo>
                  <a:pt x="139433" y="235457"/>
                </a:lnTo>
                <a:lnTo>
                  <a:pt x="136397" y="233933"/>
                </a:lnTo>
                <a:lnTo>
                  <a:pt x="135635" y="233171"/>
                </a:lnTo>
                <a:lnTo>
                  <a:pt x="132537" y="231470"/>
                </a:lnTo>
                <a:lnTo>
                  <a:pt x="126911" y="228307"/>
                </a:lnTo>
                <a:lnTo>
                  <a:pt x="124193" y="226313"/>
                </a:lnTo>
                <a:lnTo>
                  <a:pt x="121145" y="224789"/>
                </a:lnTo>
                <a:lnTo>
                  <a:pt x="120383" y="224027"/>
                </a:lnTo>
                <a:lnTo>
                  <a:pt x="117347" y="222503"/>
                </a:lnTo>
                <a:lnTo>
                  <a:pt x="116585" y="221741"/>
                </a:lnTo>
                <a:lnTo>
                  <a:pt x="115061" y="220979"/>
                </a:lnTo>
                <a:lnTo>
                  <a:pt x="114299" y="220217"/>
                </a:lnTo>
                <a:lnTo>
                  <a:pt x="111251" y="218693"/>
                </a:lnTo>
                <a:lnTo>
                  <a:pt x="110489" y="217931"/>
                </a:lnTo>
                <a:lnTo>
                  <a:pt x="107429" y="216407"/>
                </a:lnTo>
                <a:lnTo>
                  <a:pt x="106679" y="215645"/>
                </a:lnTo>
                <a:lnTo>
                  <a:pt x="103619" y="214121"/>
                </a:lnTo>
                <a:lnTo>
                  <a:pt x="102857" y="213359"/>
                </a:lnTo>
                <a:lnTo>
                  <a:pt x="99771" y="211658"/>
                </a:lnTo>
                <a:lnTo>
                  <a:pt x="94145" y="208495"/>
                </a:lnTo>
                <a:lnTo>
                  <a:pt x="91439" y="206501"/>
                </a:lnTo>
                <a:lnTo>
                  <a:pt x="88379" y="204977"/>
                </a:lnTo>
                <a:lnTo>
                  <a:pt x="87629" y="204215"/>
                </a:lnTo>
                <a:lnTo>
                  <a:pt x="84531" y="202514"/>
                </a:lnTo>
                <a:lnTo>
                  <a:pt x="78905" y="199351"/>
                </a:lnTo>
                <a:lnTo>
                  <a:pt x="76199" y="197357"/>
                </a:lnTo>
                <a:lnTo>
                  <a:pt x="73151" y="195833"/>
                </a:lnTo>
                <a:lnTo>
                  <a:pt x="72389" y="195071"/>
                </a:lnTo>
                <a:lnTo>
                  <a:pt x="70853" y="194309"/>
                </a:lnTo>
                <a:lnTo>
                  <a:pt x="70103" y="193547"/>
                </a:lnTo>
                <a:lnTo>
                  <a:pt x="68579" y="192785"/>
                </a:lnTo>
                <a:lnTo>
                  <a:pt x="68579" y="207263"/>
                </a:lnTo>
                <a:lnTo>
                  <a:pt x="195384" y="269256"/>
                </a:lnTo>
                <a:close/>
              </a:path>
              <a:path w="712470" h="367029">
                <a:moveTo>
                  <a:pt x="104253" y="192785"/>
                </a:moveTo>
                <a:lnTo>
                  <a:pt x="77724" y="176784"/>
                </a:lnTo>
                <a:lnTo>
                  <a:pt x="73549" y="192785"/>
                </a:lnTo>
                <a:lnTo>
                  <a:pt x="104253" y="192785"/>
                </a:lnTo>
                <a:close/>
              </a:path>
              <a:path w="712470" h="367029">
                <a:moveTo>
                  <a:pt x="519684" y="19049"/>
                </a:moveTo>
                <a:lnTo>
                  <a:pt x="519684" y="0"/>
                </a:lnTo>
                <a:lnTo>
                  <a:pt x="193548" y="0"/>
                </a:lnTo>
                <a:lnTo>
                  <a:pt x="193548" y="173736"/>
                </a:lnTo>
                <a:lnTo>
                  <a:pt x="212597" y="173736"/>
                </a:lnTo>
                <a:lnTo>
                  <a:pt x="212597" y="19049"/>
                </a:lnTo>
                <a:lnTo>
                  <a:pt x="519684" y="19049"/>
                </a:lnTo>
                <a:close/>
              </a:path>
              <a:path w="712470" h="367029">
                <a:moveTo>
                  <a:pt x="212597" y="192785"/>
                </a:moveTo>
                <a:lnTo>
                  <a:pt x="212597" y="173736"/>
                </a:lnTo>
                <a:lnTo>
                  <a:pt x="193548" y="192785"/>
                </a:lnTo>
                <a:lnTo>
                  <a:pt x="212597" y="192785"/>
                </a:lnTo>
                <a:close/>
              </a:path>
              <a:path w="712470" h="367029">
                <a:moveTo>
                  <a:pt x="373248" y="356211"/>
                </a:moveTo>
                <a:lnTo>
                  <a:pt x="195384" y="269256"/>
                </a:lnTo>
                <a:lnTo>
                  <a:pt x="197421" y="271017"/>
                </a:lnTo>
                <a:lnTo>
                  <a:pt x="202171" y="273532"/>
                </a:lnTo>
                <a:lnTo>
                  <a:pt x="204977" y="275081"/>
                </a:lnTo>
                <a:lnTo>
                  <a:pt x="205739" y="275843"/>
                </a:lnTo>
                <a:lnTo>
                  <a:pt x="208787" y="277367"/>
                </a:lnTo>
                <a:lnTo>
                  <a:pt x="209549" y="278129"/>
                </a:lnTo>
                <a:lnTo>
                  <a:pt x="212597" y="279653"/>
                </a:lnTo>
                <a:lnTo>
                  <a:pt x="213359" y="280415"/>
                </a:lnTo>
                <a:lnTo>
                  <a:pt x="216395" y="281939"/>
                </a:lnTo>
                <a:lnTo>
                  <a:pt x="217157" y="282701"/>
                </a:lnTo>
                <a:lnTo>
                  <a:pt x="220205" y="284225"/>
                </a:lnTo>
                <a:lnTo>
                  <a:pt x="222935" y="286219"/>
                </a:lnTo>
                <a:lnTo>
                  <a:pt x="228536" y="289382"/>
                </a:lnTo>
                <a:lnTo>
                  <a:pt x="231647" y="291083"/>
                </a:lnTo>
                <a:lnTo>
                  <a:pt x="232409" y="291845"/>
                </a:lnTo>
                <a:lnTo>
                  <a:pt x="235445" y="293369"/>
                </a:lnTo>
                <a:lnTo>
                  <a:pt x="236207" y="294131"/>
                </a:lnTo>
                <a:lnTo>
                  <a:pt x="239255" y="295655"/>
                </a:lnTo>
                <a:lnTo>
                  <a:pt x="240029" y="296417"/>
                </a:lnTo>
                <a:lnTo>
                  <a:pt x="241553" y="297179"/>
                </a:lnTo>
                <a:lnTo>
                  <a:pt x="242303" y="297941"/>
                </a:lnTo>
                <a:lnTo>
                  <a:pt x="245363" y="299465"/>
                </a:lnTo>
                <a:lnTo>
                  <a:pt x="246125" y="300227"/>
                </a:lnTo>
                <a:lnTo>
                  <a:pt x="249173" y="301751"/>
                </a:lnTo>
                <a:lnTo>
                  <a:pt x="249935" y="302513"/>
                </a:lnTo>
                <a:lnTo>
                  <a:pt x="252983" y="304037"/>
                </a:lnTo>
                <a:lnTo>
                  <a:pt x="255689" y="306031"/>
                </a:lnTo>
                <a:lnTo>
                  <a:pt x="261315" y="309194"/>
                </a:lnTo>
                <a:lnTo>
                  <a:pt x="264413" y="310895"/>
                </a:lnTo>
                <a:lnTo>
                  <a:pt x="265175" y="311657"/>
                </a:lnTo>
                <a:lnTo>
                  <a:pt x="268223" y="313181"/>
                </a:lnTo>
                <a:lnTo>
                  <a:pt x="270929" y="315175"/>
                </a:lnTo>
                <a:lnTo>
                  <a:pt x="276555" y="318338"/>
                </a:lnTo>
                <a:lnTo>
                  <a:pt x="279653" y="320039"/>
                </a:lnTo>
                <a:lnTo>
                  <a:pt x="280403" y="320801"/>
                </a:lnTo>
                <a:lnTo>
                  <a:pt x="281939" y="321563"/>
                </a:lnTo>
                <a:lnTo>
                  <a:pt x="282701" y="322325"/>
                </a:lnTo>
                <a:lnTo>
                  <a:pt x="285749" y="323849"/>
                </a:lnTo>
                <a:lnTo>
                  <a:pt x="286511" y="324611"/>
                </a:lnTo>
                <a:lnTo>
                  <a:pt x="289559" y="326135"/>
                </a:lnTo>
                <a:lnTo>
                  <a:pt x="292265" y="328129"/>
                </a:lnTo>
                <a:lnTo>
                  <a:pt x="297891" y="331292"/>
                </a:lnTo>
                <a:lnTo>
                  <a:pt x="300989" y="332993"/>
                </a:lnTo>
                <a:lnTo>
                  <a:pt x="301751" y="333755"/>
                </a:lnTo>
                <a:lnTo>
                  <a:pt x="304799" y="335279"/>
                </a:lnTo>
                <a:lnTo>
                  <a:pt x="307505" y="337273"/>
                </a:lnTo>
                <a:lnTo>
                  <a:pt x="313131" y="340436"/>
                </a:lnTo>
                <a:lnTo>
                  <a:pt x="316229" y="342137"/>
                </a:lnTo>
                <a:lnTo>
                  <a:pt x="316979" y="342899"/>
                </a:lnTo>
                <a:lnTo>
                  <a:pt x="320039" y="344423"/>
                </a:lnTo>
                <a:lnTo>
                  <a:pt x="320801" y="345185"/>
                </a:lnTo>
                <a:lnTo>
                  <a:pt x="322325" y="345947"/>
                </a:lnTo>
                <a:lnTo>
                  <a:pt x="325031" y="347941"/>
                </a:lnTo>
                <a:lnTo>
                  <a:pt x="330657" y="351104"/>
                </a:lnTo>
                <a:lnTo>
                  <a:pt x="333743" y="352805"/>
                </a:lnTo>
                <a:lnTo>
                  <a:pt x="334505" y="353567"/>
                </a:lnTo>
                <a:lnTo>
                  <a:pt x="337553" y="355091"/>
                </a:lnTo>
                <a:lnTo>
                  <a:pt x="340283" y="357085"/>
                </a:lnTo>
                <a:lnTo>
                  <a:pt x="345897" y="360248"/>
                </a:lnTo>
                <a:lnTo>
                  <a:pt x="348983" y="361949"/>
                </a:lnTo>
                <a:lnTo>
                  <a:pt x="349745" y="362711"/>
                </a:lnTo>
                <a:lnTo>
                  <a:pt x="352793" y="364235"/>
                </a:lnTo>
                <a:lnTo>
                  <a:pt x="353555" y="364997"/>
                </a:lnTo>
                <a:lnTo>
                  <a:pt x="355079" y="365759"/>
                </a:lnTo>
                <a:lnTo>
                  <a:pt x="357377" y="366521"/>
                </a:lnTo>
                <a:lnTo>
                  <a:pt x="357377" y="365759"/>
                </a:lnTo>
                <a:lnTo>
                  <a:pt x="360425" y="364235"/>
                </a:lnTo>
                <a:lnTo>
                  <a:pt x="361187" y="363473"/>
                </a:lnTo>
                <a:lnTo>
                  <a:pt x="373248" y="356211"/>
                </a:lnTo>
                <a:close/>
              </a:path>
              <a:path w="712470" h="367029">
                <a:moveTo>
                  <a:pt x="394339" y="366521"/>
                </a:moveTo>
                <a:lnTo>
                  <a:pt x="373248" y="356211"/>
                </a:lnTo>
                <a:lnTo>
                  <a:pt x="361187" y="363473"/>
                </a:lnTo>
                <a:lnTo>
                  <a:pt x="360425" y="364235"/>
                </a:lnTo>
                <a:lnTo>
                  <a:pt x="357377" y="365759"/>
                </a:lnTo>
                <a:lnTo>
                  <a:pt x="357377" y="366521"/>
                </a:lnTo>
                <a:lnTo>
                  <a:pt x="394339" y="366521"/>
                </a:lnTo>
                <a:close/>
              </a:path>
              <a:path w="712470" h="367029">
                <a:moveTo>
                  <a:pt x="644652" y="214833"/>
                </a:moveTo>
                <a:lnTo>
                  <a:pt x="644652" y="211836"/>
                </a:lnTo>
                <a:lnTo>
                  <a:pt x="612123" y="211836"/>
                </a:lnTo>
                <a:lnTo>
                  <a:pt x="610361" y="213359"/>
                </a:lnTo>
                <a:lnTo>
                  <a:pt x="607301" y="214883"/>
                </a:lnTo>
                <a:lnTo>
                  <a:pt x="606551" y="215645"/>
                </a:lnTo>
                <a:lnTo>
                  <a:pt x="603503" y="217169"/>
                </a:lnTo>
                <a:lnTo>
                  <a:pt x="602729" y="217931"/>
                </a:lnTo>
                <a:lnTo>
                  <a:pt x="599643" y="219633"/>
                </a:lnTo>
                <a:lnTo>
                  <a:pt x="594017" y="222796"/>
                </a:lnTo>
                <a:lnTo>
                  <a:pt x="591311" y="224789"/>
                </a:lnTo>
                <a:lnTo>
                  <a:pt x="588251" y="226313"/>
                </a:lnTo>
                <a:lnTo>
                  <a:pt x="587501" y="227075"/>
                </a:lnTo>
                <a:lnTo>
                  <a:pt x="584403" y="228777"/>
                </a:lnTo>
                <a:lnTo>
                  <a:pt x="578777" y="231940"/>
                </a:lnTo>
                <a:lnTo>
                  <a:pt x="576071" y="233933"/>
                </a:lnTo>
                <a:lnTo>
                  <a:pt x="573023" y="235457"/>
                </a:lnTo>
                <a:lnTo>
                  <a:pt x="572261" y="236219"/>
                </a:lnTo>
                <a:lnTo>
                  <a:pt x="570737" y="236981"/>
                </a:lnTo>
                <a:lnTo>
                  <a:pt x="569975" y="237743"/>
                </a:lnTo>
                <a:lnTo>
                  <a:pt x="553325" y="247537"/>
                </a:lnTo>
                <a:lnTo>
                  <a:pt x="519683" y="267914"/>
                </a:lnTo>
                <a:lnTo>
                  <a:pt x="503681" y="277367"/>
                </a:lnTo>
                <a:lnTo>
                  <a:pt x="502907" y="278129"/>
                </a:lnTo>
                <a:lnTo>
                  <a:pt x="499871" y="279653"/>
                </a:lnTo>
                <a:lnTo>
                  <a:pt x="499109" y="280415"/>
                </a:lnTo>
                <a:lnTo>
                  <a:pt x="373248" y="356211"/>
                </a:lnTo>
                <a:lnTo>
                  <a:pt x="394339" y="366521"/>
                </a:lnTo>
                <a:lnTo>
                  <a:pt x="644652" y="214833"/>
                </a:lnTo>
                <a:close/>
              </a:path>
              <a:path w="712470" h="367029">
                <a:moveTo>
                  <a:pt x="519684" y="173736"/>
                </a:moveTo>
                <a:lnTo>
                  <a:pt x="519684" y="19049"/>
                </a:lnTo>
                <a:lnTo>
                  <a:pt x="500633" y="19049"/>
                </a:lnTo>
                <a:lnTo>
                  <a:pt x="500633" y="192785"/>
                </a:lnTo>
                <a:lnTo>
                  <a:pt x="500634" y="173736"/>
                </a:lnTo>
                <a:lnTo>
                  <a:pt x="519684" y="173736"/>
                </a:lnTo>
                <a:close/>
              </a:path>
              <a:path w="712470" h="367029">
                <a:moveTo>
                  <a:pt x="519683" y="192785"/>
                </a:moveTo>
                <a:lnTo>
                  <a:pt x="500634" y="173736"/>
                </a:lnTo>
                <a:lnTo>
                  <a:pt x="500634" y="192785"/>
                </a:lnTo>
                <a:lnTo>
                  <a:pt x="519683" y="192785"/>
                </a:lnTo>
                <a:close/>
              </a:path>
              <a:path w="712470" h="367029">
                <a:moveTo>
                  <a:pt x="712470" y="173736"/>
                </a:moveTo>
                <a:lnTo>
                  <a:pt x="519684" y="173736"/>
                </a:lnTo>
                <a:lnTo>
                  <a:pt x="519684" y="192785"/>
                </a:lnTo>
                <a:lnTo>
                  <a:pt x="608216" y="192785"/>
                </a:lnTo>
                <a:lnTo>
                  <a:pt x="634746" y="176784"/>
                </a:lnTo>
                <a:lnTo>
                  <a:pt x="639268" y="192785"/>
                </a:lnTo>
                <a:lnTo>
                  <a:pt x="643877" y="192785"/>
                </a:lnTo>
                <a:lnTo>
                  <a:pt x="643877" y="209094"/>
                </a:lnTo>
                <a:lnTo>
                  <a:pt x="644652" y="211836"/>
                </a:lnTo>
                <a:lnTo>
                  <a:pt x="644652" y="214833"/>
                </a:lnTo>
                <a:lnTo>
                  <a:pt x="712470" y="173736"/>
                </a:lnTo>
                <a:close/>
              </a:path>
              <a:path w="712470" h="367029">
                <a:moveTo>
                  <a:pt x="643877" y="209094"/>
                </a:moveTo>
                <a:lnTo>
                  <a:pt x="643877" y="192785"/>
                </a:lnTo>
                <a:lnTo>
                  <a:pt x="643127" y="193547"/>
                </a:lnTo>
                <a:lnTo>
                  <a:pt x="640079" y="195071"/>
                </a:lnTo>
                <a:lnTo>
                  <a:pt x="639950" y="195199"/>
                </a:lnTo>
                <a:lnTo>
                  <a:pt x="643877" y="209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04924" y="4101846"/>
            <a:ext cx="576580" cy="347980"/>
          </a:xfrm>
          <a:custGeom>
            <a:avLst/>
            <a:gdLst/>
            <a:ahLst/>
            <a:cxnLst/>
            <a:rect l="l" t="t" r="r" b="b"/>
            <a:pathLst>
              <a:path w="576579" h="347979">
                <a:moveTo>
                  <a:pt x="576072" y="173736"/>
                </a:moveTo>
                <a:lnTo>
                  <a:pt x="432054" y="173736"/>
                </a:lnTo>
                <a:lnTo>
                  <a:pt x="432054" y="0"/>
                </a:lnTo>
                <a:lnTo>
                  <a:pt x="144018" y="0"/>
                </a:lnTo>
                <a:lnTo>
                  <a:pt x="144018" y="173736"/>
                </a:lnTo>
                <a:lnTo>
                  <a:pt x="0" y="173736"/>
                </a:lnTo>
                <a:lnTo>
                  <a:pt x="288036" y="347472"/>
                </a:lnTo>
                <a:lnTo>
                  <a:pt x="576072" y="173736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6343" y="4082796"/>
            <a:ext cx="712470" cy="389890"/>
          </a:xfrm>
          <a:custGeom>
            <a:avLst/>
            <a:gdLst/>
            <a:ahLst/>
            <a:cxnLst/>
            <a:rect l="l" t="t" r="r" b="b"/>
            <a:pathLst>
              <a:path w="712470" h="389889">
                <a:moveTo>
                  <a:pt x="212597" y="173736"/>
                </a:moveTo>
                <a:lnTo>
                  <a:pt x="0" y="173736"/>
                </a:lnTo>
                <a:lnTo>
                  <a:pt x="68579" y="215206"/>
                </a:lnTo>
                <a:lnTo>
                  <a:pt x="68580" y="211836"/>
                </a:lnTo>
                <a:lnTo>
                  <a:pt x="77724" y="176784"/>
                </a:lnTo>
                <a:lnTo>
                  <a:pt x="135836" y="211836"/>
                </a:lnTo>
                <a:lnTo>
                  <a:pt x="193547" y="211836"/>
                </a:lnTo>
                <a:lnTo>
                  <a:pt x="193548" y="192786"/>
                </a:lnTo>
                <a:lnTo>
                  <a:pt x="212597" y="173736"/>
                </a:lnTo>
                <a:close/>
              </a:path>
              <a:path w="712470" h="389889">
                <a:moveTo>
                  <a:pt x="135836" y="211836"/>
                </a:moveTo>
                <a:lnTo>
                  <a:pt x="77724" y="176784"/>
                </a:lnTo>
                <a:lnTo>
                  <a:pt x="68580" y="211836"/>
                </a:lnTo>
                <a:lnTo>
                  <a:pt x="135836" y="211836"/>
                </a:lnTo>
                <a:close/>
              </a:path>
              <a:path w="712470" h="389889">
                <a:moveTo>
                  <a:pt x="356235" y="344774"/>
                </a:moveTo>
                <a:lnTo>
                  <a:pt x="135836" y="211836"/>
                </a:lnTo>
                <a:lnTo>
                  <a:pt x="68580" y="211836"/>
                </a:lnTo>
                <a:lnTo>
                  <a:pt x="68579" y="215206"/>
                </a:lnTo>
                <a:lnTo>
                  <a:pt x="346710" y="383391"/>
                </a:lnTo>
                <a:lnTo>
                  <a:pt x="346710" y="350520"/>
                </a:lnTo>
                <a:lnTo>
                  <a:pt x="356235" y="344774"/>
                </a:lnTo>
                <a:close/>
              </a:path>
              <a:path w="712470" h="389889">
                <a:moveTo>
                  <a:pt x="519684" y="173736"/>
                </a:moveTo>
                <a:lnTo>
                  <a:pt x="519684" y="0"/>
                </a:lnTo>
                <a:lnTo>
                  <a:pt x="193548" y="0"/>
                </a:lnTo>
                <a:lnTo>
                  <a:pt x="193547" y="173736"/>
                </a:lnTo>
                <a:lnTo>
                  <a:pt x="212597" y="173736"/>
                </a:lnTo>
                <a:lnTo>
                  <a:pt x="212597" y="38100"/>
                </a:lnTo>
                <a:lnTo>
                  <a:pt x="231647" y="19050"/>
                </a:lnTo>
                <a:lnTo>
                  <a:pt x="231647" y="38100"/>
                </a:lnTo>
                <a:lnTo>
                  <a:pt x="481584" y="38100"/>
                </a:lnTo>
                <a:lnTo>
                  <a:pt x="481584" y="19050"/>
                </a:lnTo>
                <a:lnTo>
                  <a:pt x="500634" y="38100"/>
                </a:lnTo>
                <a:lnTo>
                  <a:pt x="500634" y="173736"/>
                </a:lnTo>
                <a:lnTo>
                  <a:pt x="519684" y="173736"/>
                </a:lnTo>
                <a:close/>
              </a:path>
              <a:path w="712470" h="389889">
                <a:moveTo>
                  <a:pt x="231647" y="211836"/>
                </a:moveTo>
                <a:lnTo>
                  <a:pt x="231647" y="38100"/>
                </a:lnTo>
                <a:lnTo>
                  <a:pt x="212597" y="38100"/>
                </a:lnTo>
                <a:lnTo>
                  <a:pt x="212597" y="173736"/>
                </a:lnTo>
                <a:lnTo>
                  <a:pt x="193548" y="192786"/>
                </a:lnTo>
                <a:lnTo>
                  <a:pt x="193547" y="211836"/>
                </a:lnTo>
                <a:lnTo>
                  <a:pt x="231647" y="211836"/>
                </a:lnTo>
                <a:close/>
              </a:path>
              <a:path w="712470" h="389889">
                <a:moveTo>
                  <a:pt x="231647" y="38100"/>
                </a:moveTo>
                <a:lnTo>
                  <a:pt x="231647" y="19050"/>
                </a:lnTo>
                <a:lnTo>
                  <a:pt x="212597" y="38100"/>
                </a:lnTo>
                <a:lnTo>
                  <a:pt x="231647" y="38100"/>
                </a:lnTo>
                <a:close/>
              </a:path>
              <a:path w="712470" h="389889">
                <a:moveTo>
                  <a:pt x="365760" y="350520"/>
                </a:moveTo>
                <a:lnTo>
                  <a:pt x="356235" y="344774"/>
                </a:lnTo>
                <a:lnTo>
                  <a:pt x="346710" y="350520"/>
                </a:lnTo>
                <a:lnTo>
                  <a:pt x="365760" y="350520"/>
                </a:lnTo>
                <a:close/>
              </a:path>
              <a:path w="712470" h="389889">
                <a:moveTo>
                  <a:pt x="365760" y="383840"/>
                </a:moveTo>
                <a:lnTo>
                  <a:pt x="365760" y="350520"/>
                </a:lnTo>
                <a:lnTo>
                  <a:pt x="346710" y="350520"/>
                </a:lnTo>
                <a:lnTo>
                  <a:pt x="346710" y="383391"/>
                </a:lnTo>
                <a:lnTo>
                  <a:pt x="356616" y="389382"/>
                </a:lnTo>
                <a:lnTo>
                  <a:pt x="365760" y="383840"/>
                </a:lnTo>
                <a:close/>
              </a:path>
              <a:path w="712470" h="389889">
                <a:moveTo>
                  <a:pt x="644652" y="214833"/>
                </a:moveTo>
                <a:lnTo>
                  <a:pt x="644652" y="211836"/>
                </a:lnTo>
                <a:lnTo>
                  <a:pt x="576633" y="211836"/>
                </a:lnTo>
                <a:lnTo>
                  <a:pt x="356235" y="344774"/>
                </a:lnTo>
                <a:lnTo>
                  <a:pt x="365760" y="350520"/>
                </a:lnTo>
                <a:lnTo>
                  <a:pt x="365760" y="383840"/>
                </a:lnTo>
                <a:lnTo>
                  <a:pt x="644652" y="214833"/>
                </a:lnTo>
                <a:close/>
              </a:path>
              <a:path w="712470" h="389889">
                <a:moveTo>
                  <a:pt x="500634" y="38100"/>
                </a:moveTo>
                <a:lnTo>
                  <a:pt x="481584" y="19050"/>
                </a:lnTo>
                <a:lnTo>
                  <a:pt x="481584" y="38100"/>
                </a:lnTo>
                <a:lnTo>
                  <a:pt x="500634" y="38100"/>
                </a:lnTo>
                <a:close/>
              </a:path>
              <a:path w="712470" h="389889">
                <a:moveTo>
                  <a:pt x="519684" y="211836"/>
                </a:moveTo>
                <a:lnTo>
                  <a:pt x="519684" y="192786"/>
                </a:lnTo>
                <a:lnTo>
                  <a:pt x="500634" y="173736"/>
                </a:lnTo>
                <a:lnTo>
                  <a:pt x="500634" y="38100"/>
                </a:lnTo>
                <a:lnTo>
                  <a:pt x="481584" y="38100"/>
                </a:lnTo>
                <a:lnTo>
                  <a:pt x="481584" y="211836"/>
                </a:lnTo>
                <a:lnTo>
                  <a:pt x="519684" y="211836"/>
                </a:lnTo>
                <a:close/>
              </a:path>
              <a:path w="712470" h="389889">
                <a:moveTo>
                  <a:pt x="712470" y="173736"/>
                </a:moveTo>
                <a:lnTo>
                  <a:pt x="500634" y="173736"/>
                </a:lnTo>
                <a:lnTo>
                  <a:pt x="519684" y="192786"/>
                </a:lnTo>
                <a:lnTo>
                  <a:pt x="519684" y="211836"/>
                </a:lnTo>
                <a:lnTo>
                  <a:pt x="576633" y="211836"/>
                </a:lnTo>
                <a:lnTo>
                  <a:pt x="634746" y="176784"/>
                </a:lnTo>
                <a:lnTo>
                  <a:pt x="644652" y="211836"/>
                </a:lnTo>
                <a:lnTo>
                  <a:pt x="644652" y="214833"/>
                </a:lnTo>
                <a:lnTo>
                  <a:pt x="712470" y="173736"/>
                </a:lnTo>
                <a:close/>
              </a:path>
              <a:path w="712470" h="389889">
                <a:moveTo>
                  <a:pt x="644652" y="211836"/>
                </a:moveTo>
                <a:lnTo>
                  <a:pt x="634746" y="176784"/>
                </a:lnTo>
                <a:lnTo>
                  <a:pt x="576633" y="211836"/>
                </a:lnTo>
                <a:lnTo>
                  <a:pt x="644652" y="2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12771" y="5414771"/>
            <a:ext cx="287655" cy="173355"/>
          </a:xfrm>
          <a:custGeom>
            <a:avLst/>
            <a:gdLst/>
            <a:ahLst/>
            <a:cxnLst/>
            <a:rect l="l" t="t" r="r" b="b"/>
            <a:pathLst>
              <a:path w="287654" h="173354">
                <a:moveTo>
                  <a:pt x="287274" y="0"/>
                </a:moveTo>
                <a:lnTo>
                  <a:pt x="286499" y="0"/>
                </a:lnTo>
                <a:lnTo>
                  <a:pt x="285750" y="761"/>
                </a:lnTo>
                <a:lnTo>
                  <a:pt x="282701" y="2285"/>
                </a:lnTo>
                <a:lnTo>
                  <a:pt x="281927" y="3047"/>
                </a:lnTo>
                <a:lnTo>
                  <a:pt x="278879" y="4571"/>
                </a:lnTo>
                <a:lnTo>
                  <a:pt x="278117" y="5333"/>
                </a:lnTo>
                <a:lnTo>
                  <a:pt x="275031" y="7035"/>
                </a:lnTo>
                <a:lnTo>
                  <a:pt x="269405" y="10198"/>
                </a:lnTo>
                <a:lnTo>
                  <a:pt x="266700" y="12191"/>
                </a:lnTo>
                <a:lnTo>
                  <a:pt x="263651" y="13715"/>
                </a:lnTo>
                <a:lnTo>
                  <a:pt x="262877" y="14477"/>
                </a:lnTo>
                <a:lnTo>
                  <a:pt x="260083" y="16027"/>
                </a:lnTo>
                <a:lnTo>
                  <a:pt x="255333" y="18541"/>
                </a:lnTo>
                <a:lnTo>
                  <a:pt x="252983" y="20573"/>
                </a:lnTo>
                <a:lnTo>
                  <a:pt x="249923" y="22097"/>
                </a:lnTo>
                <a:lnTo>
                  <a:pt x="249174" y="22859"/>
                </a:lnTo>
                <a:lnTo>
                  <a:pt x="246125" y="24383"/>
                </a:lnTo>
                <a:lnTo>
                  <a:pt x="245351" y="25145"/>
                </a:lnTo>
                <a:lnTo>
                  <a:pt x="242265" y="26847"/>
                </a:lnTo>
                <a:lnTo>
                  <a:pt x="236639" y="30010"/>
                </a:lnTo>
                <a:lnTo>
                  <a:pt x="233933" y="32003"/>
                </a:lnTo>
                <a:lnTo>
                  <a:pt x="230873" y="33527"/>
                </a:lnTo>
                <a:lnTo>
                  <a:pt x="230124" y="34289"/>
                </a:lnTo>
                <a:lnTo>
                  <a:pt x="227025" y="35991"/>
                </a:lnTo>
                <a:lnTo>
                  <a:pt x="221399" y="39154"/>
                </a:lnTo>
                <a:lnTo>
                  <a:pt x="218693" y="41147"/>
                </a:lnTo>
                <a:lnTo>
                  <a:pt x="215645" y="42671"/>
                </a:lnTo>
                <a:lnTo>
                  <a:pt x="214883" y="43433"/>
                </a:lnTo>
                <a:lnTo>
                  <a:pt x="213359" y="44195"/>
                </a:lnTo>
                <a:lnTo>
                  <a:pt x="212597" y="44957"/>
                </a:lnTo>
                <a:lnTo>
                  <a:pt x="195947" y="54751"/>
                </a:lnTo>
                <a:lnTo>
                  <a:pt x="162918" y="74767"/>
                </a:lnTo>
                <a:lnTo>
                  <a:pt x="146303" y="84581"/>
                </a:lnTo>
                <a:lnTo>
                  <a:pt x="145529" y="85343"/>
                </a:lnTo>
                <a:lnTo>
                  <a:pt x="142493" y="86867"/>
                </a:lnTo>
                <a:lnTo>
                  <a:pt x="141731" y="87629"/>
                </a:lnTo>
                <a:lnTo>
                  <a:pt x="3809" y="170687"/>
                </a:lnTo>
                <a:lnTo>
                  <a:pt x="3077" y="171420"/>
                </a:lnTo>
                <a:lnTo>
                  <a:pt x="287274" y="0"/>
                </a:lnTo>
                <a:close/>
              </a:path>
              <a:path w="287654" h="173354">
                <a:moveTo>
                  <a:pt x="2933" y="171507"/>
                </a:moveTo>
                <a:lnTo>
                  <a:pt x="0" y="172973"/>
                </a:lnTo>
                <a:lnTo>
                  <a:pt x="0" y="173276"/>
                </a:lnTo>
                <a:lnTo>
                  <a:pt x="2933" y="171507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55393" y="5221985"/>
            <a:ext cx="713740" cy="367030"/>
          </a:xfrm>
          <a:custGeom>
            <a:avLst/>
            <a:gdLst/>
            <a:ahLst/>
            <a:cxnLst/>
            <a:rect l="l" t="t" r="r" b="b"/>
            <a:pathLst>
              <a:path w="713740" h="367029">
                <a:moveTo>
                  <a:pt x="193548" y="192785"/>
                </a:moveTo>
                <a:lnTo>
                  <a:pt x="193547" y="173736"/>
                </a:lnTo>
                <a:lnTo>
                  <a:pt x="0" y="173736"/>
                </a:lnTo>
                <a:lnTo>
                  <a:pt x="68579" y="207353"/>
                </a:lnTo>
                <a:lnTo>
                  <a:pt x="68579" y="192785"/>
                </a:lnTo>
                <a:lnTo>
                  <a:pt x="73963" y="192785"/>
                </a:lnTo>
                <a:lnTo>
                  <a:pt x="78486" y="176784"/>
                </a:lnTo>
                <a:lnTo>
                  <a:pt x="105015" y="192785"/>
                </a:lnTo>
                <a:lnTo>
                  <a:pt x="193548" y="192785"/>
                </a:lnTo>
                <a:close/>
              </a:path>
              <a:path w="713740" h="367029">
                <a:moveTo>
                  <a:pt x="199839" y="271694"/>
                </a:moveTo>
                <a:lnTo>
                  <a:pt x="143243" y="237743"/>
                </a:lnTo>
                <a:lnTo>
                  <a:pt x="142481" y="236981"/>
                </a:lnTo>
                <a:lnTo>
                  <a:pt x="139433" y="235457"/>
                </a:lnTo>
                <a:lnTo>
                  <a:pt x="138683" y="234695"/>
                </a:lnTo>
                <a:lnTo>
                  <a:pt x="135635" y="233171"/>
                </a:lnTo>
                <a:lnTo>
                  <a:pt x="132918" y="231178"/>
                </a:lnTo>
                <a:lnTo>
                  <a:pt x="127292" y="228015"/>
                </a:lnTo>
                <a:lnTo>
                  <a:pt x="124193" y="226313"/>
                </a:lnTo>
                <a:lnTo>
                  <a:pt x="123431" y="225551"/>
                </a:lnTo>
                <a:lnTo>
                  <a:pt x="120383" y="224027"/>
                </a:lnTo>
                <a:lnTo>
                  <a:pt x="117538" y="221881"/>
                </a:lnTo>
                <a:lnTo>
                  <a:pt x="113576" y="219938"/>
                </a:lnTo>
                <a:lnTo>
                  <a:pt x="110489" y="217931"/>
                </a:lnTo>
                <a:lnTo>
                  <a:pt x="109727" y="217169"/>
                </a:lnTo>
                <a:lnTo>
                  <a:pt x="106679" y="215645"/>
                </a:lnTo>
                <a:lnTo>
                  <a:pt x="105905" y="214883"/>
                </a:lnTo>
                <a:lnTo>
                  <a:pt x="98452" y="210588"/>
                </a:lnTo>
                <a:lnTo>
                  <a:pt x="83652" y="201653"/>
                </a:lnTo>
                <a:lnTo>
                  <a:pt x="76199" y="197357"/>
                </a:lnTo>
                <a:lnTo>
                  <a:pt x="75437" y="196595"/>
                </a:lnTo>
                <a:lnTo>
                  <a:pt x="72389" y="195071"/>
                </a:lnTo>
                <a:lnTo>
                  <a:pt x="71627" y="194309"/>
                </a:lnTo>
                <a:lnTo>
                  <a:pt x="68579" y="192785"/>
                </a:lnTo>
                <a:lnTo>
                  <a:pt x="68579" y="207353"/>
                </a:lnTo>
                <a:lnTo>
                  <a:pt x="199839" y="271694"/>
                </a:lnTo>
                <a:close/>
              </a:path>
              <a:path w="713740" h="367029">
                <a:moveTo>
                  <a:pt x="105015" y="192785"/>
                </a:moveTo>
                <a:lnTo>
                  <a:pt x="78486" y="176784"/>
                </a:lnTo>
                <a:lnTo>
                  <a:pt x="73963" y="192785"/>
                </a:lnTo>
                <a:lnTo>
                  <a:pt x="105015" y="192785"/>
                </a:lnTo>
                <a:close/>
              </a:path>
              <a:path w="713740" h="367029">
                <a:moveTo>
                  <a:pt x="519684" y="19049"/>
                </a:moveTo>
                <a:lnTo>
                  <a:pt x="519684" y="0"/>
                </a:lnTo>
                <a:lnTo>
                  <a:pt x="193548" y="0"/>
                </a:lnTo>
                <a:lnTo>
                  <a:pt x="193547" y="173736"/>
                </a:lnTo>
                <a:lnTo>
                  <a:pt x="212597" y="173736"/>
                </a:lnTo>
                <a:lnTo>
                  <a:pt x="212597" y="19049"/>
                </a:lnTo>
                <a:lnTo>
                  <a:pt x="519684" y="19049"/>
                </a:lnTo>
                <a:close/>
              </a:path>
              <a:path w="713740" h="367029">
                <a:moveTo>
                  <a:pt x="212597" y="192785"/>
                </a:moveTo>
                <a:lnTo>
                  <a:pt x="212597" y="173736"/>
                </a:lnTo>
                <a:lnTo>
                  <a:pt x="193548" y="192785"/>
                </a:lnTo>
                <a:lnTo>
                  <a:pt x="212597" y="192785"/>
                </a:lnTo>
                <a:close/>
              </a:path>
              <a:path w="713740" h="367029">
                <a:moveTo>
                  <a:pt x="372802" y="356479"/>
                </a:moveTo>
                <a:lnTo>
                  <a:pt x="199839" y="271694"/>
                </a:lnTo>
                <a:lnTo>
                  <a:pt x="208025" y="276605"/>
                </a:lnTo>
                <a:lnTo>
                  <a:pt x="208787" y="277367"/>
                </a:lnTo>
                <a:lnTo>
                  <a:pt x="211835" y="278891"/>
                </a:lnTo>
                <a:lnTo>
                  <a:pt x="212597" y="279653"/>
                </a:lnTo>
                <a:lnTo>
                  <a:pt x="352031" y="363473"/>
                </a:lnTo>
                <a:lnTo>
                  <a:pt x="352805" y="364235"/>
                </a:lnTo>
                <a:lnTo>
                  <a:pt x="357377" y="366521"/>
                </a:lnTo>
                <a:lnTo>
                  <a:pt x="357377" y="365759"/>
                </a:lnTo>
                <a:lnTo>
                  <a:pt x="360425" y="364235"/>
                </a:lnTo>
                <a:lnTo>
                  <a:pt x="361187" y="363473"/>
                </a:lnTo>
                <a:lnTo>
                  <a:pt x="372802" y="356479"/>
                </a:lnTo>
                <a:close/>
              </a:path>
              <a:path w="713740" h="367029">
                <a:moveTo>
                  <a:pt x="393289" y="366521"/>
                </a:moveTo>
                <a:lnTo>
                  <a:pt x="372802" y="356479"/>
                </a:lnTo>
                <a:lnTo>
                  <a:pt x="361187" y="363473"/>
                </a:lnTo>
                <a:lnTo>
                  <a:pt x="360425" y="364235"/>
                </a:lnTo>
                <a:lnTo>
                  <a:pt x="357377" y="365759"/>
                </a:lnTo>
                <a:lnTo>
                  <a:pt x="357377" y="366521"/>
                </a:lnTo>
                <a:lnTo>
                  <a:pt x="393289" y="366521"/>
                </a:lnTo>
                <a:close/>
              </a:path>
              <a:path w="713740" h="367029">
                <a:moveTo>
                  <a:pt x="644652" y="215059"/>
                </a:moveTo>
                <a:lnTo>
                  <a:pt x="644652" y="211836"/>
                </a:lnTo>
                <a:lnTo>
                  <a:pt x="612124" y="211836"/>
                </a:lnTo>
                <a:lnTo>
                  <a:pt x="610361" y="213359"/>
                </a:lnTo>
                <a:lnTo>
                  <a:pt x="607301" y="214883"/>
                </a:lnTo>
                <a:lnTo>
                  <a:pt x="606551" y="215645"/>
                </a:lnTo>
                <a:lnTo>
                  <a:pt x="603503" y="217169"/>
                </a:lnTo>
                <a:lnTo>
                  <a:pt x="602729" y="217931"/>
                </a:lnTo>
                <a:lnTo>
                  <a:pt x="599643" y="219633"/>
                </a:lnTo>
                <a:lnTo>
                  <a:pt x="594017" y="222796"/>
                </a:lnTo>
                <a:lnTo>
                  <a:pt x="591311" y="224789"/>
                </a:lnTo>
                <a:lnTo>
                  <a:pt x="588251" y="226313"/>
                </a:lnTo>
                <a:lnTo>
                  <a:pt x="587501" y="227075"/>
                </a:lnTo>
                <a:lnTo>
                  <a:pt x="584403" y="228777"/>
                </a:lnTo>
                <a:lnTo>
                  <a:pt x="578777" y="231940"/>
                </a:lnTo>
                <a:lnTo>
                  <a:pt x="576071" y="233933"/>
                </a:lnTo>
                <a:lnTo>
                  <a:pt x="573023" y="235457"/>
                </a:lnTo>
                <a:lnTo>
                  <a:pt x="572261" y="236219"/>
                </a:lnTo>
                <a:lnTo>
                  <a:pt x="570737" y="236981"/>
                </a:lnTo>
                <a:lnTo>
                  <a:pt x="569975" y="237743"/>
                </a:lnTo>
                <a:lnTo>
                  <a:pt x="553325" y="247537"/>
                </a:lnTo>
                <a:lnTo>
                  <a:pt x="519683" y="267914"/>
                </a:lnTo>
                <a:lnTo>
                  <a:pt x="503681" y="277367"/>
                </a:lnTo>
                <a:lnTo>
                  <a:pt x="502907" y="278129"/>
                </a:lnTo>
                <a:lnTo>
                  <a:pt x="499871" y="279653"/>
                </a:lnTo>
                <a:lnTo>
                  <a:pt x="499109" y="280415"/>
                </a:lnTo>
                <a:lnTo>
                  <a:pt x="372802" y="356479"/>
                </a:lnTo>
                <a:lnTo>
                  <a:pt x="393289" y="366521"/>
                </a:lnTo>
                <a:lnTo>
                  <a:pt x="644652" y="215059"/>
                </a:lnTo>
                <a:close/>
              </a:path>
              <a:path w="713740" h="367029">
                <a:moveTo>
                  <a:pt x="519684" y="173736"/>
                </a:moveTo>
                <a:lnTo>
                  <a:pt x="519684" y="19049"/>
                </a:lnTo>
                <a:lnTo>
                  <a:pt x="500633" y="19049"/>
                </a:lnTo>
                <a:lnTo>
                  <a:pt x="500633" y="192785"/>
                </a:lnTo>
                <a:lnTo>
                  <a:pt x="500634" y="173736"/>
                </a:lnTo>
                <a:lnTo>
                  <a:pt x="519684" y="173736"/>
                </a:lnTo>
                <a:close/>
              </a:path>
              <a:path w="713740" h="367029">
                <a:moveTo>
                  <a:pt x="519683" y="192785"/>
                </a:moveTo>
                <a:lnTo>
                  <a:pt x="500634" y="173736"/>
                </a:lnTo>
                <a:lnTo>
                  <a:pt x="500634" y="192785"/>
                </a:lnTo>
                <a:lnTo>
                  <a:pt x="519683" y="192785"/>
                </a:lnTo>
                <a:close/>
              </a:path>
              <a:path w="713740" h="367029">
                <a:moveTo>
                  <a:pt x="713232" y="173736"/>
                </a:moveTo>
                <a:lnTo>
                  <a:pt x="519684" y="173736"/>
                </a:lnTo>
                <a:lnTo>
                  <a:pt x="519684" y="192785"/>
                </a:lnTo>
                <a:lnTo>
                  <a:pt x="608216" y="192785"/>
                </a:lnTo>
                <a:lnTo>
                  <a:pt x="634746" y="176784"/>
                </a:lnTo>
                <a:lnTo>
                  <a:pt x="639268" y="192785"/>
                </a:lnTo>
                <a:lnTo>
                  <a:pt x="643877" y="192785"/>
                </a:lnTo>
                <a:lnTo>
                  <a:pt x="643877" y="209094"/>
                </a:lnTo>
                <a:lnTo>
                  <a:pt x="644652" y="211836"/>
                </a:lnTo>
                <a:lnTo>
                  <a:pt x="644652" y="215059"/>
                </a:lnTo>
                <a:lnTo>
                  <a:pt x="713232" y="173736"/>
                </a:lnTo>
                <a:close/>
              </a:path>
              <a:path w="713740" h="367029">
                <a:moveTo>
                  <a:pt x="643877" y="209094"/>
                </a:moveTo>
                <a:lnTo>
                  <a:pt x="643877" y="192785"/>
                </a:lnTo>
                <a:lnTo>
                  <a:pt x="643127" y="193547"/>
                </a:lnTo>
                <a:lnTo>
                  <a:pt x="640079" y="195071"/>
                </a:lnTo>
                <a:lnTo>
                  <a:pt x="639950" y="195199"/>
                </a:lnTo>
                <a:lnTo>
                  <a:pt x="643877" y="209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3974" y="5241035"/>
            <a:ext cx="576580" cy="347980"/>
          </a:xfrm>
          <a:custGeom>
            <a:avLst/>
            <a:gdLst/>
            <a:ahLst/>
            <a:cxnLst/>
            <a:rect l="l" t="t" r="r" b="b"/>
            <a:pathLst>
              <a:path w="576579" h="347979">
                <a:moveTo>
                  <a:pt x="576072" y="173736"/>
                </a:moveTo>
                <a:lnTo>
                  <a:pt x="432054" y="173736"/>
                </a:lnTo>
                <a:lnTo>
                  <a:pt x="432054" y="0"/>
                </a:lnTo>
                <a:lnTo>
                  <a:pt x="144018" y="0"/>
                </a:lnTo>
                <a:lnTo>
                  <a:pt x="144018" y="173736"/>
                </a:lnTo>
                <a:lnTo>
                  <a:pt x="0" y="173736"/>
                </a:lnTo>
                <a:lnTo>
                  <a:pt x="288036" y="347472"/>
                </a:lnTo>
                <a:lnTo>
                  <a:pt x="576072" y="173736"/>
                </a:lnTo>
                <a:close/>
              </a:path>
            </a:pathLst>
          </a:custGeom>
          <a:solidFill>
            <a:srgbClr val="A2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55393" y="5221985"/>
            <a:ext cx="713740" cy="388620"/>
          </a:xfrm>
          <a:custGeom>
            <a:avLst/>
            <a:gdLst/>
            <a:ahLst/>
            <a:cxnLst/>
            <a:rect l="l" t="t" r="r" b="b"/>
            <a:pathLst>
              <a:path w="713740" h="388620">
                <a:moveTo>
                  <a:pt x="212597" y="173736"/>
                </a:moveTo>
                <a:lnTo>
                  <a:pt x="0" y="173736"/>
                </a:lnTo>
                <a:lnTo>
                  <a:pt x="68579" y="215059"/>
                </a:lnTo>
                <a:lnTo>
                  <a:pt x="68580" y="211836"/>
                </a:lnTo>
                <a:lnTo>
                  <a:pt x="78486" y="176784"/>
                </a:lnTo>
                <a:lnTo>
                  <a:pt x="136598" y="211836"/>
                </a:lnTo>
                <a:lnTo>
                  <a:pt x="193547" y="211836"/>
                </a:lnTo>
                <a:lnTo>
                  <a:pt x="193548" y="192786"/>
                </a:lnTo>
                <a:lnTo>
                  <a:pt x="212597" y="173736"/>
                </a:lnTo>
                <a:close/>
              </a:path>
              <a:path w="713740" h="388620">
                <a:moveTo>
                  <a:pt x="136598" y="211836"/>
                </a:moveTo>
                <a:lnTo>
                  <a:pt x="78486" y="176784"/>
                </a:lnTo>
                <a:lnTo>
                  <a:pt x="68580" y="211836"/>
                </a:lnTo>
                <a:lnTo>
                  <a:pt x="136598" y="211836"/>
                </a:lnTo>
                <a:close/>
              </a:path>
              <a:path w="713740" h="388620">
                <a:moveTo>
                  <a:pt x="356616" y="344544"/>
                </a:moveTo>
                <a:lnTo>
                  <a:pt x="136598" y="211836"/>
                </a:lnTo>
                <a:lnTo>
                  <a:pt x="68580" y="211836"/>
                </a:lnTo>
                <a:lnTo>
                  <a:pt x="68579" y="215059"/>
                </a:lnTo>
                <a:lnTo>
                  <a:pt x="346710" y="382651"/>
                </a:lnTo>
                <a:lnTo>
                  <a:pt x="346710" y="350520"/>
                </a:lnTo>
                <a:lnTo>
                  <a:pt x="356616" y="344544"/>
                </a:lnTo>
                <a:close/>
              </a:path>
              <a:path w="713740" h="388620">
                <a:moveTo>
                  <a:pt x="519684" y="173736"/>
                </a:moveTo>
                <a:lnTo>
                  <a:pt x="519684" y="0"/>
                </a:lnTo>
                <a:lnTo>
                  <a:pt x="193548" y="0"/>
                </a:lnTo>
                <a:lnTo>
                  <a:pt x="193547" y="173736"/>
                </a:lnTo>
                <a:lnTo>
                  <a:pt x="212597" y="173736"/>
                </a:lnTo>
                <a:lnTo>
                  <a:pt x="212597" y="38100"/>
                </a:lnTo>
                <a:lnTo>
                  <a:pt x="231647" y="19050"/>
                </a:lnTo>
                <a:lnTo>
                  <a:pt x="231647" y="38100"/>
                </a:lnTo>
                <a:lnTo>
                  <a:pt x="481584" y="38100"/>
                </a:lnTo>
                <a:lnTo>
                  <a:pt x="481584" y="19050"/>
                </a:lnTo>
                <a:lnTo>
                  <a:pt x="500634" y="38100"/>
                </a:lnTo>
                <a:lnTo>
                  <a:pt x="500634" y="173736"/>
                </a:lnTo>
                <a:lnTo>
                  <a:pt x="519684" y="173736"/>
                </a:lnTo>
                <a:close/>
              </a:path>
              <a:path w="713740" h="388620">
                <a:moveTo>
                  <a:pt x="231647" y="211836"/>
                </a:moveTo>
                <a:lnTo>
                  <a:pt x="231647" y="38100"/>
                </a:lnTo>
                <a:lnTo>
                  <a:pt x="212597" y="38100"/>
                </a:lnTo>
                <a:lnTo>
                  <a:pt x="212597" y="173736"/>
                </a:lnTo>
                <a:lnTo>
                  <a:pt x="193548" y="192786"/>
                </a:lnTo>
                <a:lnTo>
                  <a:pt x="193547" y="211836"/>
                </a:lnTo>
                <a:lnTo>
                  <a:pt x="231647" y="211836"/>
                </a:lnTo>
                <a:close/>
              </a:path>
              <a:path w="713740" h="388620">
                <a:moveTo>
                  <a:pt x="231647" y="38100"/>
                </a:moveTo>
                <a:lnTo>
                  <a:pt x="231647" y="19050"/>
                </a:lnTo>
                <a:lnTo>
                  <a:pt x="212597" y="38100"/>
                </a:lnTo>
                <a:lnTo>
                  <a:pt x="231647" y="38100"/>
                </a:lnTo>
                <a:close/>
              </a:path>
              <a:path w="713740" h="388620">
                <a:moveTo>
                  <a:pt x="366522" y="350520"/>
                </a:moveTo>
                <a:lnTo>
                  <a:pt x="356616" y="344544"/>
                </a:lnTo>
                <a:lnTo>
                  <a:pt x="346710" y="350520"/>
                </a:lnTo>
                <a:lnTo>
                  <a:pt x="366522" y="350520"/>
                </a:lnTo>
                <a:close/>
              </a:path>
              <a:path w="713740" h="388620">
                <a:moveTo>
                  <a:pt x="366522" y="382651"/>
                </a:moveTo>
                <a:lnTo>
                  <a:pt x="366522" y="350520"/>
                </a:lnTo>
                <a:lnTo>
                  <a:pt x="346710" y="350520"/>
                </a:lnTo>
                <a:lnTo>
                  <a:pt x="346710" y="382651"/>
                </a:lnTo>
                <a:lnTo>
                  <a:pt x="356616" y="388620"/>
                </a:lnTo>
                <a:lnTo>
                  <a:pt x="366522" y="382651"/>
                </a:lnTo>
                <a:close/>
              </a:path>
              <a:path w="713740" h="388620">
                <a:moveTo>
                  <a:pt x="644652" y="215059"/>
                </a:moveTo>
                <a:lnTo>
                  <a:pt x="644652" y="211836"/>
                </a:lnTo>
                <a:lnTo>
                  <a:pt x="576633" y="211836"/>
                </a:lnTo>
                <a:lnTo>
                  <a:pt x="356616" y="344544"/>
                </a:lnTo>
                <a:lnTo>
                  <a:pt x="366522" y="350520"/>
                </a:lnTo>
                <a:lnTo>
                  <a:pt x="366522" y="382651"/>
                </a:lnTo>
                <a:lnTo>
                  <a:pt x="644652" y="215059"/>
                </a:lnTo>
                <a:close/>
              </a:path>
              <a:path w="713740" h="388620">
                <a:moveTo>
                  <a:pt x="500634" y="38100"/>
                </a:moveTo>
                <a:lnTo>
                  <a:pt x="481584" y="19050"/>
                </a:lnTo>
                <a:lnTo>
                  <a:pt x="481584" y="38100"/>
                </a:lnTo>
                <a:lnTo>
                  <a:pt x="500634" y="38100"/>
                </a:lnTo>
                <a:close/>
              </a:path>
              <a:path w="713740" h="388620">
                <a:moveTo>
                  <a:pt x="519684" y="211836"/>
                </a:moveTo>
                <a:lnTo>
                  <a:pt x="519684" y="192786"/>
                </a:lnTo>
                <a:lnTo>
                  <a:pt x="500634" y="173736"/>
                </a:lnTo>
                <a:lnTo>
                  <a:pt x="500634" y="38100"/>
                </a:lnTo>
                <a:lnTo>
                  <a:pt x="481584" y="38100"/>
                </a:lnTo>
                <a:lnTo>
                  <a:pt x="481584" y="211836"/>
                </a:lnTo>
                <a:lnTo>
                  <a:pt x="519684" y="211836"/>
                </a:lnTo>
                <a:close/>
              </a:path>
              <a:path w="713740" h="388620">
                <a:moveTo>
                  <a:pt x="713232" y="173736"/>
                </a:moveTo>
                <a:lnTo>
                  <a:pt x="500634" y="173736"/>
                </a:lnTo>
                <a:lnTo>
                  <a:pt x="519684" y="192786"/>
                </a:lnTo>
                <a:lnTo>
                  <a:pt x="519684" y="211836"/>
                </a:lnTo>
                <a:lnTo>
                  <a:pt x="576633" y="211836"/>
                </a:lnTo>
                <a:lnTo>
                  <a:pt x="634746" y="176784"/>
                </a:lnTo>
                <a:lnTo>
                  <a:pt x="644652" y="211836"/>
                </a:lnTo>
                <a:lnTo>
                  <a:pt x="644652" y="215059"/>
                </a:lnTo>
                <a:lnTo>
                  <a:pt x="713232" y="173736"/>
                </a:lnTo>
                <a:close/>
              </a:path>
              <a:path w="713740" h="388620">
                <a:moveTo>
                  <a:pt x="644652" y="211836"/>
                </a:moveTo>
                <a:lnTo>
                  <a:pt x="634746" y="176784"/>
                </a:lnTo>
                <a:lnTo>
                  <a:pt x="576633" y="211836"/>
                </a:lnTo>
                <a:lnTo>
                  <a:pt x="644652" y="2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78537" y="2142744"/>
            <a:ext cx="2077199" cy="468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8537" y="2142744"/>
            <a:ext cx="2082164" cy="473709"/>
          </a:xfrm>
          <a:custGeom>
            <a:avLst/>
            <a:gdLst/>
            <a:ahLst/>
            <a:cxnLst/>
            <a:rect l="l" t="t" r="r" b="b"/>
            <a:pathLst>
              <a:path w="2082165" h="473710">
                <a:moveTo>
                  <a:pt x="5334" y="262128"/>
                </a:moveTo>
                <a:lnTo>
                  <a:pt x="5333" y="211836"/>
                </a:lnTo>
                <a:lnTo>
                  <a:pt x="1523" y="223266"/>
                </a:lnTo>
                <a:lnTo>
                  <a:pt x="1523" y="224028"/>
                </a:lnTo>
                <a:lnTo>
                  <a:pt x="761" y="224028"/>
                </a:lnTo>
                <a:lnTo>
                  <a:pt x="0" y="236220"/>
                </a:lnTo>
                <a:lnTo>
                  <a:pt x="0" y="236982"/>
                </a:lnTo>
                <a:lnTo>
                  <a:pt x="762" y="249174"/>
                </a:lnTo>
                <a:lnTo>
                  <a:pt x="1524" y="249936"/>
                </a:lnTo>
                <a:lnTo>
                  <a:pt x="5334" y="262128"/>
                </a:lnTo>
                <a:close/>
              </a:path>
              <a:path w="2082165" h="473710">
                <a:moveTo>
                  <a:pt x="2080260" y="249936"/>
                </a:moveTo>
                <a:lnTo>
                  <a:pt x="2080260" y="223266"/>
                </a:lnTo>
                <a:lnTo>
                  <a:pt x="2076450" y="211836"/>
                </a:lnTo>
                <a:lnTo>
                  <a:pt x="2076450" y="211074"/>
                </a:lnTo>
                <a:lnTo>
                  <a:pt x="2075688" y="211074"/>
                </a:lnTo>
                <a:lnTo>
                  <a:pt x="2069592" y="198882"/>
                </a:lnTo>
                <a:lnTo>
                  <a:pt x="2068830" y="198882"/>
                </a:lnTo>
                <a:lnTo>
                  <a:pt x="2033016" y="163830"/>
                </a:lnTo>
                <a:lnTo>
                  <a:pt x="1992576" y="140009"/>
                </a:lnTo>
                <a:lnTo>
                  <a:pt x="1946984" y="119259"/>
                </a:lnTo>
                <a:lnTo>
                  <a:pt x="1897926" y="101345"/>
                </a:lnTo>
                <a:lnTo>
                  <a:pt x="1847089" y="86031"/>
                </a:lnTo>
                <a:lnTo>
                  <a:pt x="1796161" y="73083"/>
                </a:lnTo>
                <a:lnTo>
                  <a:pt x="1746830" y="62264"/>
                </a:lnTo>
                <a:lnTo>
                  <a:pt x="1700783" y="53340"/>
                </a:lnTo>
                <a:lnTo>
                  <a:pt x="1661922" y="46482"/>
                </a:lnTo>
                <a:lnTo>
                  <a:pt x="1620774" y="39624"/>
                </a:lnTo>
                <a:lnTo>
                  <a:pt x="1568443" y="32321"/>
                </a:lnTo>
                <a:lnTo>
                  <a:pt x="1516005" y="25856"/>
                </a:lnTo>
                <a:lnTo>
                  <a:pt x="1463474" y="20199"/>
                </a:lnTo>
                <a:lnTo>
                  <a:pt x="1410863" y="15321"/>
                </a:lnTo>
                <a:lnTo>
                  <a:pt x="1358184" y="11191"/>
                </a:lnTo>
                <a:lnTo>
                  <a:pt x="1305450" y="7782"/>
                </a:lnTo>
                <a:lnTo>
                  <a:pt x="1252675" y="5064"/>
                </a:lnTo>
                <a:lnTo>
                  <a:pt x="1199872" y="3007"/>
                </a:lnTo>
                <a:lnTo>
                  <a:pt x="1146810" y="1579"/>
                </a:lnTo>
                <a:lnTo>
                  <a:pt x="1094232" y="762"/>
                </a:lnTo>
                <a:lnTo>
                  <a:pt x="1040891" y="0"/>
                </a:lnTo>
                <a:lnTo>
                  <a:pt x="934974" y="1524"/>
                </a:lnTo>
                <a:lnTo>
                  <a:pt x="883158" y="3048"/>
                </a:lnTo>
                <a:lnTo>
                  <a:pt x="833033" y="5021"/>
                </a:lnTo>
                <a:lnTo>
                  <a:pt x="782692" y="7539"/>
                </a:lnTo>
                <a:lnTo>
                  <a:pt x="732207" y="10652"/>
                </a:lnTo>
                <a:lnTo>
                  <a:pt x="681652" y="14410"/>
                </a:lnTo>
                <a:lnTo>
                  <a:pt x="631102" y="18864"/>
                </a:lnTo>
                <a:lnTo>
                  <a:pt x="580630" y="24064"/>
                </a:lnTo>
                <a:lnTo>
                  <a:pt x="530310" y="30061"/>
                </a:lnTo>
                <a:lnTo>
                  <a:pt x="480216" y="36906"/>
                </a:lnTo>
                <a:lnTo>
                  <a:pt x="430421" y="44648"/>
                </a:lnTo>
                <a:lnTo>
                  <a:pt x="381000" y="53340"/>
                </a:lnTo>
                <a:lnTo>
                  <a:pt x="342900" y="60198"/>
                </a:lnTo>
                <a:lnTo>
                  <a:pt x="262234" y="79098"/>
                </a:lnTo>
                <a:lnTo>
                  <a:pt x="213752" y="92128"/>
                </a:lnTo>
                <a:lnTo>
                  <a:pt x="164139" y="107965"/>
                </a:lnTo>
                <a:lnTo>
                  <a:pt x="115897" y="126904"/>
                </a:lnTo>
                <a:lnTo>
                  <a:pt x="71526" y="149237"/>
                </a:lnTo>
                <a:lnTo>
                  <a:pt x="33527" y="175260"/>
                </a:lnTo>
                <a:lnTo>
                  <a:pt x="12953" y="198882"/>
                </a:lnTo>
                <a:lnTo>
                  <a:pt x="12191" y="198882"/>
                </a:lnTo>
                <a:lnTo>
                  <a:pt x="6095" y="211074"/>
                </a:lnTo>
                <a:lnTo>
                  <a:pt x="5333" y="211074"/>
                </a:lnTo>
                <a:lnTo>
                  <a:pt x="5334" y="262890"/>
                </a:lnTo>
                <a:lnTo>
                  <a:pt x="6096" y="262890"/>
                </a:lnTo>
                <a:lnTo>
                  <a:pt x="9144" y="268605"/>
                </a:lnTo>
                <a:lnTo>
                  <a:pt x="9144" y="236220"/>
                </a:lnTo>
                <a:lnTo>
                  <a:pt x="9193" y="236613"/>
                </a:lnTo>
                <a:lnTo>
                  <a:pt x="10668" y="225552"/>
                </a:lnTo>
                <a:lnTo>
                  <a:pt x="10668" y="226314"/>
                </a:lnTo>
                <a:lnTo>
                  <a:pt x="13716" y="217170"/>
                </a:lnTo>
                <a:lnTo>
                  <a:pt x="13716" y="215646"/>
                </a:lnTo>
                <a:lnTo>
                  <a:pt x="20574" y="204216"/>
                </a:lnTo>
                <a:lnTo>
                  <a:pt x="75701" y="157851"/>
                </a:lnTo>
                <a:lnTo>
                  <a:pt x="117069" y="136762"/>
                </a:lnTo>
                <a:lnTo>
                  <a:pt x="162502" y="118597"/>
                </a:lnTo>
                <a:lnTo>
                  <a:pt x="210016" y="103103"/>
                </a:lnTo>
                <a:lnTo>
                  <a:pt x="257624" y="90025"/>
                </a:lnTo>
                <a:lnTo>
                  <a:pt x="303343" y="79110"/>
                </a:lnTo>
                <a:lnTo>
                  <a:pt x="345186" y="70104"/>
                </a:lnTo>
                <a:lnTo>
                  <a:pt x="382524" y="62484"/>
                </a:lnTo>
                <a:lnTo>
                  <a:pt x="421386" y="55626"/>
                </a:lnTo>
                <a:lnTo>
                  <a:pt x="472394" y="47797"/>
                </a:lnTo>
                <a:lnTo>
                  <a:pt x="523511" y="40782"/>
                </a:lnTo>
                <a:lnTo>
                  <a:pt x="574723" y="34553"/>
                </a:lnTo>
                <a:lnTo>
                  <a:pt x="626022" y="29084"/>
                </a:lnTo>
                <a:lnTo>
                  <a:pt x="677394" y="24345"/>
                </a:lnTo>
                <a:lnTo>
                  <a:pt x="729092" y="20294"/>
                </a:lnTo>
                <a:lnTo>
                  <a:pt x="780832" y="16927"/>
                </a:lnTo>
                <a:lnTo>
                  <a:pt x="831538" y="14262"/>
                </a:lnTo>
                <a:lnTo>
                  <a:pt x="883866" y="12146"/>
                </a:lnTo>
                <a:lnTo>
                  <a:pt x="934974" y="10668"/>
                </a:lnTo>
                <a:lnTo>
                  <a:pt x="987552" y="9906"/>
                </a:lnTo>
                <a:lnTo>
                  <a:pt x="1094232" y="9906"/>
                </a:lnTo>
                <a:lnTo>
                  <a:pt x="1147053" y="10675"/>
                </a:lnTo>
                <a:lnTo>
                  <a:pt x="1197274" y="12151"/>
                </a:lnTo>
                <a:lnTo>
                  <a:pt x="1247727" y="14180"/>
                </a:lnTo>
                <a:lnTo>
                  <a:pt x="1298157" y="16787"/>
                </a:lnTo>
                <a:lnTo>
                  <a:pt x="1348552" y="20006"/>
                </a:lnTo>
                <a:lnTo>
                  <a:pt x="1398898" y="23871"/>
                </a:lnTo>
                <a:lnTo>
                  <a:pt x="1449183" y="28414"/>
                </a:lnTo>
                <a:lnTo>
                  <a:pt x="1499395" y="33669"/>
                </a:lnTo>
                <a:lnTo>
                  <a:pt x="1549522" y="39670"/>
                </a:lnTo>
                <a:lnTo>
                  <a:pt x="1599549" y="46451"/>
                </a:lnTo>
                <a:lnTo>
                  <a:pt x="1649466" y="54044"/>
                </a:lnTo>
                <a:lnTo>
                  <a:pt x="1699260" y="62484"/>
                </a:lnTo>
                <a:lnTo>
                  <a:pt x="1736598" y="70104"/>
                </a:lnTo>
                <a:lnTo>
                  <a:pt x="1816114" y="87962"/>
                </a:lnTo>
                <a:lnTo>
                  <a:pt x="1863871" y="100860"/>
                </a:lnTo>
                <a:lnTo>
                  <a:pt x="1912981" y="116609"/>
                </a:lnTo>
                <a:lnTo>
                  <a:pt x="1960741" y="135401"/>
                </a:lnTo>
                <a:lnTo>
                  <a:pt x="2004448" y="157427"/>
                </a:lnTo>
                <a:lnTo>
                  <a:pt x="2041398" y="182880"/>
                </a:lnTo>
                <a:lnTo>
                  <a:pt x="2067306" y="215646"/>
                </a:lnTo>
                <a:lnTo>
                  <a:pt x="2067306" y="214884"/>
                </a:lnTo>
                <a:lnTo>
                  <a:pt x="2071116" y="226314"/>
                </a:lnTo>
                <a:lnTo>
                  <a:pt x="2071116" y="225552"/>
                </a:lnTo>
                <a:lnTo>
                  <a:pt x="2072590" y="236613"/>
                </a:lnTo>
                <a:lnTo>
                  <a:pt x="2072639" y="236220"/>
                </a:lnTo>
                <a:lnTo>
                  <a:pt x="2072639" y="268605"/>
                </a:lnTo>
                <a:lnTo>
                  <a:pt x="2075688" y="262890"/>
                </a:lnTo>
                <a:lnTo>
                  <a:pt x="2076450" y="262128"/>
                </a:lnTo>
                <a:lnTo>
                  <a:pt x="2080260" y="249936"/>
                </a:lnTo>
                <a:close/>
              </a:path>
              <a:path w="2082165" h="473710">
                <a:moveTo>
                  <a:pt x="9193" y="236613"/>
                </a:moveTo>
                <a:lnTo>
                  <a:pt x="9144" y="236220"/>
                </a:lnTo>
                <a:lnTo>
                  <a:pt x="9144" y="236982"/>
                </a:lnTo>
                <a:lnTo>
                  <a:pt x="9193" y="236613"/>
                </a:lnTo>
                <a:close/>
              </a:path>
              <a:path w="2082165" h="473710">
                <a:moveTo>
                  <a:pt x="14478" y="259080"/>
                </a:moveTo>
                <a:lnTo>
                  <a:pt x="10668" y="246888"/>
                </a:lnTo>
                <a:lnTo>
                  <a:pt x="10668" y="248412"/>
                </a:lnTo>
                <a:lnTo>
                  <a:pt x="9193" y="236613"/>
                </a:lnTo>
                <a:lnTo>
                  <a:pt x="9144" y="236982"/>
                </a:lnTo>
                <a:lnTo>
                  <a:pt x="9144" y="268605"/>
                </a:lnTo>
                <a:lnTo>
                  <a:pt x="12192" y="274320"/>
                </a:lnTo>
                <a:lnTo>
                  <a:pt x="12192" y="275082"/>
                </a:lnTo>
                <a:lnTo>
                  <a:pt x="12954" y="275082"/>
                </a:lnTo>
                <a:lnTo>
                  <a:pt x="13716" y="276098"/>
                </a:lnTo>
                <a:lnTo>
                  <a:pt x="13716" y="258318"/>
                </a:lnTo>
                <a:lnTo>
                  <a:pt x="14478" y="259080"/>
                </a:lnTo>
                <a:close/>
              </a:path>
              <a:path w="2082165" h="473710">
                <a:moveTo>
                  <a:pt x="14478" y="214884"/>
                </a:moveTo>
                <a:lnTo>
                  <a:pt x="13716" y="215646"/>
                </a:lnTo>
                <a:lnTo>
                  <a:pt x="13716" y="217170"/>
                </a:lnTo>
                <a:lnTo>
                  <a:pt x="14478" y="214884"/>
                </a:lnTo>
                <a:close/>
              </a:path>
              <a:path w="2082165" h="473710">
                <a:moveTo>
                  <a:pt x="2072639" y="268605"/>
                </a:moveTo>
                <a:lnTo>
                  <a:pt x="2072639" y="236982"/>
                </a:lnTo>
                <a:lnTo>
                  <a:pt x="2072590" y="236613"/>
                </a:lnTo>
                <a:lnTo>
                  <a:pt x="2071116" y="248412"/>
                </a:lnTo>
                <a:lnTo>
                  <a:pt x="2071116" y="246888"/>
                </a:lnTo>
                <a:lnTo>
                  <a:pt x="2067306" y="259080"/>
                </a:lnTo>
                <a:lnTo>
                  <a:pt x="2067306" y="258318"/>
                </a:lnTo>
                <a:lnTo>
                  <a:pt x="2061210" y="269748"/>
                </a:lnTo>
                <a:lnTo>
                  <a:pt x="2061210" y="268986"/>
                </a:lnTo>
                <a:lnTo>
                  <a:pt x="2052066" y="280416"/>
                </a:lnTo>
                <a:lnTo>
                  <a:pt x="2041398" y="291084"/>
                </a:lnTo>
                <a:lnTo>
                  <a:pt x="1985049" y="327017"/>
                </a:lnTo>
                <a:lnTo>
                  <a:pt x="1937647" y="348160"/>
                </a:lnTo>
                <a:lnTo>
                  <a:pt x="1887288" y="365798"/>
                </a:lnTo>
                <a:lnTo>
                  <a:pt x="1835784" y="380548"/>
                </a:lnTo>
                <a:lnTo>
                  <a:pt x="1784950" y="393029"/>
                </a:lnTo>
                <a:lnTo>
                  <a:pt x="1736598" y="403860"/>
                </a:lnTo>
                <a:lnTo>
                  <a:pt x="1699260" y="411480"/>
                </a:lnTo>
                <a:lnTo>
                  <a:pt x="1660398" y="418338"/>
                </a:lnTo>
                <a:lnTo>
                  <a:pt x="1609382" y="426031"/>
                </a:lnTo>
                <a:lnTo>
                  <a:pt x="1558259" y="432940"/>
                </a:lnTo>
                <a:lnTo>
                  <a:pt x="1507041" y="439086"/>
                </a:lnTo>
                <a:lnTo>
                  <a:pt x="1455740" y="444491"/>
                </a:lnTo>
                <a:lnTo>
                  <a:pt x="1404365" y="449175"/>
                </a:lnTo>
                <a:lnTo>
                  <a:pt x="1352930" y="453160"/>
                </a:lnTo>
                <a:lnTo>
                  <a:pt x="1301446" y="456467"/>
                </a:lnTo>
                <a:lnTo>
                  <a:pt x="1250245" y="459101"/>
                </a:lnTo>
                <a:lnTo>
                  <a:pt x="1197274" y="461162"/>
                </a:lnTo>
                <a:lnTo>
                  <a:pt x="1146810" y="462534"/>
                </a:lnTo>
                <a:lnTo>
                  <a:pt x="1094232" y="464058"/>
                </a:lnTo>
                <a:lnTo>
                  <a:pt x="987552" y="464058"/>
                </a:lnTo>
                <a:lnTo>
                  <a:pt x="883158" y="461035"/>
                </a:lnTo>
                <a:lnTo>
                  <a:pt x="831538" y="459003"/>
                </a:lnTo>
                <a:lnTo>
                  <a:pt x="779858" y="456383"/>
                </a:lnTo>
                <a:lnTo>
                  <a:pt x="728219" y="453132"/>
                </a:lnTo>
                <a:lnTo>
                  <a:pt x="676632" y="449202"/>
                </a:lnTo>
                <a:lnTo>
                  <a:pt x="625107" y="444539"/>
                </a:lnTo>
                <a:lnTo>
                  <a:pt x="573657" y="439085"/>
                </a:lnTo>
                <a:lnTo>
                  <a:pt x="522291" y="432776"/>
                </a:lnTo>
                <a:lnTo>
                  <a:pt x="471879" y="425678"/>
                </a:lnTo>
                <a:lnTo>
                  <a:pt x="421386" y="417576"/>
                </a:lnTo>
                <a:lnTo>
                  <a:pt x="382524" y="411480"/>
                </a:lnTo>
                <a:lnTo>
                  <a:pt x="345186" y="403860"/>
                </a:lnTo>
                <a:lnTo>
                  <a:pt x="296788" y="392992"/>
                </a:lnTo>
                <a:lnTo>
                  <a:pt x="245948" y="380531"/>
                </a:lnTo>
                <a:lnTo>
                  <a:pt x="194462" y="365826"/>
                </a:lnTo>
                <a:lnTo>
                  <a:pt x="144128" y="348228"/>
                </a:lnTo>
                <a:lnTo>
                  <a:pt x="96742" y="327086"/>
                </a:lnTo>
                <a:lnTo>
                  <a:pt x="54102" y="301752"/>
                </a:lnTo>
                <a:lnTo>
                  <a:pt x="20574" y="268986"/>
                </a:lnTo>
                <a:lnTo>
                  <a:pt x="20574" y="269748"/>
                </a:lnTo>
                <a:lnTo>
                  <a:pt x="13716" y="258318"/>
                </a:lnTo>
                <a:lnTo>
                  <a:pt x="13716" y="276098"/>
                </a:lnTo>
                <a:lnTo>
                  <a:pt x="22098" y="287274"/>
                </a:lnTo>
                <a:lnTo>
                  <a:pt x="92223" y="335498"/>
                </a:lnTo>
                <a:lnTo>
                  <a:pt x="140089" y="356850"/>
                </a:lnTo>
                <a:lnTo>
                  <a:pt x="190728" y="374732"/>
                </a:lnTo>
                <a:lnTo>
                  <a:pt x="242502" y="389689"/>
                </a:lnTo>
                <a:lnTo>
                  <a:pt x="293772" y="402265"/>
                </a:lnTo>
                <a:lnTo>
                  <a:pt x="342900" y="413004"/>
                </a:lnTo>
                <a:lnTo>
                  <a:pt x="381000" y="420624"/>
                </a:lnTo>
                <a:lnTo>
                  <a:pt x="419862" y="427482"/>
                </a:lnTo>
                <a:lnTo>
                  <a:pt x="471023" y="435307"/>
                </a:lnTo>
                <a:lnTo>
                  <a:pt x="523511" y="442466"/>
                </a:lnTo>
                <a:lnTo>
                  <a:pt x="573657" y="448543"/>
                </a:lnTo>
                <a:lnTo>
                  <a:pt x="625107" y="454011"/>
                </a:lnTo>
                <a:lnTo>
                  <a:pt x="677394" y="458807"/>
                </a:lnTo>
                <a:lnTo>
                  <a:pt x="729092" y="462838"/>
                </a:lnTo>
                <a:lnTo>
                  <a:pt x="780832" y="466190"/>
                </a:lnTo>
                <a:lnTo>
                  <a:pt x="831538" y="468850"/>
                </a:lnTo>
                <a:lnTo>
                  <a:pt x="883866" y="470959"/>
                </a:lnTo>
                <a:lnTo>
                  <a:pt x="934974" y="472440"/>
                </a:lnTo>
                <a:lnTo>
                  <a:pt x="987552" y="473202"/>
                </a:lnTo>
                <a:lnTo>
                  <a:pt x="1094232" y="473202"/>
                </a:lnTo>
                <a:lnTo>
                  <a:pt x="1147053" y="472432"/>
                </a:lnTo>
                <a:lnTo>
                  <a:pt x="1197274" y="470978"/>
                </a:lnTo>
                <a:lnTo>
                  <a:pt x="1250245" y="468850"/>
                </a:lnTo>
                <a:lnTo>
                  <a:pt x="1301925" y="466139"/>
                </a:lnTo>
                <a:lnTo>
                  <a:pt x="1353564" y="462781"/>
                </a:lnTo>
                <a:lnTo>
                  <a:pt x="1405151" y="458747"/>
                </a:lnTo>
                <a:lnTo>
                  <a:pt x="1456676" y="454011"/>
                </a:lnTo>
                <a:lnTo>
                  <a:pt x="1508126" y="448543"/>
                </a:lnTo>
                <a:lnTo>
                  <a:pt x="1559492" y="442318"/>
                </a:lnTo>
                <a:lnTo>
                  <a:pt x="1610760" y="435307"/>
                </a:lnTo>
                <a:lnTo>
                  <a:pt x="1661922" y="427482"/>
                </a:lnTo>
                <a:lnTo>
                  <a:pt x="1700783" y="420624"/>
                </a:lnTo>
                <a:lnTo>
                  <a:pt x="1738883" y="413004"/>
                </a:lnTo>
                <a:lnTo>
                  <a:pt x="1787688" y="402105"/>
                </a:lnTo>
                <a:lnTo>
                  <a:pt x="1839236" y="389415"/>
                </a:lnTo>
                <a:lnTo>
                  <a:pt x="1891574" y="374365"/>
                </a:lnTo>
                <a:lnTo>
                  <a:pt x="1942747" y="356387"/>
                </a:lnTo>
                <a:lnTo>
                  <a:pt x="1990799" y="334912"/>
                </a:lnTo>
                <a:lnTo>
                  <a:pt x="2033777" y="309372"/>
                </a:lnTo>
                <a:lnTo>
                  <a:pt x="2068830" y="275082"/>
                </a:lnTo>
                <a:lnTo>
                  <a:pt x="2069592" y="274320"/>
                </a:lnTo>
                <a:lnTo>
                  <a:pt x="2072639" y="268605"/>
                </a:lnTo>
                <a:close/>
              </a:path>
              <a:path w="2082165" h="473710">
                <a:moveTo>
                  <a:pt x="2072639" y="236982"/>
                </a:moveTo>
                <a:lnTo>
                  <a:pt x="2072639" y="236220"/>
                </a:lnTo>
                <a:lnTo>
                  <a:pt x="2072590" y="236613"/>
                </a:lnTo>
                <a:lnTo>
                  <a:pt x="2072639" y="236982"/>
                </a:lnTo>
                <a:close/>
              </a:path>
              <a:path w="2082165" h="473710">
                <a:moveTo>
                  <a:pt x="2081783" y="236982"/>
                </a:moveTo>
                <a:lnTo>
                  <a:pt x="2081783" y="236220"/>
                </a:lnTo>
                <a:lnTo>
                  <a:pt x="2080260" y="224028"/>
                </a:lnTo>
                <a:lnTo>
                  <a:pt x="2080260" y="249174"/>
                </a:lnTo>
                <a:lnTo>
                  <a:pt x="2081783" y="236982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3903" y="2144267"/>
            <a:ext cx="1326641" cy="1600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1029" y="3199638"/>
            <a:ext cx="1283195" cy="2354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1069" y="5594603"/>
            <a:ext cx="643127" cy="80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1069" y="5715000"/>
            <a:ext cx="643127" cy="40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914">
              <a:lnSpc>
                <a:spcPct val="100000"/>
              </a:lnSpc>
            </a:pPr>
            <a:r>
              <a:rPr spc="-10" dirty="0"/>
              <a:t>Overall</a:t>
            </a:r>
            <a:r>
              <a:rPr spc="-15" dirty="0"/>
              <a:t> </a:t>
            </a:r>
            <a:r>
              <a:rPr spc="-5" dirty="0"/>
              <a:t>Approach</a:t>
            </a:r>
          </a:p>
        </p:txBody>
      </p:sp>
      <p:sp>
        <p:nvSpPr>
          <p:cNvPr id="10" name="object 10"/>
          <p:cNvSpPr/>
          <p:nvPr/>
        </p:nvSpPr>
        <p:spPr>
          <a:xfrm>
            <a:off x="3252101" y="2829305"/>
            <a:ext cx="5133975" cy="3168650"/>
          </a:xfrm>
          <a:custGeom>
            <a:avLst/>
            <a:gdLst/>
            <a:ahLst/>
            <a:cxnLst/>
            <a:rect l="l" t="t" r="r" b="b"/>
            <a:pathLst>
              <a:path w="5133975" h="3168650">
                <a:moveTo>
                  <a:pt x="0" y="0"/>
                </a:moveTo>
                <a:lnTo>
                  <a:pt x="0" y="3168396"/>
                </a:lnTo>
                <a:lnTo>
                  <a:pt x="5133594" y="3168395"/>
                </a:lnTo>
                <a:lnTo>
                  <a:pt x="51335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9897" y="2816351"/>
            <a:ext cx="5158740" cy="3194685"/>
          </a:xfrm>
          <a:custGeom>
            <a:avLst/>
            <a:gdLst/>
            <a:ahLst/>
            <a:cxnLst/>
            <a:rect l="l" t="t" r="r" b="b"/>
            <a:pathLst>
              <a:path w="5158740" h="3194685">
                <a:moveTo>
                  <a:pt x="5158740" y="3188208"/>
                </a:moveTo>
                <a:lnTo>
                  <a:pt x="5158740" y="6095"/>
                </a:lnTo>
                <a:lnTo>
                  <a:pt x="5152644" y="0"/>
                </a:lnTo>
                <a:lnTo>
                  <a:pt x="5334" y="0"/>
                </a:lnTo>
                <a:lnTo>
                  <a:pt x="0" y="6096"/>
                </a:lnTo>
                <a:lnTo>
                  <a:pt x="0" y="3188208"/>
                </a:lnTo>
                <a:lnTo>
                  <a:pt x="5334" y="3194304"/>
                </a:lnTo>
                <a:lnTo>
                  <a:pt x="12191" y="3194304"/>
                </a:lnTo>
                <a:lnTo>
                  <a:pt x="12191" y="25908"/>
                </a:lnTo>
                <a:lnTo>
                  <a:pt x="25145" y="12954"/>
                </a:lnTo>
                <a:lnTo>
                  <a:pt x="25145" y="25908"/>
                </a:lnTo>
                <a:lnTo>
                  <a:pt x="5132832" y="25907"/>
                </a:lnTo>
                <a:lnTo>
                  <a:pt x="5132832" y="12953"/>
                </a:lnTo>
                <a:lnTo>
                  <a:pt x="5145786" y="25907"/>
                </a:lnTo>
                <a:lnTo>
                  <a:pt x="5145786" y="3194304"/>
                </a:lnTo>
                <a:lnTo>
                  <a:pt x="5152644" y="3194304"/>
                </a:lnTo>
                <a:lnTo>
                  <a:pt x="5158740" y="3188208"/>
                </a:lnTo>
                <a:close/>
              </a:path>
              <a:path w="5158740" h="3194685">
                <a:moveTo>
                  <a:pt x="25145" y="25908"/>
                </a:moveTo>
                <a:lnTo>
                  <a:pt x="25145" y="12954"/>
                </a:lnTo>
                <a:lnTo>
                  <a:pt x="12191" y="25908"/>
                </a:lnTo>
                <a:lnTo>
                  <a:pt x="25145" y="25908"/>
                </a:lnTo>
                <a:close/>
              </a:path>
              <a:path w="5158740" h="3194685">
                <a:moveTo>
                  <a:pt x="25145" y="3168396"/>
                </a:moveTo>
                <a:lnTo>
                  <a:pt x="25145" y="25908"/>
                </a:lnTo>
                <a:lnTo>
                  <a:pt x="12191" y="25908"/>
                </a:lnTo>
                <a:lnTo>
                  <a:pt x="12191" y="3168396"/>
                </a:lnTo>
                <a:lnTo>
                  <a:pt x="25145" y="3168396"/>
                </a:lnTo>
                <a:close/>
              </a:path>
              <a:path w="5158740" h="3194685">
                <a:moveTo>
                  <a:pt x="5145786" y="3168396"/>
                </a:moveTo>
                <a:lnTo>
                  <a:pt x="12191" y="3168396"/>
                </a:lnTo>
                <a:lnTo>
                  <a:pt x="25145" y="3181350"/>
                </a:lnTo>
                <a:lnTo>
                  <a:pt x="25145" y="3194304"/>
                </a:lnTo>
                <a:lnTo>
                  <a:pt x="5132832" y="3194304"/>
                </a:lnTo>
                <a:lnTo>
                  <a:pt x="5132832" y="3181349"/>
                </a:lnTo>
                <a:lnTo>
                  <a:pt x="5145786" y="3168396"/>
                </a:lnTo>
                <a:close/>
              </a:path>
              <a:path w="5158740" h="3194685">
                <a:moveTo>
                  <a:pt x="25145" y="3194304"/>
                </a:moveTo>
                <a:lnTo>
                  <a:pt x="25145" y="3181350"/>
                </a:lnTo>
                <a:lnTo>
                  <a:pt x="12191" y="3168396"/>
                </a:lnTo>
                <a:lnTo>
                  <a:pt x="12191" y="3194304"/>
                </a:lnTo>
                <a:lnTo>
                  <a:pt x="25145" y="3194304"/>
                </a:lnTo>
                <a:close/>
              </a:path>
              <a:path w="5158740" h="3194685">
                <a:moveTo>
                  <a:pt x="5145786" y="25907"/>
                </a:moveTo>
                <a:lnTo>
                  <a:pt x="5132832" y="12953"/>
                </a:lnTo>
                <a:lnTo>
                  <a:pt x="5132832" y="25907"/>
                </a:lnTo>
                <a:lnTo>
                  <a:pt x="5145786" y="25907"/>
                </a:lnTo>
                <a:close/>
              </a:path>
              <a:path w="5158740" h="3194685">
                <a:moveTo>
                  <a:pt x="5145786" y="3168396"/>
                </a:moveTo>
                <a:lnTo>
                  <a:pt x="5145786" y="25907"/>
                </a:lnTo>
                <a:lnTo>
                  <a:pt x="5132832" y="25907"/>
                </a:lnTo>
                <a:lnTo>
                  <a:pt x="5132832" y="3168396"/>
                </a:lnTo>
                <a:lnTo>
                  <a:pt x="5145786" y="3168396"/>
                </a:lnTo>
                <a:close/>
              </a:path>
              <a:path w="5158740" h="3194685">
                <a:moveTo>
                  <a:pt x="5145786" y="3194304"/>
                </a:moveTo>
                <a:lnTo>
                  <a:pt x="5145786" y="3168396"/>
                </a:lnTo>
                <a:lnTo>
                  <a:pt x="5132832" y="3181349"/>
                </a:lnTo>
                <a:lnTo>
                  <a:pt x="5132832" y="3194304"/>
                </a:lnTo>
                <a:lnTo>
                  <a:pt x="5145786" y="3194304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6307" y="2983991"/>
            <a:ext cx="4930140" cy="457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59607" y="3102609"/>
            <a:ext cx="21475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67925" y="3806952"/>
            <a:ext cx="4938521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5733" y="4650485"/>
            <a:ext cx="4950714" cy="457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7159" y="5137403"/>
            <a:ext cx="352425" cy="351790"/>
          </a:xfrm>
          <a:custGeom>
            <a:avLst/>
            <a:gdLst/>
            <a:ahLst/>
            <a:cxnLst/>
            <a:rect l="l" t="t" r="r" b="b"/>
            <a:pathLst>
              <a:path w="352425" h="351789">
                <a:moveTo>
                  <a:pt x="87630" y="351281"/>
                </a:moveTo>
                <a:lnTo>
                  <a:pt x="87630" y="176021"/>
                </a:lnTo>
                <a:lnTo>
                  <a:pt x="755" y="175266"/>
                </a:lnTo>
                <a:lnTo>
                  <a:pt x="0" y="176022"/>
                </a:lnTo>
                <a:lnTo>
                  <a:pt x="87630" y="176022"/>
                </a:lnTo>
                <a:lnTo>
                  <a:pt x="87630" y="351281"/>
                </a:lnTo>
                <a:close/>
              </a:path>
              <a:path w="352425" h="351789">
                <a:moveTo>
                  <a:pt x="176783" y="761"/>
                </a:moveTo>
                <a:lnTo>
                  <a:pt x="176022" y="0"/>
                </a:lnTo>
                <a:lnTo>
                  <a:pt x="73152" y="102869"/>
                </a:lnTo>
                <a:lnTo>
                  <a:pt x="175260" y="761"/>
                </a:lnTo>
                <a:lnTo>
                  <a:pt x="176783" y="761"/>
                </a:lnTo>
                <a:close/>
              </a:path>
              <a:path w="352425" h="351789">
                <a:moveTo>
                  <a:pt x="352044" y="176022"/>
                </a:moveTo>
                <a:lnTo>
                  <a:pt x="351288" y="175266"/>
                </a:lnTo>
                <a:lnTo>
                  <a:pt x="264414" y="176021"/>
                </a:lnTo>
                <a:lnTo>
                  <a:pt x="352044" y="17602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5729" y="5131308"/>
            <a:ext cx="375920" cy="361950"/>
          </a:xfrm>
          <a:custGeom>
            <a:avLst/>
            <a:gdLst/>
            <a:ahLst/>
            <a:cxnLst/>
            <a:rect l="l" t="t" r="r" b="b"/>
            <a:pathLst>
              <a:path w="375920" h="361950">
                <a:moveTo>
                  <a:pt x="194365" y="6857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6783"/>
                </a:lnTo>
                <a:lnTo>
                  <a:pt x="16001" y="176783"/>
                </a:lnTo>
                <a:lnTo>
                  <a:pt x="83058" y="109727"/>
                </a:lnTo>
                <a:lnTo>
                  <a:pt x="84582" y="108965"/>
                </a:lnTo>
                <a:lnTo>
                  <a:pt x="186690" y="6857"/>
                </a:lnTo>
                <a:lnTo>
                  <a:pt x="194365" y="6857"/>
                </a:lnTo>
                <a:close/>
              </a:path>
              <a:path w="375920" h="361950">
                <a:moveTo>
                  <a:pt x="16001" y="176783"/>
                </a:moveTo>
                <a:lnTo>
                  <a:pt x="11430" y="176783"/>
                </a:lnTo>
                <a:lnTo>
                  <a:pt x="12649" y="180136"/>
                </a:lnTo>
                <a:lnTo>
                  <a:pt x="16001" y="176783"/>
                </a:lnTo>
                <a:close/>
              </a:path>
              <a:path w="375920" h="361950">
                <a:moveTo>
                  <a:pt x="99060" y="186689"/>
                </a:moveTo>
                <a:lnTo>
                  <a:pt x="94488" y="182117"/>
                </a:lnTo>
                <a:lnTo>
                  <a:pt x="11430" y="181355"/>
                </a:lnTo>
                <a:lnTo>
                  <a:pt x="11430" y="176783"/>
                </a:lnTo>
                <a:lnTo>
                  <a:pt x="11430" y="186689"/>
                </a:lnTo>
                <a:lnTo>
                  <a:pt x="11430" y="181355"/>
                </a:lnTo>
                <a:lnTo>
                  <a:pt x="12649" y="180136"/>
                </a:lnTo>
                <a:lnTo>
                  <a:pt x="12649" y="186689"/>
                </a:lnTo>
                <a:lnTo>
                  <a:pt x="99060" y="186689"/>
                </a:lnTo>
                <a:close/>
              </a:path>
              <a:path w="375920" h="361950">
                <a:moveTo>
                  <a:pt x="280416" y="361949"/>
                </a:moveTo>
                <a:lnTo>
                  <a:pt x="280416" y="357377"/>
                </a:lnTo>
                <a:lnTo>
                  <a:pt x="99060" y="357377"/>
                </a:lnTo>
                <a:lnTo>
                  <a:pt x="99060" y="182117"/>
                </a:lnTo>
                <a:lnTo>
                  <a:pt x="94488" y="182078"/>
                </a:lnTo>
                <a:lnTo>
                  <a:pt x="99060" y="186689"/>
                </a:lnTo>
                <a:lnTo>
                  <a:pt x="99060" y="361949"/>
                </a:lnTo>
                <a:lnTo>
                  <a:pt x="280416" y="361949"/>
                </a:lnTo>
                <a:close/>
              </a:path>
              <a:path w="375920" h="361950">
                <a:moveTo>
                  <a:pt x="99060" y="361949"/>
                </a:moveTo>
                <a:lnTo>
                  <a:pt x="99060" y="186689"/>
                </a:lnTo>
                <a:lnTo>
                  <a:pt x="94488" y="186689"/>
                </a:lnTo>
                <a:lnTo>
                  <a:pt x="94488" y="361949"/>
                </a:lnTo>
                <a:lnTo>
                  <a:pt x="99060" y="361949"/>
                </a:lnTo>
                <a:close/>
              </a:path>
              <a:path w="375920" h="361950">
                <a:moveTo>
                  <a:pt x="375666" y="186689"/>
                </a:moveTo>
                <a:lnTo>
                  <a:pt x="194365" y="6857"/>
                </a:lnTo>
                <a:lnTo>
                  <a:pt x="188214" y="6857"/>
                </a:lnTo>
                <a:lnTo>
                  <a:pt x="249174" y="67817"/>
                </a:lnTo>
                <a:lnTo>
                  <a:pt x="250698" y="68579"/>
                </a:lnTo>
                <a:lnTo>
                  <a:pt x="358902" y="176783"/>
                </a:lnTo>
                <a:lnTo>
                  <a:pt x="363474" y="176783"/>
                </a:lnTo>
                <a:lnTo>
                  <a:pt x="363474" y="181355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1950">
                <a:moveTo>
                  <a:pt x="363474" y="186689"/>
                </a:moveTo>
                <a:lnTo>
                  <a:pt x="363474" y="181355"/>
                </a:lnTo>
                <a:lnTo>
                  <a:pt x="361806" y="181370"/>
                </a:lnTo>
                <a:lnTo>
                  <a:pt x="360426" y="185165"/>
                </a:lnTo>
                <a:lnTo>
                  <a:pt x="356658" y="181415"/>
                </a:lnTo>
                <a:lnTo>
                  <a:pt x="275844" y="182117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195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1950">
                <a:moveTo>
                  <a:pt x="280416" y="357377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7377"/>
                </a:lnTo>
                <a:lnTo>
                  <a:pt x="280416" y="357377"/>
                </a:lnTo>
                <a:close/>
              </a:path>
              <a:path w="375920" h="361950">
                <a:moveTo>
                  <a:pt x="361806" y="181370"/>
                </a:moveTo>
                <a:lnTo>
                  <a:pt x="356658" y="181415"/>
                </a:lnTo>
                <a:lnTo>
                  <a:pt x="360426" y="185165"/>
                </a:lnTo>
                <a:lnTo>
                  <a:pt x="361806" y="181370"/>
                </a:lnTo>
                <a:close/>
              </a:path>
              <a:path w="375920" h="361950">
                <a:moveTo>
                  <a:pt x="363474" y="176783"/>
                </a:moveTo>
                <a:lnTo>
                  <a:pt x="358902" y="176783"/>
                </a:lnTo>
                <a:lnTo>
                  <a:pt x="362254" y="180136"/>
                </a:lnTo>
                <a:lnTo>
                  <a:pt x="363474" y="176783"/>
                </a:lnTo>
                <a:close/>
              </a:path>
              <a:path w="375920" h="361950">
                <a:moveTo>
                  <a:pt x="363474" y="181355"/>
                </a:moveTo>
                <a:lnTo>
                  <a:pt x="363474" y="176783"/>
                </a:lnTo>
                <a:lnTo>
                  <a:pt x="362254" y="180136"/>
                </a:lnTo>
                <a:lnTo>
                  <a:pt x="363474" y="18135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7159" y="5137403"/>
            <a:ext cx="352425" cy="351790"/>
          </a:xfrm>
          <a:custGeom>
            <a:avLst/>
            <a:gdLst/>
            <a:ahLst/>
            <a:cxnLst/>
            <a:rect l="l" t="t" r="r" b="b"/>
            <a:pathLst>
              <a:path w="352425" h="351789">
                <a:moveTo>
                  <a:pt x="352044" y="176022"/>
                </a:moveTo>
                <a:lnTo>
                  <a:pt x="176022" y="0"/>
                </a:lnTo>
                <a:lnTo>
                  <a:pt x="0" y="176022"/>
                </a:lnTo>
                <a:lnTo>
                  <a:pt x="87630" y="176022"/>
                </a:lnTo>
                <a:lnTo>
                  <a:pt x="87630" y="351282"/>
                </a:lnTo>
                <a:lnTo>
                  <a:pt x="264414" y="351282"/>
                </a:lnTo>
                <a:lnTo>
                  <a:pt x="264414" y="176022"/>
                </a:lnTo>
                <a:lnTo>
                  <a:pt x="352044" y="17602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5729" y="5131308"/>
            <a:ext cx="375920" cy="361950"/>
          </a:xfrm>
          <a:custGeom>
            <a:avLst/>
            <a:gdLst/>
            <a:ahLst/>
            <a:cxnLst/>
            <a:rect l="l" t="t" r="r" b="b"/>
            <a:pathLst>
              <a:path w="375920" h="361950">
                <a:moveTo>
                  <a:pt x="375666" y="186689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6783"/>
                </a:lnTo>
                <a:lnTo>
                  <a:pt x="22932" y="176783"/>
                </a:lnTo>
                <a:lnTo>
                  <a:pt x="184404" y="16704"/>
                </a:lnTo>
                <a:lnTo>
                  <a:pt x="184404" y="9905"/>
                </a:lnTo>
                <a:lnTo>
                  <a:pt x="191262" y="9905"/>
                </a:lnTo>
                <a:lnTo>
                  <a:pt x="191262" y="16734"/>
                </a:lnTo>
                <a:lnTo>
                  <a:pt x="352007" y="176783"/>
                </a:lnTo>
                <a:lnTo>
                  <a:pt x="363474" y="176783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1950">
                <a:moveTo>
                  <a:pt x="22932" y="176783"/>
                </a:moveTo>
                <a:lnTo>
                  <a:pt x="11430" y="176783"/>
                </a:lnTo>
                <a:lnTo>
                  <a:pt x="14478" y="185165"/>
                </a:lnTo>
                <a:lnTo>
                  <a:pt x="22932" y="176783"/>
                </a:lnTo>
                <a:close/>
              </a:path>
              <a:path w="375920" h="361950">
                <a:moveTo>
                  <a:pt x="104394" y="352805"/>
                </a:moveTo>
                <a:lnTo>
                  <a:pt x="104394" y="176783"/>
                </a:lnTo>
                <a:lnTo>
                  <a:pt x="22932" y="176783"/>
                </a:lnTo>
                <a:lnTo>
                  <a:pt x="14478" y="185165"/>
                </a:lnTo>
                <a:lnTo>
                  <a:pt x="11430" y="176783"/>
                </a:lnTo>
                <a:lnTo>
                  <a:pt x="11430" y="186689"/>
                </a:lnTo>
                <a:lnTo>
                  <a:pt x="94488" y="186689"/>
                </a:lnTo>
                <a:lnTo>
                  <a:pt x="94488" y="182117"/>
                </a:lnTo>
                <a:lnTo>
                  <a:pt x="99060" y="186689"/>
                </a:lnTo>
                <a:lnTo>
                  <a:pt x="99060" y="352805"/>
                </a:lnTo>
                <a:lnTo>
                  <a:pt x="104394" y="352805"/>
                </a:lnTo>
                <a:close/>
              </a:path>
              <a:path w="375920" h="361950">
                <a:moveTo>
                  <a:pt x="99060" y="186689"/>
                </a:moveTo>
                <a:lnTo>
                  <a:pt x="94488" y="182117"/>
                </a:lnTo>
                <a:lnTo>
                  <a:pt x="94488" y="186689"/>
                </a:lnTo>
                <a:lnTo>
                  <a:pt x="99060" y="186689"/>
                </a:lnTo>
                <a:close/>
              </a:path>
              <a:path w="375920" h="361950">
                <a:moveTo>
                  <a:pt x="104394" y="361949"/>
                </a:moveTo>
                <a:lnTo>
                  <a:pt x="104394" y="357377"/>
                </a:lnTo>
                <a:lnTo>
                  <a:pt x="99060" y="352805"/>
                </a:lnTo>
                <a:lnTo>
                  <a:pt x="99060" y="186689"/>
                </a:lnTo>
                <a:lnTo>
                  <a:pt x="94488" y="186689"/>
                </a:lnTo>
                <a:lnTo>
                  <a:pt x="94488" y="361949"/>
                </a:lnTo>
                <a:lnTo>
                  <a:pt x="104394" y="361949"/>
                </a:lnTo>
                <a:close/>
              </a:path>
              <a:path w="375920" h="361950">
                <a:moveTo>
                  <a:pt x="275844" y="352805"/>
                </a:moveTo>
                <a:lnTo>
                  <a:pt x="99060" y="352805"/>
                </a:lnTo>
                <a:lnTo>
                  <a:pt x="104394" y="357377"/>
                </a:lnTo>
                <a:lnTo>
                  <a:pt x="104394" y="361949"/>
                </a:lnTo>
                <a:lnTo>
                  <a:pt x="271272" y="361949"/>
                </a:lnTo>
                <a:lnTo>
                  <a:pt x="271272" y="357377"/>
                </a:lnTo>
                <a:lnTo>
                  <a:pt x="275844" y="352805"/>
                </a:lnTo>
                <a:close/>
              </a:path>
              <a:path w="375920" h="361950">
                <a:moveTo>
                  <a:pt x="191262" y="9905"/>
                </a:moveTo>
                <a:lnTo>
                  <a:pt x="184404" y="9905"/>
                </a:lnTo>
                <a:lnTo>
                  <a:pt x="187825" y="13312"/>
                </a:lnTo>
                <a:lnTo>
                  <a:pt x="191262" y="9905"/>
                </a:lnTo>
                <a:close/>
              </a:path>
              <a:path w="375920" h="361950">
                <a:moveTo>
                  <a:pt x="187825" y="13312"/>
                </a:moveTo>
                <a:lnTo>
                  <a:pt x="184404" y="9905"/>
                </a:lnTo>
                <a:lnTo>
                  <a:pt x="184404" y="16704"/>
                </a:lnTo>
                <a:lnTo>
                  <a:pt x="187825" y="13312"/>
                </a:lnTo>
                <a:close/>
              </a:path>
              <a:path w="375920" h="361950">
                <a:moveTo>
                  <a:pt x="191262" y="16734"/>
                </a:moveTo>
                <a:lnTo>
                  <a:pt x="191262" y="9905"/>
                </a:lnTo>
                <a:lnTo>
                  <a:pt x="187825" y="13312"/>
                </a:lnTo>
                <a:lnTo>
                  <a:pt x="191262" y="16734"/>
                </a:lnTo>
                <a:close/>
              </a:path>
              <a:path w="375920" h="361950">
                <a:moveTo>
                  <a:pt x="363474" y="186689"/>
                </a:moveTo>
                <a:lnTo>
                  <a:pt x="363474" y="176783"/>
                </a:lnTo>
                <a:lnTo>
                  <a:pt x="360426" y="185165"/>
                </a:lnTo>
                <a:lnTo>
                  <a:pt x="352007" y="176783"/>
                </a:lnTo>
                <a:lnTo>
                  <a:pt x="271272" y="176783"/>
                </a:lnTo>
                <a:lnTo>
                  <a:pt x="271272" y="352805"/>
                </a:lnTo>
                <a:lnTo>
                  <a:pt x="275844" y="352805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1950">
                <a:moveTo>
                  <a:pt x="280416" y="361949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2805"/>
                </a:lnTo>
                <a:lnTo>
                  <a:pt x="271272" y="357377"/>
                </a:lnTo>
                <a:lnTo>
                  <a:pt x="271272" y="361949"/>
                </a:lnTo>
                <a:lnTo>
                  <a:pt x="280416" y="361949"/>
                </a:lnTo>
                <a:close/>
              </a:path>
              <a:path w="375920" h="36195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1950">
                <a:moveTo>
                  <a:pt x="363474" y="176783"/>
                </a:moveTo>
                <a:lnTo>
                  <a:pt x="352007" y="176783"/>
                </a:lnTo>
                <a:lnTo>
                  <a:pt x="360426" y="185165"/>
                </a:lnTo>
                <a:lnTo>
                  <a:pt x="363474" y="17678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7159" y="4292346"/>
            <a:ext cx="352425" cy="176530"/>
          </a:xfrm>
          <a:custGeom>
            <a:avLst/>
            <a:gdLst/>
            <a:ahLst/>
            <a:cxnLst/>
            <a:rect l="l" t="t" r="r" b="b"/>
            <a:pathLst>
              <a:path w="352425" h="176529">
                <a:moveTo>
                  <a:pt x="87624" y="176022"/>
                </a:moveTo>
                <a:lnTo>
                  <a:pt x="755" y="175266"/>
                </a:lnTo>
                <a:lnTo>
                  <a:pt x="0" y="176022"/>
                </a:lnTo>
                <a:lnTo>
                  <a:pt x="87624" y="176022"/>
                </a:lnTo>
                <a:close/>
              </a:path>
              <a:path w="352425" h="176529">
                <a:moveTo>
                  <a:pt x="176784" y="762"/>
                </a:moveTo>
                <a:lnTo>
                  <a:pt x="176022" y="0"/>
                </a:lnTo>
                <a:lnTo>
                  <a:pt x="73151" y="102870"/>
                </a:lnTo>
                <a:lnTo>
                  <a:pt x="175260" y="762"/>
                </a:lnTo>
                <a:lnTo>
                  <a:pt x="176784" y="762"/>
                </a:lnTo>
                <a:close/>
              </a:path>
              <a:path w="352425" h="176529">
                <a:moveTo>
                  <a:pt x="352044" y="176022"/>
                </a:moveTo>
                <a:lnTo>
                  <a:pt x="351288" y="175266"/>
                </a:lnTo>
                <a:lnTo>
                  <a:pt x="264419" y="176022"/>
                </a:lnTo>
                <a:lnTo>
                  <a:pt x="352044" y="17602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5729" y="4286250"/>
            <a:ext cx="375920" cy="361950"/>
          </a:xfrm>
          <a:custGeom>
            <a:avLst/>
            <a:gdLst/>
            <a:ahLst/>
            <a:cxnLst/>
            <a:rect l="l" t="t" r="r" b="b"/>
            <a:pathLst>
              <a:path w="375920" h="361950">
                <a:moveTo>
                  <a:pt x="194366" y="6858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6783"/>
                </a:lnTo>
                <a:lnTo>
                  <a:pt x="16002" y="176783"/>
                </a:lnTo>
                <a:lnTo>
                  <a:pt x="83058" y="109728"/>
                </a:lnTo>
                <a:lnTo>
                  <a:pt x="84582" y="108966"/>
                </a:lnTo>
                <a:lnTo>
                  <a:pt x="186690" y="6858"/>
                </a:lnTo>
                <a:lnTo>
                  <a:pt x="194366" y="6858"/>
                </a:lnTo>
                <a:close/>
              </a:path>
              <a:path w="375920" h="361950">
                <a:moveTo>
                  <a:pt x="16002" y="176783"/>
                </a:moveTo>
                <a:lnTo>
                  <a:pt x="11430" y="176783"/>
                </a:lnTo>
                <a:lnTo>
                  <a:pt x="12649" y="180136"/>
                </a:lnTo>
                <a:lnTo>
                  <a:pt x="16002" y="176783"/>
                </a:lnTo>
                <a:close/>
              </a:path>
              <a:path w="375920" h="361950">
                <a:moveTo>
                  <a:pt x="99060" y="186689"/>
                </a:moveTo>
                <a:lnTo>
                  <a:pt x="94488" y="182117"/>
                </a:lnTo>
                <a:lnTo>
                  <a:pt x="11430" y="181356"/>
                </a:lnTo>
                <a:lnTo>
                  <a:pt x="11430" y="176783"/>
                </a:lnTo>
                <a:lnTo>
                  <a:pt x="11430" y="186689"/>
                </a:lnTo>
                <a:lnTo>
                  <a:pt x="11430" y="181356"/>
                </a:lnTo>
                <a:lnTo>
                  <a:pt x="12649" y="180136"/>
                </a:lnTo>
                <a:lnTo>
                  <a:pt x="12649" y="186689"/>
                </a:lnTo>
                <a:lnTo>
                  <a:pt x="99060" y="186689"/>
                </a:lnTo>
                <a:close/>
              </a:path>
              <a:path w="375920" h="361950">
                <a:moveTo>
                  <a:pt x="280416" y="361949"/>
                </a:moveTo>
                <a:lnTo>
                  <a:pt x="280416" y="357378"/>
                </a:lnTo>
                <a:lnTo>
                  <a:pt x="99060" y="357378"/>
                </a:lnTo>
                <a:lnTo>
                  <a:pt x="99060" y="182118"/>
                </a:lnTo>
                <a:lnTo>
                  <a:pt x="94488" y="182078"/>
                </a:lnTo>
                <a:lnTo>
                  <a:pt x="99060" y="186689"/>
                </a:lnTo>
                <a:lnTo>
                  <a:pt x="99060" y="361949"/>
                </a:lnTo>
                <a:lnTo>
                  <a:pt x="280416" y="361949"/>
                </a:lnTo>
                <a:close/>
              </a:path>
              <a:path w="375920" h="361950">
                <a:moveTo>
                  <a:pt x="99060" y="361949"/>
                </a:moveTo>
                <a:lnTo>
                  <a:pt x="99060" y="186689"/>
                </a:lnTo>
                <a:lnTo>
                  <a:pt x="94488" y="186689"/>
                </a:lnTo>
                <a:lnTo>
                  <a:pt x="94488" y="361949"/>
                </a:lnTo>
                <a:lnTo>
                  <a:pt x="99060" y="361949"/>
                </a:lnTo>
                <a:close/>
              </a:path>
              <a:path w="375920" h="361950">
                <a:moveTo>
                  <a:pt x="375666" y="186689"/>
                </a:moveTo>
                <a:lnTo>
                  <a:pt x="194366" y="6858"/>
                </a:lnTo>
                <a:lnTo>
                  <a:pt x="188214" y="6858"/>
                </a:lnTo>
                <a:lnTo>
                  <a:pt x="249705" y="68083"/>
                </a:lnTo>
                <a:lnTo>
                  <a:pt x="250698" y="68580"/>
                </a:lnTo>
                <a:lnTo>
                  <a:pt x="358901" y="176784"/>
                </a:lnTo>
                <a:lnTo>
                  <a:pt x="363474" y="176783"/>
                </a:lnTo>
                <a:lnTo>
                  <a:pt x="363474" y="181356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1950">
                <a:moveTo>
                  <a:pt x="249705" y="68083"/>
                </a:moveTo>
                <a:lnTo>
                  <a:pt x="191261" y="9906"/>
                </a:lnTo>
                <a:lnTo>
                  <a:pt x="249174" y="67818"/>
                </a:lnTo>
                <a:lnTo>
                  <a:pt x="249705" y="68083"/>
                </a:lnTo>
                <a:close/>
              </a:path>
              <a:path w="375920" h="361950">
                <a:moveTo>
                  <a:pt x="358901" y="176783"/>
                </a:moveTo>
                <a:lnTo>
                  <a:pt x="250698" y="68580"/>
                </a:lnTo>
                <a:lnTo>
                  <a:pt x="249705" y="68083"/>
                </a:lnTo>
                <a:lnTo>
                  <a:pt x="358901" y="176783"/>
                </a:lnTo>
                <a:close/>
              </a:path>
              <a:path w="375920" h="361950">
                <a:moveTo>
                  <a:pt x="363474" y="186689"/>
                </a:moveTo>
                <a:lnTo>
                  <a:pt x="363474" y="181356"/>
                </a:lnTo>
                <a:lnTo>
                  <a:pt x="361806" y="181370"/>
                </a:lnTo>
                <a:lnTo>
                  <a:pt x="360426" y="185165"/>
                </a:lnTo>
                <a:lnTo>
                  <a:pt x="356658" y="181415"/>
                </a:lnTo>
                <a:lnTo>
                  <a:pt x="275844" y="182118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195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1950">
                <a:moveTo>
                  <a:pt x="280416" y="357378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7378"/>
                </a:lnTo>
                <a:lnTo>
                  <a:pt x="280416" y="357378"/>
                </a:lnTo>
                <a:close/>
              </a:path>
              <a:path w="375920" h="361950">
                <a:moveTo>
                  <a:pt x="361806" y="181370"/>
                </a:moveTo>
                <a:lnTo>
                  <a:pt x="356658" y="181415"/>
                </a:lnTo>
                <a:lnTo>
                  <a:pt x="360426" y="185165"/>
                </a:lnTo>
                <a:lnTo>
                  <a:pt x="361806" y="181370"/>
                </a:lnTo>
                <a:close/>
              </a:path>
              <a:path w="375920" h="361950">
                <a:moveTo>
                  <a:pt x="363474" y="176783"/>
                </a:moveTo>
                <a:lnTo>
                  <a:pt x="358901" y="176783"/>
                </a:lnTo>
                <a:lnTo>
                  <a:pt x="362254" y="180136"/>
                </a:lnTo>
                <a:lnTo>
                  <a:pt x="363474" y="176783"/>
                </a:lnTo>
                <a:close/>
              </a:path>
              <a:path w="375920" h="361950">
                <a:moveTo>
                  <a:pt x="363474" y="181356"/>
                </a:moveTo>
                <a:lnTo>
                  <a:pt x="363474" y="176783"/>
                </a:lnTo>
                <a:lnTo>
                  <a:pt x="362254" y="180136"/>
                </a:lnTo>
                <a:lnTo>
                  <a:pt x="363474" y="18135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7159" y="4292346"/>
            <a:ext cx="352425" cy="351790"/>
          </a:xfrm>
          <a:custGeom>
            <a:avLst/>
            <a:gdLst/>
            <a:ahLst/>
            <a:cxnLst/>
            <a:rect l="l" t="t" r="r" b="b"/>
            <a:pathLst>
              <a:path w="352425" h="351789">
                <a:moveTo>
                  <a:pt x="352044" y="176022"/>
                </a:moveTo>
                <a:lnTo>
                  <a:pt x="176022" y="0"/>
                </a:lnTo>
                <a:lnTo>
                  <a:pt x="0" y="176022"/>
                </a:lnTo>
                <a:lnTo>
                  <a:pt x="87630" y="176022"/>
                </a:lnTo>
                <a:lnTo>
                  <a:pt x="87630" y="351282"/>
                </a:lnTo>
                <a:lnTo>
                  <a:pt x="264414" y="351282"/>
                </a:lnTo>
                <a:lnTo>
                  <a:pt x="264414" y="176022"/>
                </a:lnTo>
                <a:lnTo>
                  <a:pt x="352044" y="17602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5729" y="4286250"/>
            <a:ext cx="375920" cy="361950"/>
          </a:xfrm>
          <a:custGeom>
            <a:avLst/>
            <a:gdLst/>
            <a:ahLst/>
            <a:cxnLst/>
            <a:rect l="l" t="t" r="r" b="b"/>
            <a:pathLst>
              <a:path w="375920" h="361950">
                <a:moveTo>
                  <a:pt x="375666" y="186689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6783"/>
                </a:lnTo>
                <a:lnTo>
                  <a:pt x="22932" y="176783"/>
                </a:lnTo>
                <a:lnTo>
                  <a:pt x="184404" y="16704"/>
                </a:lnTo>
                <a:lnTo>
                  <a:pt x="184404" y="9905"/>
                </a:lnTo>
                <a:lnTo>
                  <a:pt x="191262" y="9905"/>
                </a:lnTo>
                <a:lnTo>
                  <a:pt x="191262" y="16734"/>
                </a:lnTo>
                <a:lnTo>
                  <a:pt x="352007" y="176783"/>
                </a:lnTo>
                <a:lnTo>
                  <a:pt x="363474" y="176783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1950">
                <a:moveTo>
                  <a:pt x="22932" y="176783"/>
                </a:moveTo>
                <a:lnTo>
                  <a:pt x="11430" y="176783"/>
                </a:lnTo>
                <a:lnTo>
                  <a:pt x="14478" y="185165"/>
                </a:lnTo>
                <a:lnTo>
                  <a:pt x="22932" y="176783"/>
                </a:lnTo>
                <a:close/>
              </a:path>
              <a:path w="375920" h="361950">
                <a:moveTo>
                  <a:pt x="104394" y="352805"/>
                </a:moveTo>
                <a:lnTo>
                  <a:pt x="104394" y="176783"/>
                </a:lnTo>
                <a:lnTo>
                  <a:pt x="22932" y="176783"/>
                </a:lnTo>
                <a:lnTo>
                  <a:pt x="14478" y="185165"/>
                </a:lnTo>
                <a:lnTo>
                  <a:pt x="11430" y="176783"/>
                </a:lnTo>
                <a:lnTo>
                  <a:pt x="11430" y="186689"/>
                </a:lnTo>
                <a:lnTo>
                  <a:pt x="94488" y="186689"/>
                </a:lnTo>
                <a:lnTo>
                  <a:pt x="94488" y="182117"/>
                </a:lnTo>
                <a:lnTo>
                  <a:pt x="99060" y="186689"/>
                </a:lnTo>
                <a:lnTo>
                  <a:pt x="99060" y="352805"/>
                </a:lnTo>
                <a:lnTo>
                  <a:pt x="104394" y="352805"/>
                </a:lnTo>
                <a:close/>
              </a:path>
              <a:path w="375920" h="361950">
                <a:moveTo>
                  <a:pt x="99060" y="186689"/>
                </a:moveTo>
                <a:lnTo>
                  <a:pt x="94488" y="182117"/>
                </a:lnTo>
                <a:lnTo>
                  <a:pt x="94488" y="186689"/>
                </a:lnTo>
                <a:lnTo>
                  <a:pt x="99060" y="186689"/>
                </a:lnTo>
                <a:close/>
              </a:path>
              <a:path w="375920" h="361950">
                <a:moveTo>
                  <a:pt x="104394" y="361949"/>
                </a:moveTo>
                <a:lnTo>
                  <a:pt x="104394" y="357377"/>
                </a:lnTo>
                <a:lnTo>
                  <a:pt x="99060" y="352805"/>
                </a:lnTo>
                <a:lnTo>
                  <a:pt x="99060" y="186689"/>
                </a:lnTo>
                <a:lnTo>
                  <a:pt x="94488" y="186689"/>
                </a:lnTo>
                <a:lnTo>
                  <a:pt x="94488" y="361949"/>
                </a:lnTo>
                <a:lnTo>
                  <a:pt x="104394" y="361949"/>
                </a:lnTo>
                <a:close/>
              </a:path>
              <a:path w="375920" h="361950">
                <a:moveTo>
                  <a:pt x="275844" y="352805"/>
                </a:moveTo>
                <a:lnTo>
                  <a:pt x="99060" y="352805"/>
                </a:lnTo>
                <a:lnTo>
                  <a:pt x="104394" y="357377"/>
                </a:lnTo>
                <a:lnTo>
                  <a:pt x="104394" y="361949"/>
                </a:lnTo>
                <a:lnTo>
                  <a:pt x="271272" y="361949"/>
                </a:lnTo>
                <a:lnTo>
                  <a:pt x="271272" y="357377"/>
                </a:lnTo>
                <a:lnTo>
                  <a:pt x="275844" y="352805"/>
                </a:lnTo>
                <a:close/>
              </a:path>
              <a:path w="375920" h="361950">
                <a:moveTo>
                  <a:pt x="191262" y="9905"/>
                </a:moveTo>
                <a:lnTo>
                  <a:pt x="184404" y="9905"/>
                </a:lnTo>
                <a:lnTo>
                  <a:pt x="187825" y="13312"/>
                </a:lnTo>
                <a:lnTo>
                  <a:pt x="191262" y="9905"/>
                </a:lnTo>
                <a:close/>
              </a:path>
              <a:path w="375920" h="361950">
                <a:moveTo>
                  <a:pt x="187825" y="13312"/>
                </a:moveTo>
                <a:lnTo>
                  <a:pt x="184404" y="9905"/>
                </a:lnTo>
                <a:lnTo>
                  <a:pt x="184404" y="16704"/>
                </a:lnTo>
                <a:lnTo>
                  <a:pt x="187825" y="13312"/>
                </a:lnTo>
                <a:close/>
              </a:path>
              <a:path w="375920" h="361950">
                <a:moveTo>
                  <a:pt x="191262" y="16734"/>
                </a:moveTo>
                <a:lnTo>
                  <a:pt x="191262" y="9905"/>
                </a:lnTo>
                <a:lnTo>
                  <a:pt x="187825" y="13312"/>
                </a:lnTo>
                <a:lnTo>
                  <a:pt x="191262" y="16734"/>
                </a:lnTo>
                <a:close/>
              </a:path>
              <a:path w="375920" h="361950">
                <a:moveTo>
                  <a:pt x="363474" y="186689"/>
                </a:moveTo>
                <a:lnTo>
                  <a:pt x="363474" y="176783"/>
                </a:lnTo>
                <a:lnTo>
                  <a:pt x="360426" y="185165"/>
                </a:lnTo>
                <a:lnTo>
                  <a:pt x="352007" y="176783"/>
                </a:lnTo>
                <a:lnTo>
                  <a:pt x="271272" y="176783"/>
                </a:lnTo>
                <a:lnTo>
                  <a:pt x="271272" y="352805"/>
                </a:lnTo>
                <a:lnTo>
                  <a:pt x="275844" y="352805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1950">
                <a:moveTo>
                  <a:pt x="280416" y="361949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2805"/>
                </a:lnTo>
                <a:lnTo>
                  <a:pt x="271272" y="357377"/>
                </a:lnTo>
                <a:lnTo>
                  <a:pt x="271272" y="361949"/>
                </a:lnTo>
                <a:lnTo>
                  <a:pt x="280416" y="361949"/>
                </a:lnTo>
                <a:close/>
              </a:path>
              <a:path w="375920" h="36195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1950">
                <a:moveTo>
                  <a:pt x="363474" y="176783"/>
                </a:moveTo>
                <a:lnTo>
                  <a:pt x="352007" y="176783"/>
                </a:lnTo>
                <a:lnTo>
                  <a:pt x="360426" y="185165"/>
                </a:lnTo>
                <a:lnTo>
                  <a:pt x="363474" y="17678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7159" y="3441953"/>
            <a:ext cx="352425" cy="350520"/>
          </a:xfrm>
          <a:custGeom>
            <a:avLst/>
            <a:gdLst/>
            <a:ahLst/>
            <a:cxnLst/>
            <a:rect l="l" t="t" r="r" b="b"/>
            <a:pathLst>
              <a:path w="352425" h="350520">
                <a:moveTo>
                  <a:pt x="87630" y="350519"/>
                </a:moveTo>
                <a:lnTo>
                  <a:pt x="87630" y="175259"/>
                </a:lnTo>
                <a:lnTo>
                  <a:pt x="765" y="174497"/>
                </a:lnTo>
                <a:lnTo>
                  <a:pt x="0" y="175259"/>
                </a:lnTo>
                <a:lnTo>
                  <a:pt x="87630" y="175259"/>
                </a:lnTo>
                <a:lnTo>
                  <a:pt x="87630" y="350519"/>
                </a:lnTo>
                <a:close/>
              </a:path>
              <a:path w="352425" h="350520">
                <a:moveTo>
                  <a:pt x="176022" y="0"/>
                </a:moveTo>
                <a:lnTo>
                  <a:pt x="156037" y="19898"/>
                </a:lnTo>
                <a:lnTo>
                  <a:pt x="156210" y="19811"/>
                </a:lnTo>
                <a:lnTo>
                  <a:pt x="176022" y="0"/>
                </a:lnTo>
                <a:close/>
              </a:path>
              <a:path w="352425" h="350520">
                <a:moveTo>
                  <a:pt x="352044" y="175259"/>
                </a:moveTo>
                <a:lnTo>
                  <a:pt x="351285" y="174504"/>
                </a:lnTo>
                <a:lnTo>
                  <a:pt x="264414" y="175259"/>
                </a:lnTo>
                <a:lnTo>
                  <a:pt x="352044" y="1752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85729" y="3435096"/>
            <a:ext cx="375920" cy="363220"/>
          </a:xfrm>
          <a:custGeom>
            <a:avLst/>
            <a:gdLst/>
            <a:ahLst/>
            <a:cxnLst/>
            <a:rect l="l" t="t" r="r" b="b"/>
            <a:pathLst>
              <a:path w="375920" h="363220">
                <a:moveTo>
                  <a:pt x="194366" y="6858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7545"/>
                </a:lnTo>
                <a:lnTo>
                  <a:pt x="16002" y="177545"/>
                </a:lnTo>
                <a:lnTo>
                  <a:pt x="166116" y="27432"/>
                </a:lnTo>
                <a:lnTo>
                  <a:pt x="167640" y="26670"/>
                </a:lnTo>
                <a:lnTo>
                  <a:pt x="187452" y="6858"/>
                </a:lnTo>
                <a:lnTo>
                  <a:pt x="194366" y="6858"/>
                </a:lnTo>
                <a:close/>
              </a:path>
              <a:path w="375920" h="363220">
                <a:moveTo>
                  <a:pt x="16002" y="177545"/>
                </a:moveTo>
                <a:lnTo>
                  <a:pt x="11430" y="177545"/>
                </a:lnTo>
                <a:lnTo>
                  <a:pt x="12649" y="180898"/>
                </a:lnTo>
                <a:lnTo>
                  <a:pt x="16002" y="177545"/>
                </a:lnTo>
                <a:close/>
              </a:path>
              <a:path w="375920" h="363220">
                <a:moveTo>
                  <a:pt x="12649" y="180898"/>
                </a:moveTo>
                <a:lnTo>
                  <a:pt x="11430" y="177545"/>
                </a:lnTo>
                <a:lnTo>
                  <a:pt x="11430" y="186689"/>
                </a:lnTo>
                <a:lnTo>
                  <a:pt x="12192" y="186689"/>
                </a:lnTo>
                <a:lnTo>
                  <a:pt x="12192" y="181356"/>
                </a:lnTo>
                <a:lnTo>
                  <a:pt x="12649" y="180898"/>
                </a:lnTo>
                <a:close/>
              </a:path>
              <a:path w="375920" h="363220">
                <a:moveTo>
                  <a:pt x="99060" y="186689"/>
                </a:moveTo>
                <a:lnTo>
                  <a:pt x="94488" y="182117"/>
                </a:lnTo>
                <a:lnTo>
                  <a:pt x="12192" y="181356"/>
                </a:lnTo>
                <a:lnTo>
                  <a:pt x="12192" y="186689"/>
                </a:lnTo>
                <a:lnTo>
                  <a:pt x="99060" y="186689"/>
                </a:lnTo>
                <a:close/>
              </a:path>
              <a:path w="375920" h="363220">
                <a:moveTo>
                  <a:pt x="280416" y="362711"/>
                </a:moveTo>
                <a:lnTo>
                  <a:pt x="280416" y="357378"/>
                </a:lnTo>
                <a:lnTo>
                  <a:pt x="99060" y="357378"/>
                </a:lnTo>
                <a:lnTo>
                  <a:pt x="99060" y="182118"/>
                </a:lnTo>
                <a:lnTo>
                  <a:pt x="94488" y="182077"/>
                </a:lnTo>
                <a:lnTo>
                  <a:pt x="99060" y="186689"/>
                </a:lnTo>
                <a:lnTo>
                  <a:pt x="99060" y="362711"/>
                </a:lnTo>
                <a:lnTo>
                  <a:pt x="280416" y="362711"/>
                </a:lnTo>
                <a:close/>
              </a:path>
              <a:path w="375920" h="363220">
                <a:moveTo>
                  <a:pt x="99060" y="362711"/>
                </a:moveTo>
                <a:lnTo>
                  <a:pt x="99060" y="186689"/>
                </a:lnTo>
                <a:lnTo>
                  <a:pt x="94488" y="186689"/>
                </a:lnTo>
                <a:lnTo>
                  <a:pt x="94488" y="362711"/>
                </a:lnTo>
                <a:lnTo>
                  <a:pt x="99060" y="362711"/>
                </a:lnTo>
                <a:close/>
              </a:path>
              <a:path w="375920" h="363220">
                <a:moveTo>
                  <a:pt x="375666" y="186689"/>
                </a:moveTo>
                <a:lnTo>
                  <a:pt x="194366" y="6858"/>
                </a:lnTo>
                <a:lnTo>
                  <a:pt x="188214" y="6858"/>
                </a:lnTo>
                <a:lnTo>
                  <a:pt x="333519" y="151519"/>
                </a:lnTo>
                <a:lnTo>
                  <a:pt x="333756" y="151638"/>
                </a:lnTo>
                <a:lnTo>
                  <a:pt x="359663" y="177546"/>
                </a:lnTo>
                <a:lnTo>
                  <a:pt x="363474" y="177545"/>
                </a:lnTo>
                <a:lnTo>
                  <a:pt x="363474" y="181356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3220">
                <a:moveTo>
                  <a:pt x="333519" y="151519"/>
                </a:moveTo>
                <a:lnTo>
                  <a:pt x="191261" y="9906"/>
                </a:lnTo>
                <a:lnTo>
                  <a:pt x="332232" y="150876"/>
                </a:lnTo>
                <a:lnTo>
                  <a:pt x="333519" y="151519"/>
                </a:lnTo>
                <a:close/>
              </a:path>
              <a:path w="375920" h="363220">
                <a:moveTo>
                  <a:pt x="363474" y="186689"/>
                </a:moveTo>
                <a:lnTo>
                  <a:pt x="363474" y="181356"/>
                </a:lnTo>
                <a:lnTo>
                  <a:pt x="362084" y="181368"/>
                </a:lnTo>
                <a:lnTo>
                  <a:pt x="360426" y="185927"/>
                </a:lnTo>
                <a:lnTo>
                  <a:pt x="355919" y="181421"/>
                </a:lnTo>
                <a:lnTo>
                  <a:pt x="275844" y="182118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322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3220">
                <a:moveTo>
                  <a:pt x="280416" y="357378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7378"/>
                </a:lnTo>
                <a:lnTo>
                  <a:pt x="280416" y="357378"/>
                </a:lnTo>
                <a:close/>
              </a:path>
              <a:path w="375920" h="363220">
                <a:moveTo>
                  <a:pt x="359663" y="177545"/>
                </a:moveTo>
                <a:lnTo>
                  <a:pt x="333756" y="151638"/>
                </a:lnTo>
                <a:lnTo>
                  <a:pt x="333519" y="151519"/>
                </a:lnTo>
                <a:lnTo>
                  <a:pt x="359663" y="177545"/>
                </a:lnTo>
                <a:close/>
              </a:path>
              <a:path w="375920" h="363220">
                <a:moveTo>
                  <a:pt x="362084" y="181368"/>
                </a:moveTo>
                <a:lnTo>
                  <a:pt x="355919" y="181421"/>
                </a:lnTo>
                <a:lnTo>
                  <a:pt x="360426" y="185927"/>
                </a:lnTo>
                <a:lnTo>
                  <a:pt x="362084" y="181368"/>
                </a:lnTo>
                <a:close/>
              </a:path>
              <a:path w="375920" h="363220">
                <a:moveTo>
                  <a:pt x="363474" y="177545"/>
                </a:moveTo>
                <a:lnTo>
                  <a:pt x="359663" y="177545"/>
                </a:lnTo>
                <a:lnTo>
                  <a:pt x="362457" y="180340"/>
                </a:lnTo>
                <a:lnTo>
                  <a:pt x="363474" y="177545"/>
                </a:lnTo>
                <a:close/>
              </a:path>
              <a:path w="375920" h="363220">
                <a:moveTo>
                  <a:pt x="363474" y="181356"/>
                </a:moveTo>
                <a:lnTo>
                  <a:pt x="363474" y="177545"/>
                </a:lnTo>
                <a:lnTo>
                  <a:pt x="362457" y="180340"/>
                </a:lnTo>
                <a:lnTo>
                  <a:pt x="363474" y="18135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7159" y="3441953"/>
            <a:ext cx="352425" cy="350520"/>
          </a:xfrm>
          <a:custGeom>
            <a:avLst/>
            <a:gdLst/>
            <a:ahLst/>
            <a:cxnLst/>
            <a:rect l="l" t="t" r="r" b="b"/>
            <a:pathLst>
              <a:path w="352425" h="350520">
                <a:moveTo>
                  <a:pt x="352044" y="175260"/>
                </a:moveTo>
                <a:lnTo>
                  <a:pt x="176022" y="0"/>
                </a:lnTo>
                <a:lnTo>
                  <a:pt x="0" y="175260"/>
                </a:lnTo>
                <a:lnTo>
                  <a:pt x="87630" y="175260"/>
                </a:lnTo>
                <a:lnTo>
                  <a:pt x="87630" y="350520"/>
                </a:lnTo>
                <a:lnTo>
                  <a:pt x="264414" y="350520"/>
                </a:lnTo>
                <a:lnTo>
                  <a:pt x="264414" y="175260"/>
                </a:lnTo>
                <a:lnTo>
                  <a:pt x="352044" y="175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85729" y="3435096"/>
            <a:ext cx="375920" cy="363220"/>
          </a:xfrm>
          <a:custGeom>
            <a:avLst/>
            <a:gdLst/>
            <a:ahLst/>
            <a:cxnLst/>
            <a:rect l="l" t="t" r="r" b="b"/>
            <a:pathLst>
              <a:path w="375920" h="363220">
                <a:moveTo>
                  <a:pt x="375666" y="186689"/>
                </a:moveTo>
                <a:lnTo>
                  <a:pt x="187451" y="0"/>
                </a:lnTo>
                <a:lnTo>
                  <a:pt x="0" y="186689"/>
                </a:lnTo>
                <a:lnTo>
                  <a:pt x="11430" y="186689"/>
                </a:lnTo>
                <a:lnTo>
                  <a:pt x="11430" y="177545"/>
                </a:lnTo>
                <a:lnTo>
                  <a:pt x="22896" y="177545"/>
                </a:lnTo>
                <a:lnTo>
                  <a:pt x="184404" y="16734"/>
                </a:lnTo>
                <a:lnTo>
                  <a:pt x="184404" y="9905"/>
                </a:lnTo>
                <a:lnTo>
                  <a:pt x="191262" y="9905"/>
                </a:lnTo>
                <a:lnTo>
                  <a:pt x="191262" y="16763"/>
                </a:lnTo>
                <a:lnTo>
                  <a:pt x="352044" y="177545"/>
                </a:lnTo>
                <a:lnTo>
                  <a:pt x="363474" y="177545"/>
                </a:lnTo>
                <a:lnTo>
                  <a:pt x="363474" y="186689"/>
                </a:lnTo>
                <a:lnTo>
                  <a:pt x="375666" y="186689"/>
                </a:lnTo>
                <a:close/>
              </a:path>
              <a:path w="375920" h="363220">
                <a:moveTo>
                  <a:pt x="22896" y="177545"/>
                </a:moveTo>
                <a:lnTo>
                  <a:pt x="11430" y="177545"/>
                </a:lnTo>
                <a:lnTo>
                  <a:pt x="14478" y="185927"/>
                </a:lnTo>
                <a:lnTo>
                  <a:pt x="22896" y="177545"/>
                </a:lnTo>
                <a:close/>
              </a:path>
              <a:path w="375920" h="363220">
                <a:moveTo>
                  <a:pt x="104394" y="352805"/>
                </a:moveTo>
                <a:lnTo>
                  <a:pt x="104394" y="177545"/>
                </a:lnTo>
                <a:lnTo>
                  <a:pt x="22896" y="177545"/>
                </a:lnTo>
                <a:lnTo>
                  <a:pt x="14478" y="185927"/>
                </a:lnTo>
                <a:lnTo>
                  <a:pt x="11430" y="177545"/>
                </a:lnTo>
                <a:lnTo>
                  <a:pt x="11430" y="186689"/>
                </a:lnTo>
                <a:lnTo>
                  <a:pt x="94488" y="186689"/>
                </a:lnTo>
                <a:lnTo>
                  <a:pt x="94488" y="182117"/>
                </a:lnTo>
                <a:lnTo>
                  <a:pt x="99060" y="186689"/>
                </a:lnTo>
                <a:lnTo>
                  <a:pt x="99060" y="352805"/>
                </a:lnTo>
                <a:lnTo>
                  <a:pt x="104394" y="352805"/>
                </a:lnTo>
                <a:close/>
              </a:path>
              <a:path w="375920" h="363220">
                <a:moveTo>
                  <a:pt x="99060" y="186689"/>
                </a:moveTo>
                <a:lnTo>
                  <a:pt x="94488" y="182117"/>
                </a:lnTo>
                <a:lnTo>
                  <a:pt x="94488" y="186689"/>
                </a:lnTo>
                <a:lnTo>
                  <a:pt x="99060" y="186689"/>
                </a:lnTo>
                <a:close/>
              </a:path>
              <a:path w="375920" h="363220">
                <a:moveTo>
                  <a:pt x="104394" y="362711"/>
                </a:moveTo>
                <a:lnTo>
                  <a:pt x="104394" y="357377"/>
                </a:lnTo>
                <a:lnTo>
                  <a:pt x="99060" y="352805"/>
                </a:lnTo>
                <a:lnTo>
                  <a:pt x="99060" y="186689"/>
                </a:lnTo>
                <a:lnTo>
                  <a:pt x="94488" y="186689"/>
                </a:lnTo>
                <a:lnTo>
                  <a:pt x="94488" y="362711"/>
                </a:lnTo>
                <a:lnTo>
                  <a:pt x="104394" y="362711"/>
                </a:lnTo>
                <a:close/>
              </a:path>
              <a:path w="375920" h="363220">
                <a:moveTo>
                  <a:pt x="275844" y="352805"/>
                </a:moveTo>
                <a:lnTo>
                  <a:pt x="99060" y="352805"/>
                </a:lnTo>
                <a:lnTo>
                  <a:pt x="104394" y="357377"/>
                </a:lnTo>
                <a:lnTo>
                  <a:pt x="104394" y="362711"/>
                </a:lnTo>
                <a:lnTo>
                  <a:pt x="271272" y="362711"/>
                </a:lnTo>
                <a:lnTo>
                  <a:pt x="271272" y="357377"/>
                </a:lnTo>
                <a:lnTo>
                  <a:pt x="275844" y="352805"/>
                </a:lnTo>
                <a:close/>
              </a:path>
              <a:path w="375920" h="363220">
                <a:moveTo>
                  <a:pt x="191262" y="9905"/>
                </a:moveTo>
                <a:lnTo>
                  <a:pt x="184404" y="9905"/>
                </a:lnTo>
                <a:lnTo>
                  <a:pt x="187825" y="13327"/>
                </a:lnTo>
                <a:lnTo>
                  <a:pt x="191262" y="9905"/>
                </a:lnTo>
                <a:close/>
              </a:path>
              <a:path w="375920" h="363220">
                <a:moveTo>
                  <a:pt x="187825" y="13327"/>
                </a:moveTo>
                <a:lnTo>
                  <a:pt x="184404" y="9905"/>
                </a:lnTo>
                <a:lnTo>
                  <a:pt x="184404" y="16734"/>
                </a:lnTo>
                <a:lnTo>
                  <a:pt x="187825" y="13327"/>
                </a:lnTo>
                <a:close/>
              </a:path>
              <a:path w="375920" h="363220">
                <a:moveTo>
                  <a:pt x="191262" y="16763"/>
                </a:moveTo>
                <a:lnTo>
                  <a:pt x="191262" y="9905"/>
                </a:lnTo>
                <a:lnTo>
                  <a:pt x="187825" y="13327"/>
                </a:lnTo>
                <a:lnTo>
                  <a:pt x="191262" y="16763"/>
                </a:lnTo>
                <a:close/>
              </a:path>
              <a:path w="375920" h="363220">
                <a:moveTo>
                  <a:pt x="363474" y="186689"/>
                </a:moveTo>
                <a:lnTo>
                  <a:pt x="363474" y="177545"/>
                </a:lnTo>
                <a:lnTo>
                  <a:pt x="360426" y="185927"/>
                </a:lnTo>
                <a:lnTo>
                  <a:pt x="352044" y="177545"/>
                </a:lnTo>
                <a:lnTo>
                  <a:pt x="271272" y="177545"/>
                </a:lnTo>
                <a:lnTo>
                  <a:pt x="271272" y="352805"/>
                </a:lnTo>
                <a:lnTo>
                  <a:pt x="275844" y="352805"/>
                </a:lnTo>
                <a:lnTo>
                  <a:pt x="275844" y="186689"/>
                </a:lnTo>
                <a:lnTo>
                  <a:pt x="280416" y="182117"/>
                </a:lnTo>
                <a:lnTo>
                  <a:pt x="280416" y="186689"/>
                </a:lnTo>
                <a:lnTo>
                  <a:pt x="363474" y="186689"/>
                </a:lnTo>
                <a:close/>
              </a:path>
              <a:path w="375920" h="363220">
                <a:moveTo>
                  <a:pt x="280416" y="362711"/>
                </a:moveTo>
                <a:lnTo>
                  <a:pt x="280416" y="186689"/>
                </a:lnTo>
                <a:lnTo>
                  <a:pt x="275844" y="186689"/>
                </a:lnTo>
                <a:lnTo>
                  <a:pt x="275844" y="352805"/>
                </a:lnTo>
                <a:lnTo>
                  <a:pt x="271272" y="357377"/>
                </a:lnTo>
                <a:lnTo>
                  <a:pt x="271272" y="362711"/>
                </a:lnTo>
                <a:lnTo>
                  <a:pt x="280416" y="362711"/>
                </a:lnTo>
                <a:close/>
              </a:path>
              <a:path w="375920" h="363220">
                <a:moveTo>
                  <a:pt x="280416" y="186689"/>
                </a:moveTo>
                <a:lnTo>
                  <a:pt x="280416" y="182117"/>
                </a:lnTo>
                <a:lnTo>
                  <a:pt x="275844" y="186689"/>
                </a:lnTo>
                <a:lnTo>
                  <a:pt x="280416" y="186689"/>
                </a:lnTo>
                <a:close/>
              </a:path>
              <a:path w="375920" h="363220">
                <a:moveTo>
                  <a:pt x="363474" y="177545"/>
                </a:moveTo>
                <a:lnTo>
                  <a:pt x="352044" y="177545"/>
                </a:lnTo>
                <a:lnTo>
                  <a:pt x="360426" y="185927"/>
                </a:lnTo>
                <a:lnTo>
                  <a:pt x="363474" y="17754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24495" y="3040379"/>
            <a:ext cx="15220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First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Level</a:t>
            </a:r>
            <a:r>
              <a:rPr sz="1800" spc="-9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(L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1435" y="3820655"/>
            <a:ext cx="18522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Second Level</a:t>
            </a:r>
            <a:r>
              <a:rPr sz="1800" spc="-95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(L</a:t>
            </a:r>
            <a:r>
              <a:rPr sz="1400" dirty="0">
                <a:solidFill>
                  <a:srgbClr val="1D494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6863" y="4681740"/>
            <a:ext cx="15982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Third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Level</a:t>
            </a:r>
            <a:r>
              <a:rPr sz="1800" spc="-11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(L</a:t>
            </a:r>
            <a:r>
              <a:rPr sz="1400" dirty="0">
                <a:solidFill>
                  <a:srgbClr val="1D494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24495" y="5539727"/>
            <a:ext cx="17379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Fourth 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Level</a:t>
            </a:r>
            <a:r>
              <a:rPr sz="1800" spc="-110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(L</a:t>
            </a:r>
            <a:r>
              <a:rPr sz="1400" dirty="0">
                <a:solidFill>
                  <a:srgbClr val="1D494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54272" y="3516629"/>
            <a:ext cx="18700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130">
              <a:lnSpc>
                <a:spcPct val="10000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41319" y="4379214"/>
            <a:ext cx="161353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>
              <a:lnSpc>
                <a:spcPct val="10000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93975" y="2868929"/>
            <a:ext cx="864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Abstract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93975" y="5373636"/>
            <a:ext cx="9531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Concrete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67925" y="5473446"/>
            <a:ext cx="4938521" cy="457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54272" y="5196840"/>
            <a:ext cx="204597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305">
              <a:lnSpc>
                <a:spcPct val="10000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1D4940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45059" y="3132805"/>
            <a:ext cx="160020" cy="1605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45059" y="3132805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072"/>
                </a:moveTo>
                <a:lnTo>
                  <a:pt x="158496" y="65308"/>
                </a:lnTo>
                <a:lnTo>
                  <a:pt x="140371" y="28628"/>
                </a:lnTo>
                <a:lnTo>
                  <a:pt x="111951" y="6922"/>
                </a:lnTo>
                <a:lnTo>
                  <a:pt x="78547" y="0"/>
                </a:lnTo>
                <a:lnTo>
                  <a:pt x="45468" y="7675"/>
                </a:lnTo>
                <a:lnTo>
                  <a:pt x="18024" y="29761"/>
                </a:lnTo>
                <a:lnTo>
                  <a:pt x="1523" y="66070"/>
                </a:lnTo>
                <a:lnTo>
                  <a:pt x="0" y="74452"/>
                </a:lnTo>
                <a:lnTo>
                  <a:pt x="0" y="91216"/>
                </a:lnTo>
                <a:lnTo>
                  <a:pt x="1524" y="99598"/>
                </a:lnTo>
                <a:lnTo>
                  <a:pt x="3810" y="107218"/>
                </a:lnTo>
                <a:lnTo>
                  <a:pt x="9144" y="116054"/>
                </a:lnTo>
                <a:lnTo>
                  <a:pt x="9144" y="82072"/>
                </a:lnTo>
                <a:lnTo>
                  <a:pt x="9906" y="74452"/>
                </a:lnTo>
                <a:lnTo>
                  <a:pt x="10667" y="67594"/>
                </a:lnTo>
                <a:lnTo>
                  <a:pt x="31872" y="28856"/>
                </a:lnTo>
                <a:lnTo>
                  <a:pt x="65301" y="10920"/>
                </a:lnTo>
                <a:lnTo>
                  <a:pt x="102073" y="13116"/>
                </a:lnTo>
                <a:lnTo>
                  <a:pt x="133304" y="34770"/>
                </a:lnTo>
                <a:lnTo>
                  <a:pt x="150114" y="75214"/>
                </a:lnTo>
                <a:lnTo>
                  <a:pt x="150114" y="121593"/>
                </a:lnTo>
                <a:lnTo>
                  <a:pt x="160020" y="82072"/>
                </a:lnTo>
                <a:close/>
              </a:path>
              <a:path w="160020" h="164464">
                <a:moveTo>
                  <a:pt x="150114" y="121593"/>
                </a:moveTo>
                <a:lnTo>
                  <a:pt x="150114" y="90454"/>
                </a:lnTo>
                <a:lnTo>
                  <a:pt x="134013" y="129361"/>
                </a:lnTo>
                <a:lnTo>
                  <a:pt x="104186" y="151104"/>
                </a:lnTo>
                <a:lnTo>
                  <a:pt x="35290" y="139426"/>
                </a:lnTo>
                <a:lnTo>
                  <a:pt x="12192" y="104170"/>
                </a:lnTo>
                <a:lnTo>
                  <a:pt x="9144" y="82072"/>
                </a:lnTo>
                <a:lnTo>
                  <a:pt x="9144" y="116054"/>
                </a:lnTo>
                <a:lnTo>
                  <a:pt x="25651" y="143402"/>
                </a:lnTo>
                <a:lnTo>
                  <a:pt x="57175" y="161912"/>
                </a:lnTo>
                <a:lnTo>
                  <a:pt x="92378" y="163891"/>
                </a:lnTo>
                <a:lnTo>
                  <a:pt x="125255" y="150482"/>
                </a:lnTo>
                <a:lnTo>
                  <a:pt x="149804" y="122828"/>
                </a:lnTo>
                <a:lnTo>
                  <a:pt x="150114" y="121593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78993" y="3132191"/>
            <a:ext cx="160020" cy="160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78993" y="3132191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1924"/>
                </a:moveTo>
                <a:lnTo>
                  <a:pt x="141224" y="29323"/>
                </a:lnTo>
                <a:lnTo>
                  <a:pt x="79671" y="0"/>
                </a:lnTo>
                <a:lnTo>
                  <a:pt x="46030" y="7304"/>
                </a:lnTo>
                <a:lnTo>
                  <a:pt x="18080" y="29274"/>
                </a:lnTo>
                <a:lnTo>
                  <a:pt x="1523" y="65922"/>
                </a:lnTo>
                <a:lnTo>
                  <a:pt x="0" y="74304"/>
                </a:lnTo>
                <a:lnTo>
                  <a:pt x="0" y="91068"/>
                </a:lnTo>
                <a:lnTo>
                  <a:pt x="1524" y="99450"/>
                </a:lnTo>
                <a:lnTo>
                  <a:pt x="3048" y="107070"/>
                </a:lnTo>
                <a:lnTo>
                  <a:pt x="9144" y="116921"/>
                </a:lnTo>
                <a:lnTo>
                  <a:pt x="9144" y="81924"/>
                </a:lnTo>
                <a:lnTo>
                  <a:pt x="9906" y="75066"/>
                </a:lnTo>
                <a:lnTo>
                  <a:pt x="10667" y="67446"/>
                </a:lnTo>
                <a:lnTo>
                  <a:pt x="31196" y="28969"/>
                </a:lnTo>
                <a:lnTo>
                  <a:pt x="64591" y="11007"/>
                </a:lnTo>
                <a:lnTo>
                  <a:pt x="101667" y="13045"/>
                </a:lnTo>
                <a:lnTo>
                  <a:pt x="133236" y="34569"/>
                </a:lnTo>
                <a:lnTo>
                  <a:pt x="150114" y="75066"/>
                </a:lnTo>
                <a:lnTo>
                  <a:pt x="150114" y="120882"/>
                </a:lnTo>
                <a:lnTo>
                  <a:pt x="160020" y="81924"/>
                </a:lnTo>
                <a:close/>
              </a:path>
              <a:path w="160020" h="164464">
                <a:moveTo>
                  <a:pt x="150114" y="120882"/>
                </a:moveTo>
                <a:lnTo>
                  <a:pt x="150114" y="90306"/>
                </a:lnTo>
                <a:lnTo>
                  <a:pt x="134160" y="129001"/>
                </a:lnTo>
                <a:lnTo>
                  <a:pt x="104390" y="150823"/>
                </a:lnTo>
                <a:lnTo>
                  <a:pt x="35405" y="139436"/>
                </a:lnTo>
                <a:lnTo>
                  <a:pt x="12192" y="104022"/>
                </a:lnTo>
                <a:lnTo>
                  <a:pt x="9144" y="89544"/>
                </a:lnTo>
                <a:lnTo>
                  <a:pt x="9144" y="116921"/>
                </a:lnTo>
                <a:lnTo>
                  <a:pt x="25437" y="143253"/>
                </a:lnTo>
                <a:lnTo>
                  <a:pt x="57144" y="161844"/>
                </a:lnTo>
                <a:lnTo>
                  <a:pt x="92311" y="163925"/>
                </a:lnTo>
                <a:lnTo>
                  <a:pt x="125083" y="150577"/>
                </a:lnTo>
                <a:lnTo>
                  <a:pt x="149605" y="122883"/>
                </a:lnTo>
                <a:lnTo>
                  <a:pt x="150114" y="120882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3595" y="3133691"/>
            <a:ext cx="160020" cy="160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3595" y="3133691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1948"/>
                </a:moveTo>
                <a:lnTo>
                  <a:pt x="158496" y="65946"/>
                </a:lnTo>
                <a:lnTo>
                  <a:pt x="141362" y="29286"/>
                </a:lnTo>
                <a:lnTo>
                  <a:pt x="113354" y="7309"/>
                </a:lnTo>
                <a:lnTo>
                  <a:pt x="79919" y="0"/>
                </a:lnTo>
                <a:lnTo>
                  <a:pt x="46504" y="7345"/>
                </a:lnTo>
                <a:lnTo>
                  <a:pt x="18556" y="29332"/>
                </a:lnTo>
                <a:lnTo>
                  <a:pt x="1523" y="65946"/>
                </a:lnTo>
                <a:lnTo>
                  <a:pt x="0" y="74328"/>
                </a:lnTo>
                <a:lnTo>
                  <a:pt x="0" y="91092"/>
                </a:lnTo>
                <a:lnTo>
                  <a:pt x="1524" y="99474"/>
                </a:lnTo>
                <a:lnTo>
                  <a:pt x="3810" y="107094"/>
                </a:lnTo>
                <a:lnTo>
                  <a:pt x="9144" y="116014"/>
                </a:lnTo>
                <a:lnTo>
                  <a:pt x="9144" y="81948"/>
                </a:lnTo>
                <a:lnTo>
                  <a:pt x="9906" y="75090"/>
                </a:lnTo>
                <a:lnTo>
                  <a:pt x="10667" y="67470"/>
                </a:lnTo>
                <a:lnTo>
                  <a:pt x="31916" y="28970"/>
                </a:lnTo>
                <a:lnTo>
                  <a:pt x="65323" y="10961"/>
                </a:lnTo>
                <a:lnTo>
                  <a:pt x="102051" y="12964"/>
                </a:lnTo>
                <a:lnTo>
                  <a:pt x="133260" y="34500"/>
                </a:lnTo>
                <a:lnTo>
                  <a:pt x="150114" y="75090"/>
                </a:lnTo>
                <a:lnTo>
                  <a:pt x="150876" y="82710"/>
                </a:lnTo>
                <a:lnTo>
                  <a:pt x="150876" y="119062"/>
                </a:lnTo>
                <a:lnTo>
                  <a:pt x="160020" y="81948"/>
                </a:lnTo>
                <a:close/>
              </a:path>
              <a:path w="160020" h="164464">
                <a:moveTo>
                  <a:pt x="150876" y="119062"/>
                </a:moveTo>
                <a:lnTo>
                  <a:pt x="150876" y="82710"/>
                </a:lnTo>
                <a:lnTo>
                  <a:pt x="150114" y="90330"/>
                </a:lnTo>
                <a:lnTo>
                  <a:pt x="134220" y="129298"/>
                </a:lnTo>
                <a:lnTo>
                  <a:pt x="104423" y="151017"/>
                </a:lnTo>
                <a:lnTo>
                  <a:pt x="68781" y="154623"/>
                </a:lnTo>
                <a:lnTo>
                  <a:pt x="35351" y="139254"/>
                </a:lnTo>
                <a:lnTo>
                  <a:pt x="12192" y="104046"/>
                </a:lnTo>
                <a:lnTo>
                  <a:pt x="10668" y="97188"/>
                </a:lnTo>
                <a:lnTo>
                  <a:pt x="9144" y="81948"/>
                </a:lnTo>
                <a:lnTo>
                  <a:pt x="9144" y="116014"/>
                </a:lnTo>
                <a:lnTo>
                  <a:pt x="25500" y="143369"/>
                </a:lnTo>
                <a:lnTo>
                  <a:pt x="57056" y="161927"/>
                </a:lnTo>
                <a:lnTo>
                  <a:pt x="92382" y="163915"/>
                </a:lnTo>
                <a:lnTo>
                  <a:pt x="125382" y="150483"/>
                </a:lnTo>
                <a:lnTo>
                  <a:pt x="149960" y="122777"/>
                </a:lnTo>
                <a:lnTo>
                  <a:pt x="150876" y="119062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2769" y="3131248"/>
            <a:ext cx="160020" cy="1605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72769" y="3131248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105"/>
                </a:moveTo>
                <a:lnTo>
                  <a:pt x="160020" y="73723"/>
                </a:lnTo>
                <a:lnTo>
                  <a:pt x="158496" y="65341"/>
                </a:lnTo>
                <a:lnTo>
                  <a:pt x="141207" y="28906"/>
                </a:lnTo>
                <a:lnTo>
                  <a:pt x="113230" y="7135"/>
                </a:lnTo>
                <a:lnTo>
                  <a:pt x="79919" y="0"/>
                </a:lnTo>
                <a:lnTo>
                  <a:pt x="46628" y="7469"/>
                </a:lnTo>
                <a:lnTo>
                  <a:pt x="18712" y="29513"/>
                </a:lnTo>
                <a:lnTo>
                  <a:pt x="1523" y="66103"/>
                </a:lnTo>
                <a:lnTo>
                  <a:pt x="0" y="82867"/>
                </a:lnTo>
                <a:lnTo>
                  <a:pt x="1524" y="99631"/>
                </a:lnTo>
                <a:lnTo>
                  <a:pt x="3810" y="107251"/>
                </a:lnTo>
                <a:lnTo>
                  <a:pt x="9906" y="117182"/>
                </a:lnTo>
                <a:lnTo>
                  <a:pt x="9906" y="74485"/>
                </a:lnTo>
                <a:lnTo>
                  <a:pt x="11429" y="67627"/>
                </a:lnTo>
                <a:lnTo>
                  <a:pt x="31927" y="29023"/>
                </a:lnTo>
                <a:lnTo>
                  <a:pt x="65475" y="11118"/>
                </a:lnTo>
                <a:lnTo>
                  <a:pt x="102643" y="13277"/>
                </a:lnTo>
                <a:lnTo>
                  <a:pt x="133999" y="34865"/>
                </a:lnTo>
                <a:lnTo>
                  <a:pt x="150114" y="75247"/>
                </a:lnTo>
                <a:lnTo>
                  <a:pt x="150876" y="82867"/>
                </a:lnTo>
                <a:lnTo>
                  <a:pt x="150876" y="120156"/>
                </a:lnTo>
                <a:lnTo>
                  <a:pt x="160020" y="82105"/>
                </a:lnTo>
                <a:close/>
              </a:path>
              <a:path w="160020" h="164464">
                <a:moveTo>
                  <a:pt x="150876" y="120156"/>
                </a:moveTo>
                <a:lnTo>
                  <a:pt x="150876" y="82867"/>
                </a:lnTo>
                <a:lnTo>
                  <a:pt x="150114" y="90487"/>
                </a:lnTo>
                <a:lnTo>
                  <a:pt x="134966" y="129184"/>
                </a:lnTo>
                <a:lnTo>
                  <a:pt x="105220" y="150874"/>
                </a:lnTo>
                <a:lnTo>
                  <a:pt x="69332" y="154586"/>
                </a:lnTo>
                <a:lnTo>
                  <a:pt x="35757" y="139353"/>
                </a:lnTo>
                <a:lnTo>
                  <a:pt x="12954" y="104203"/>
                </a:lnTo>
                <a:lnTo>
                  <a:pt x="11430" y="97345"/>
                </a:lnTo>
                <a:lnTo>
                  <a:pt x="9906" y="89725"/>
                </a:lnTo>
                <a:lnTo>
                  <a:pt x="9906" y="117182"/>
                </a:lnTo>
                <a:lnTo>
                  <a:pt x="25962" y="143341"/>
                </a:lnTo>
                <a:lnTo>
                  <a:pt x="57705" y="161881"/>
                </a:lnTo>
                <a:lnTo>
                  <a:pt x="93011" y="163949"/>
                </a:lnTo>
                <a:lnTo>
                  <a:pt x="125851" y="150623"/>
                </a:lnTo>
                <a:lnTo>
                  <a:pt x="150196" y="122982"/>
                </a:lnTo>
                <a:lnTo>
                  <a:pt x="150876" y="120156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06703" y="3130519"/>
            <a:ext cx="160020" cy="1605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6703" y="3130519"/>
            <a:ext cx="160020" cy="164465"/>
          </a:xfrm>
          <a:custGeom>
            <a:avLst/>
            <a:gdLst/>
            <a:ahLst/>
            <a:cxnLst/>
            <a:rect l="l" t="t" r="r" b="b"/>
            <a:pathLst>
              <a:path w="160020" h="164464">
                <a:moveTo>
                  <a:pt x="160020" y="82072"/>
                </a:moveTo>
                <a:lnTo>
                  <a:pt x="160020" y="73690"/>
                </a:lnTo>
                <a:lnTo>
                  <a:pt x="158496" y="65308"/>
                </a:lnTo>
                <a:lnTo>
                  <a:pt x="140960" y="28935"/>
                </a:lnTo>
                <a:lnTo>
                  <a:pt x="112948" y="7167"/>
                </a:lnTo>
                <a:lnTo>
                  <a:pt x="79729" y="0"/>
                </a:lnTo>
                <a:lnTo>
                  <a:pt x="46572" y="7430"/>
                </a:lnTo>
                <a:lnTo>
                  <a:pt x="18747" y="29454"/>
                </a:lnTo>
                <a:lnTo>
                  <a:pt x="1523" y="66070"/>
                </a:lnTo>
                <a:lnTo>
                  <a:pt x="0" y="82834"/>
                </a:lnTo>
                <a:lnTo>
                  <a:pt x="1524" y="99598"/>
                </a:lnTo>
                <a:lnTo>
                  <a:pt x="3810" y="107218"/>
                </a:lnTo>
                <a:lnTo>
                  <a:pt x="9906" y="117251"/>
                </a:lnTo>
                <a:lnTo>
                  <a:pt x="9906" y="74452"/>
                </a:lnTo>
                <a:lnTo>
                  <a:pt x="11429" y="67594"/>
                </a:lnTo>
                <a:lnTo>
                  <a:pt x="32038" y="28808"/>
                </a:lnTo>
                <a:lnTo>
                  <a:pt x="65652" y="11025"/>
                </a:lnTo>
                <a:lnTo>
                  <a:pt x="102831" y="13395"/>
                </a:lnTo>
                <a:lnTo>
                  <a:pt x="134132" y="35074"/>
                </a:lnTo>
                <a:lnTo>
                  <a:pt x="150114" y="75214"/>
                </a:lnTo>
                <a:lnTo>
                  <a:pt x="150876" y="82834"/>
                </a:lnTo>
                <a:lnTo>
                  <a:pt x="150876" y="119446"/>
                </a:lnTo>
                <a:lnTo>
                  <a:pt x="160020" y="82072"/>
                </a:lnTo>
                <a:close/>
              </a:path>
              <a:path w="160020" h="164464">
                <a:moveTo>
                  <a:pt x="150876" y="119446"/>
                </a:moveTo>
                <a:lnTo>
                  <a:pt x="150876" y="82834"/>
                </a:lnTo>
                <a:lnTo>
                  <a:pt x="150114" y="90454"/>
                </a:lnTo>
                <a:lnTo>
                  <a:pt x="134393" y="129284"/>
                </a:lnTo>
                <a:lnTo>
                  <a:pt x="104690" y="151047"/>
                </a:lnTo>
                <a:lnTo>
                  <a:pt x="69131" y="154767"/>
                </a:lnTo>
                <a:lnTo>
                  <a:pt x="35843" y="139467"/>
                </a:lnTo>
                <a:lnTo>
                  <a:pt x="12954" y="104170"/>
                </a:lnTo>
                <a:lnTo>
                  <a:pt x="10668" y="97312"/>
                </a:lnTo>
                <a:lnTo>
                  <a:pt x="9906" y="89692"/>
                </a:lnTo>
                <a:lnTo>
                  <a:pt x="9906" y="117251"/>
                </a:lnTo>
                <a:lnTo>
                  <a:pt x="25782" y="143381"/>
                </a:lnTo>
                <a:lnTo>
                  <a:pt x="57426" y="161904"/>
                </a:lnTo>
                <a:lnTo>
                  <a:pt x="92706" y="163910"/>
                </a:lnTo>
                <a:lnTo>
                  <a:pt x="125588" y="150525"/>
                </a:lnTo>
                <a:lnTo>
                  <a:pt x="150038" y="122870"/>
                </a:lnTo>
                <a:lnTo>
                  <a:pt x="150876" y="119446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1305" y="3132177"/>
            <a:ext cx="160781" cy="160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1305" y="3132177"/>
            <a:ext cx="161290" cy="164465"/>
          </a:xfrm>
          <a:custGeom>
            <a:avLst/>
            <a:gdLst/>
            <a:ahLst/>
            <a:cxnLst/>
            <a:rect l="l" t="t" r="r" b="b"/>
            <a:pathLst>
              <a:path w="161290" h="164464">
                <a:moveTo>
                  <a:pt x="160782" y="81938"/>
                </a:moveTo>
                <a:lnTo>
                  <a:pt x="141859" y="29409"/>
                </a:lnTo>
                <a:lnTo>
                  <a:pt x="80352" y="0"/>
                </a:lnTo>
                <a:lnTo>
                  <a:pt x="46786" y="7243"/>
                </a:lnTo>
                <a:lnTo>
                  <a:pt x="18880" y="29201"/>
                </a:lnTo>
                <a:lnTo>
                  <a:pt x="2285" y="65936"/>
                </a:lnTo>
                <a:lnTo>
                  <a:pt x="761" y="74318"/>
                </a:lnTo>
                <a:lnTo>
                  <a:pt x="0" y="82700"/>
                </a:lnTo>
                <a:lnTo>
                  <a:pt x="762" y="91082"/>
                </a:lnTo>
                <a:lnTo>
                  <a:pt x="2286" y="99464"/>
                </a:lnTo>
                <a:lnTo>
                  <a:pt x="3810" y="107084"/>
                </a:lnTo>
                <a:lnTo>
                  <a:pt x="9906" y="116935"/>
                </a:lnTo>
                <a:lnTo>
                  <a:pt x="9906" y="75080"/>
                </a:lnTo>
                <a:lnTo>
                  <a:pt x="11429" y="67460"/>
                </a:lnTo>
                <a:lnTo>
                  <a:pt x="31973" y="28970"/>
                </a:lnTo>
                <a:lnTo>
                  <a:pt x="65343" y="11027"/>
                </a:lnTo>
                <a:lnTo>
                  <a:pt x="102385" y="13090"/>
                </a:lnTo>
                <a:lnTo>
                  <a:pt x="133947" y="34621"/>
                </a:lnTo>
                <a:lnTo>
                  <a:pt x="150876" y="75080"/>
                </a:lnTo>
                <a:lnTo>
                  <a:pt x="150876" y="120534"/>
                </a:lnTo>
                <a:lnTo>
                  <a:pt x="160782" y="81938"/>
                </a:lnTo>
                <a:close/>
              </a:path>
              <a:path w="161290" h="164464">
                <a:moveTo>
                  <a:pt x="150876" y="120534"/>
                </a:moveTo>
                <a:lnTo>
                  <a:pt x="150876" y="90320"/>
                </a:lnTo>
                <a:lnTo>
                  <a:pt x="134854" y="129103"/>
                </a:lnTo>
                <a:lnTo>
                  <a:pt x="104984" y="150890"/>
                </a:lnTo>
                <a:lnTo>
                  <a:pt x="35967" y="139381"/>
                </a:lnTo>
                <a:lnTo>
                  <a:pt x="12954" y="104036"/>
                </a:lnTo>
                <a:lnTo>
                  <a:pt x="9906" y="89558"/>
                </a:lnTo>
                <a:lnTo>
                  <a:pt x="9906" y="116935"/>
                </a:lnTo>
                <a:lnTo>
                  <a:pt x="26191" y="143249"/>
                </a:lnTo>
                <a:lnTo>
                  <a:pt x="57852" y="161852"/>
                </a:lnTo>
                <a:lnTo>
                  <a:pt x="92968" y="163958"/>
                </a:lnTo>
                <a:lnTo>
                  <a:pt x="125713" y="150631"/>
                </a:lnTo>
                <a:lnTo>
                  <a:pt x="150259" y="122936"/>
                </a:lnTo>
                <a:lnTo>
                  <a:pt x="150876" y="120534"/>
                </a:lnTo>
                <a:close/>
              </a:path>
            </a:pathLst>
          </a:custGeom>
          <a:solidFill>
            <a:srgbClr val="B3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2951" y="3934967"/>
            <a:ext cx="173736" cy="188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2951" y="3934967"/>
            <a:ext cx="173990" cy="193675"/>
          </a:xfrm>
          <a:custGeom>
            <a:avLst/>
            <a:gdLst/>
            <a:ahLst/>
            <a:cxnLst/>
            <a:rect l="l" t="t" r="r" b="b"/>
            <a:pathLst>
              <a:path w="173989" h="193675">
                <a:moveTo>
                  <a:pt x="2286" y="173735"/>
                </a:moveTo>
                <a:lnTo>
                  <a:pt x="2285" y="19811"/>
                </a:lnTo>
                <a:lnTo>
                  <a:pt x="0" y="28955"/>
                </a:lnTo>
                <a:lnTo>
                  <a:pt x="0" y="165353"/>
                </a:lnTo>
                <a:lnTo>
                  <a:pt x="762" y="168401"/>
                </a:lnTo>
                <a:lnTo>
                  <a:pt x="2286" y="173735"/>
                </a:lnTo>
                <a:close/>
              </a:path>
              <a:path w="173989" h="193675">
                <a:moveTo>
                  <a:pt x="5334" y="179069"/>
                </a:moveTo>
                <a:lnTo>
                  <a:pt x="5333" y="14477"/>
                </a:lnTo>
                <a:lnTo>
                  <a:pt x="2285" y="19049"/>
                </a:lnTo>
                <a:lnTo>
                  <a:pt x="2286" y="174497"/>
                </a:lnTo>
                <a:lnTo>
                  <a:pt x="5334" y="179069"/>
                </a:lnTo>
                <a:close/>
              </a:path>
              <a:path w="173989" h="193675">
                <a:moveTo>
                  <a:pt x="170688" y="174497"/>
                </a:moveTo>
                <a:lnTo>
                  <a:pt x="170688" y="19049"/>
                </a:lnTo>
                <a:lnTo>
                  <a:pt x="168402" y="14477"/>
                </a:lnTo>
                <a:lnTo>
                  <a:pt x="167640" y="13715"/>
                </a:lnTo>
                <a:lnTo>
                  <a:pt x="164592" y="9143"/>
                </a:lnTo>
                <a:lnTo>
                  <a:pt x="163830" y="9143"/>
                </a:lnTo>
                <a:lnTo>
                  <a:pt x="159258" y="5333"/>
                </a:lnTo>
                <a:lnTo>
                  <a:pt x="158496" y="4571"/>
                </a:lnTo>
                <a:lnTo>
                  <a:pt x="153924" y="2285"/>
                </a:lnTo>
                <a:lnTo>
                  <a:pt x="153162" y="2285"/>
                </a:lnTo>
                <a:lnTo>
                  <a:pt x="147828" y="761"/>
                </a:lnTo>
                <a:lnTo>
                  <a:pt x="147828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4477" y="4571"/>
                </a:lnTo>
                <a:lnTo>
                  <a:pt x="13715" y="5333"/>
                </a:lnTo>
                <a:lnTo>
                  <a:pt x="9143" y="9143"/>
                </a:lnTo>
                <a:lnTo>
                  <a:pt x="5333" y="13715"/>
                </a:lnTo>
                <a:lnTo>
                  <a:pt x="5334" y="179831"/>
                </a:lnTo>
                <a:lnTo>
                  <a:pt x="9144" y="184403"/>
                </a:lnTo>
                <a:lnTo>
                  <a:pt x="9144" y="28955"/>
                </a:lnTo>
                <a:lnTo>
                  <a:pt x="9906" y="27431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20192"/>
                </a:lnTo>
                <a:lnTo>
                  <a:pt x="12954" y="19811"/>
                </a:lnTo>
                <a:lnTo>
                  <a:pt x="15240" y="16382"/>
                </a:lnTo>
                <a:lnTo>
                  <a:pt x="15240" y="16001"/>
                </a:lnTo>
                <a:lnTo>
                  <a:pt x="16002" y="15239"/>
                </a:lnTo>
                <a:lnTo>
                  <a:pt x="16002" y="15493"/>
                </a:lnTo>
                <a:lnTo>
                  <a:pt x="19050" y="13461"/>
                </a:lnTo>
                <a:lnTo>
                  <a:pt x="19050" y="12953"/>
                </a:lnTo>
                <a:lnTo>
                  <a:pt x="23622" y="10667"/>
                </a:lnTo>
                <a:lnTo>
                  <a:pt x="23622" y="11175"/>
                </a:lnTo>
                <a:lnTo>
                  <a:pt x="29718" y="9143"/>
                </a:lnTo>
                <a:lnTo>
                  <a:pt x="144018" y="9143"/>
                </a:lnTo>
                <a:lnTo>
                  <a:pt x="146304" y="9905"/>
                </a:lnTo>
                <a:lnTo>
                  <a:pt x="146304" y="10159"/>
                </a:lnTo>
                <a:lnTo>
                  <a:pt x="149352" y="11175"/>
                </a:lnTo>
                <a:lnTo>
                  <a:pt x="149352" y="10667"/>
                </a:lnTo>
                <a:lnTo>
                  <a:pt x="153924" y="12953"/>
                </a:lnTo>
                <a:lnTo>
                  <a:pt x="153924" y="13461"/>
                </a:lnTo>
                <a:lnTo>
                  <a:pt x="156972" y="15493"/>
                </a:lnTo>
                <a:lnTo>
                  <a:pt x="156972" y="15239"/>
                </a:lnTo>
                <a:lnTo>
                  <a:pt x="157734" y="16001"/>
                </a:lnTo>
                <a:lnTo>
                  <a:pt x="157734" y="16382"/>
                </a:lnTo>
                <a:lnTo>
                  <a:pt x="160020" y="19811"/>
                </a:lnTo>
                <a:lnTo>
                  <a:pt x="160020" y="19049"/>
                </a:lnTo>
                <a:lnTo>
                  <a:pt x="162306" y="23621"/>
                </a:lnTo>
                <a:lnTo>
                  <a:pt x="162306" y="24383"/>
                </a:lnTo>
                <a:lnTo>
                  <a:pt x="163830" y="27431"/>
                </a:lnTo>
                <a:lnTo>
                  <a:pt x="163830" y="184403"/>
                </a:lnTo>
                <a:lnTo>
                  <a:pt x="164592" y="184403"/>
                </a:lnTo>
                <a:lnTo>
                  <a:pt x="167640" y="179831"/>
                </a:lnTo>
                <a:lnTo>
                  <a:pt x="168402" y="179069"/>
                </a:lnTo>
                <a:lnTo>
                  <a:pt x="170688" y="174497"/>
                </a:lnTo>
                <a:close/>
              </a:path>
              <a:path w="173989" h="193675">
                <a:moveTo>
                  <a:pt x="11430" y="170687"/>
                </a:moveTo>
                <a:lnTo>
                  <a:pt x="9906" y="166115"/>
                </a:lnTo>
                <a:lnTo>
                  <a:pt x="9906" y="166877"/>
                </a:lnTo>
                <a:lnTo>
                  <a:pt x="9144" y="163829"/>
                </a:lnTo>
                <a:lnTo>
                  <a:pt x="9144" y="185165"/>
                </a:lnTo>
                <a:lnTo>
                  <a:pt x="10668" y="186181"/>
                </a:lnTo>
                <a:lnTo>
                  <a:pt x="10668" y="169925"/>
                </a:lnTo>
                <a:lnTo>
                  <a:pt x="11430" y="170687"/>
                </a:lnTo>
                <a:close/>
              </a:path>
              <a:path w="173989" h="193675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989" h="193675">
                <a:moveTo>
                  <a:pt x="13716" y="174497"/>
                </a:moveTo>
                <a:lnTo>
                  <a:pt x="10668" y="169925"/>
                </a:lnTo>
                <a:lnTo>
                  <a:pt x="10668" y="186181"/>
                </a:lnTo>
                <a:lnTo>
                  <a:pt x="12954" y="187705"/>
                </a:lnTo>
                <a:lnTo>
                  <a:pt x="12954" y="173735"/>
                </a:lnTo>
                <a:lnTo>
                  <a:pt x="13716" y="174497"/>
                </a:lnTo>
                <a:close/>
              </a:path>
              <a:path w="173989" h="193675">
                <a:moveTo>
                  <a:pt x="13716" y="19049"/>
                </a:moveTo>
                <a:lnTo>
                  <a:pt x="12954" y="19811"/>
                </a:lnTo>
                <a:lnTo>
                  <a:pt x="12954" y="20192"/>
                </a:lnTo>
                <a:lnTo>
                  <a:pt x="13716" y="19049"/>
                </a:lnTo>
                <a:close/>
              </a:path>
              <a:path w="173989" h="193675">
                <a:moveTo>
                  <a:pt x="15697" y="177850"/>
                </a:moveTo>
                <a:lnTo>
                  <a:pt x="12954" y="173735"/>
                </a:lnTo>
                <a:lnTo>
                  <a:pt x="12954" y="187705"/>
                </a:lnTo>
                <a:lnTo>
                  <a:pt x="13716" y="188213"/>
                </a:lnTo>
                <a:lnTo>
                  <a:pt x="14478" y="188975"/>
                </a:lnTo>
                <a:lnTo>
                  <a:pt x="15240" y="189356"/>
                </a:lnTo>
                <a:lnTo>
                  <a:pt x="15240" y="177545"/>
                </a:lnTo>
                <a:lnTo>
                  <a:pt x="15697" y="177850"/>
                </a:lnTo>
                <a:close/>
              </a:path>
              <a:path w="173989" h="193675">
                <a:moveTo>
                  <a:pt x="16002" y="15239"/>
                </a:moveTo>
                <a:lnTo>
                  <a:pt x="15240" y="16001"/>
                </a:lnTo>
                <a:lnTo>
                  <a:pt x="15697" y="15697"/>
                </a:lnTo>
                <a:lnTo>
                  <a:pt x="16002" y="15239"/>
                </a:lnTo>
                <a:close/>
              </a:path>
              <a:path w="173989" h="193675">
                <a:moveTo>
                  <a:pt x="15697" y="15697"/>
                </a:moveTo>
                <a:lnTo>
                  <a:pt x="15240" y="16001"/>
                </a:lnTo>
                <a:lnTo>
                  <a:pt x="15240" y="16382"/>
                </a:lnTo>
                <a:lnTo>
                  <a:pt x="15697" y="15697"/>
                </a:lnTo>
                <a:close/>
              </a:path>
              <a:path w="173989" h="193675">
                <a:moveTo>
                  <a:pt x="16002" y="178307"/>
                </a:moveTo>
                <a:lnTo>
                  <a:pt x="15697" y="177850"/>
                </a:lnTo>
                <a:lnTo>
                  <a:pt x="15240" y="177545"/>
                </a:lnTo>
                <a:lnTo>
                  <a:pt x="16002" y="178307"/>
                </a:lnTo>
                <a:close/>
              </a:path>
              <a:path w="173989" h="193675">
                <a:moveTo>
                  <a:pt x="16002" y="189737"/>
                </a:moveTo>
                <a:lnTo>
                  <a:pt x="16002" y="178307"/>
                </a:lnTo>
                <a:lnTo>
                  <a:pt x="15240" y="177545"/>
                </a:lnTo>
                <a:lnTo>
                  <a:pt x="15240" y="189356"/>
                </a:lnTo>
                <a:lnTo>
                  <a:pt x="16002" y="189737"/>
                </a:lnTo>
                <a:close/>
              </a:path>
              <a:path w="173989" h="193675">
                <a:moveTo>
                  <a:pt x="16002" y="15493"/>
                </a:moveTo>
                <a:lnTo>
                  <a:pt x="16002" y="15239"/>
                </a:lnTo>
                <a:lnTo>
                  <a:pt x="15697" y="15697"/>
                </a:lnTo>
                <a:lnTo>
                  <a:pt x="16002" y="15493"/>
                </a:lnTo>
                <a:close/>
              </a:path>
              <a:path w="173989" h="193675">
                <a:moveTo>
                  <a:pt x="19812" y="180593"/>
                </a:moveTo>
                <a:lnTo>
                  <a:pt x="15697" y="177850"/>
                </a:lnTo>
                <a:lnTo>
                  <a:pt x="16002" y="178307"/>
                </a:lnTo>
                <a:lnTo>
                  <a:pt x="16002" y="189737"/>
                </a:lnTo>
                <a:lnTo>
                  <a:pt x="19050" y="191261"/>
                </a:lnTo>
                <a:lnTo>
                  <a:pt x="19050" y="180593"/>
                </a:lnTo>
                <a:lnTo>
                  <a:pt x="19812" y="180593"/>
                </a:lnTo>
                <a:close/>
              </a:path>
              <a:path w="173989" h="193675">
                <a:moveTo>
                  <a:pt x="19812" y="12953"/>
                </a:moveTo>
                <a:lnTo>
                  <a:pt x="19050" y="12953"/>
                </a:lnTo>
                <a:lnTo>
                  <a:pt x="19050" y="13461"/>
                </a:lnTo>
                <a:lnTo>
                  <a:pt x="19812" y="12953"/>
                </a:lnTo>
                <a:close/>
              </a:path>
              <a:path w="173989" h="193675">
                <a:moveTo>
                  <a:pt x="23622" y="192690"/>
                </a:moveTo>
                <a:lnTo>
                  <a:pt x="23622" y="182879"/>
                </a:lnTo>
                <a:lnTo>
                  <a:pt x="19050" y="180593"/>
                </a:lnTo>
                <a:lnTo>
                  <a:pt x="19050" y="191261"/>
                </a:lnTo>
                <a:lnTo>
                  <a:pt x="19812" y="191261"/>
                </a:lnTo>
                <a:lnTo>
                  <a:pt x="23622" y="192690"/>
                </a:lnTo>
                <a:close/>
              </a:path>
              <a:path w="173989" h="193675">
                <a:moveTo>
                  <a:pt x="23622" y="11175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175"/>
                </a:lnTo>
                <a:close/>
              </a:path>
              <a:path w="173989" h="193675">
                <a:moveTo>
                  <a:pt x="146304" y="183641"/>
                </a:moveTo>
                <a:lnTo>
                  <a:pt x="143256" y="184403"/>
                </a:lnTo>
                <a:lnTo>
                  <a:pt x="29718" y="184403"/>
                </a:lnTo>
                <a:lnTo>
                  <a:pt x="22860" y="182117"/>
                </a:lnTo>
                <a:lnTo>
                  <a:pt x="23622" y="182879"/>
                </a:lnTo>
                <a:lnTo>
                  <a:pt x="23622" y="192690"/>
                </a:lnTo>
                <a:lnTo>
                  <a:pt x="25908" y="193547"/>
                </a:lnTo>
                <a:lnTo>
                  <a:pt x="145542" y="193547"/>
                </a:lnTo>
                <a:lnTo>
                  <a:pt x="145542" y="184403"/>
                </a:lnTo>
                <a:lnTo>
                  <a:pt x="146304" y="183641"/>
                </a:lnTo>
                <a:close/>
              </a:path>
              <a:path w="173989" h="193675">
                <a:moveTo>
                  <a:pt x="146304" y="10159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59"/>
                </a:lnTo>
                <a:close/>
              </a:path>
              <a:path w="173989" h="193675">
                <a:moveTo>
                  <a:pt x="150114" y="182117"/>
                </a:moveTo>
                <a:lnTo>
                  <a:pt x="145542" y="184403"/>
                </a:lnTo>
                <a:lnTo>
                  <a:pt x="145542" y="193547"/>
                </a:lnTo>
                <a:lnTo>
                  <a:pt x="147828" y="193547"/>
                </a:lnTo>
                <a:lnTo>
                  <a:pt x="147828" y="192785"/>
                </a:lnTo>
                <a:lnTo>
                  <a:pt x="149352" y="192350"/>
                </a:lnTo>
                <a:lnTo>
                  <a:pt x="149352" y="182879"/>
                </a:lnTo>
                <a:lnTo>
                  <a:pt x="150114" y="182117"/>
                </a:lnTo>
                <a:close/>
              </a:path>
              <a:path w="173989" h="193675">
                <a:moveTo>
                  <a:pt x="150114" y="11429"/>
                </a:moveTo>
                <a:lnTo>
                  <a:pt x="149352" y="10667"/>
                </a:lnTo>
                <a:lnTo>
                  <a:pt x="149352" y="11175"/>
                </a:lnTo>
                <a:lnTo>
                  <a:pt x="150114" y="11429"/>
                </a:lnTo>
                <a:close/>
              </a:path>
              <a:path w="173989" h="193675">
                <a:moveTo>
                  <a:pt x="153924" y="191261"/>
                </a:moveTo>
                <a:lnTo>
                  <a:pt x="153924" y="180593"/>
                </a:lnTo>
                <a:lnTo>
                  <a:pt x="149352" y="182879"/>
                </a:lnTo>
                <a:lnTo>
                  <a:pt x="149352" y="192350"/>
                </a:lnTo>
                <a:lnTo>
                  <a:pt x="153162" y="191261"/>
                </a:lnTo>
                <a:lnTo>
                  <a:pt x="153924" y="191261"/>
                </a:lnTo>
                <a:close/>
              </a:path>
              <a:path w="173989" h="193675">
                <a:moveTo>
                  <a:pt x="153924" y="13461"/>
                </a:moveTo>
                <a:lnTo>
                  <a:pt x="153924" y="12953"/>
                </a:lnTo>
                <a:lnTo>
                  <a:pt x="153162" y="12953"/>
                </a:lnTo>
                <a:lnTo>
                  <a:pt x="153924" y="13461"/>
                </a:lnTo>
                <a:close/>
              </a:path>
              <a:path w="173989" h="193675">
                <a:moveTo>
                  <a:pt x="157276" y="177850"/>
                </a:moveTo>
                <a:lnTo>
                  <a:pt x="153162" y="180593"/>
                </a:lnTo>
                <a:lnTo>
                  <a:pt x="153924" y="180593"/>
                </a:lnTo>
                <a:lnTo>
                  <a:pt x="153924" y="191261"/>
                </a:lnTo>
                <a:lnTo>
                  <a:pt x="156972" y="189737"/>
                </a:lnTo>
                <a:lnTo>
                  <a:pt x="156972" y="178307"/>
                </a:lnTo>
                <a:lnTo>
                  <a:pt x="157276" y="177850"/>
                </a:lnTo>
                <a:close/>
              </a:path>
              <a:path w="173989" h="193675">
                <a:moveTo>
                  <a:pt x="157734" y="16001"/>
                </a:moveTo>
                <a:lnTo>
                  <a:pt x="156972" y="15239"/>
                </a:lnTo>
                <a:lnTo>
                  <a:pt x="157276" y="15697"/>
                </a:lnTo>
                <a:lnTo>
                  <a:pt x="157734" y="16001"/>
                </a:lnTo>
                <a:close/>
              </a:path>
              <a:path w="173989" h="193675">
                <a:moveTo>
                  <a:pt x="157276" y="15697"/>
                </a:moveTo>
                <a:lnTo>
                  <a:pt x="156972" y="15239"/>
                </a:lnTo>
                <a:lnTo>
                  <a:pt x="156972" y="15493"/>
                </a:lnTo>
                <a:lnTo>
                  <a:pt x="157276" y="15697"/>
                </a:lnTo>
                <a:close/>
              </a:path>
              <a:path w="173989" h="193675">
                <a:moveTo>
                  <a:pt x="157734" y="177545"/>
                </a:moveTo>
                <a:lnTo>
                  <a:pt x="157276" y="177850"/>
                </a:lnTo>
                <a:lnTo>
                  <a:pt x="156972" y="178307"/>
                </a:lnTo>
                <a:lnTo>
                  <a:pt x="157734" y="177545"/>
                </a:lnTo>
                <a:close/>
              </a:path>
              <a:path w="173989" h="193675">
                <a:moveTo>
                  <a:pt x="157734" y="189356"/>
                </a:moveTo>
                <a:lnTo>
                  <a:pt x="157734" y="177545"/>
                </a:lnTo>
                <a:lnTo>
                  <a:pt x="156972" y="178307"/>
                </a:lnTo>
                <a:lnTo>
                  <a:pt x="156972" y="189737"/>
                </a:lnTo>
                <a:lnTo>
                  <a:pt x="157734" y="189356"/>
                </a:lnTo>
                <a:close/>
              </a:path>
              <a:path w="173989" h="193675">
                <a:moveTo>
                  <a:pt x="157734" y="16382"/>
                </a:moveTo>
                <a:lnTo>
                  <a:pt x="157734" y="16001"/>
                </a:lnTo>
                <a:lnTo>
                  <a:pt x="157276" y="15697"/>
                </a:lnTo>
                <a:lnTo>
                  <a:pt x="157734" y="16382"/>
                </a:lnTo>
                <a:close/>
              </a:path>
              <a:path w="173989" h="193675">
                <a:moveTo>
                  <a:pt x="162306" y="186181"/>
                </a:moveTo>
                <a:lnTo>
                  <a:pt x="162306" y="169925"/>
                </a:lnTo>
                <a:lnTo>
                  <a:pt x="160020" y="174497"/>
                </a:lnTo>
                <a:lnTo>
                  <a:pt x="160020" y="173735"/>
                </a:lnTo>
                <a:lnTo>
                  <a:pt x="157276" y="177850"/>
                </a:lnTo>
                <a:lnTo>
                  <a:pt x="157734" y="177545"/>
                </a:lnTo>
                <a:lnTo>
                  <a:pt x="157734" y="189356"/>
                </a:lnTo>
                <a:lnTo>
                  <a:pt x="158496" y="188975"/>
                </a:lnTo>
                <a:lnTo>
                  <a:pt x="159258" y="188213"/>
                </a:lnTo>
                <a:lnTo>
                  <a:pt x="162306" y="186181"/>
                </a:lnTo>
                <a:close/>
              </a:path>
              <a:path w="173989" h="193675">
                <a:moveTo>
                  <a:pt x="162306" y="24383"/>
                </a:moveTo>
                <a:lnTo>
                  <a:pt x="162306" y="23621"/>
                </a:lnTo>
                <a:lnTo>
                  <a:pt x="161544" y="22859"/>
                </a:lnTo>
                <a:lnTo>
                  <a:pt x="162306" y="24383"/>
                </a:lnTo>
                <a:close/>
              </a:path>
              <a:path w="173989" h="193675">
                <a:moveTo>
                  <a:pt x="163830" y="185165"/>
                </a:moveTo>
                <a:lnTo>
                  <a:pt x="163830" y="166115"/>
                </a:lnTo>
                <a:lnTo>
                  <a:pt x="161544" y="170687"/>
                </a:lnTo>
                <a:lnTo>
                  <a:pt x="162306" y="169925"/>
                </a:lnTo>
                <a:lnTo>
                  <a:pt x="162306" y="186181"/>
                </a:lnTo>
                <a:lnTo>
                  <a:pt x="163830" y="185165"/>
                </a:lnTo>
                <a:close/>
              </a:path>
              <a:path w="173989" h="193675">
                <a:moveTo>
                  <a:pt x="163830" y="166115"/>
                </a:moveTo>
                <a:lnTo>
                  <a:pt x="163830" y="164591"/>
                </a:lnTo>
                <a:lnTo>
                  <a:pt x="163068" y="166877"/>
                </a:lnTo>
                <a:lnTo>
                  <a:pt x="163830" y="166115"/>
                </a:lnTo>
                <a:close/>
              </a:path>
              <a:path w="173989" h="193675">
                <a:moveTo>
                  <a:pt x="172974" y="168401"/>
                </a:moveTo>
                <a:lnTo>
                  <a:pt x="172974" y="25145"/>
                </a:lnTo>
                <a:lnTo>
                  <a:pt x="170688" y="19811"/>
                </a:lnTo>
                <a:lnTo>
                  <a:pt x="170688" y="173735"/>
                </a:lnTo>
                <a:lnTo>
                  <a:pt x="172212" y="168401"/>
                </a:lnTo>
                <a:lnTo>
                  <a:pt x="172974" y="168401"/>
                </a:lnTo>
                <a:close/>
              </a:path>
              <a:path w="173989" h="193675">
                <a:moveTo>
                  <a:pt x="173736" y="161543"/>
                </a:moveTo>
                <a:lnTo>
                  <a:pt x="173736" y="31241"/>
                </a:lnTo>
                <a:lnTo>
                  <a:pt x="172974" y="28193"/>
                </a:lnTo>
                <a:lnTo>
                  <a:pt x="172974" y="164591"/>
                </a:lnTo>
                <a:lnTo>
                  <a:pt x="173736" y="161543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8691" y="3937253"/>
            <a:ext cx="173736" cy="1897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48691" y="3937253"/>
            <a:ext cx="173990" cy="194310"/>
          </a:xfrm>
          <a:custGeom>
            <a:avLst/>
            <a:gdLst/>
            <a:ahLst/>
            <a:cxnLst/>
            <a:rect l="l" t="t" r="r" b="b"/>
            <a:pathLst>
              <a:path w="173990" h="194310">
                <a:moveTo>
                  <a:pt x="3048" y="174497"/>
                </a:moveTo>
                <a:lnTo>
                  <a:pt x="3047" y="19811"/>
                </a:lnTo>
                <a:lnTo>
                  <a:pt x="2285" y="19811"/>
                </a:lnTo>
                <a:lnTo>
                  <a:pt x="0" y="28955"/>
                </a:lnTo>
                <a:lnTo>
                  <a:pt x="0" y="162305"/>
                </a:lnTo>
                <a:lnTo>
                  <a:pt x="762" y="165353"/>
                </a:lnTo>
                <a:lnTo>
                  <a:pt x="762" y="169163"/>
                </a:lnTo>
                <a:lnTo>
                  <a:pt x="2286" y="173735"/>
                </a:lnTo>
                <a:lnTo>
                  <a:pt x="2286" y="174497"/>
                </a:lnTo>
                <a:lnTo>
                  <a:pt x="3048" y="174497"/>
                </a:lnTo>
                <a:close/>
              </a:path>
              <a:path w="173990" h="194310">
                <a:moveTo>
                  <a:pt x="164592" y="32003"/>
                </a:moveTo>
                <a:lnTo>
                  <a:pt x="164592" y="9143"/>
                </a:lnTo>
                <a:lnTo>
                  <a:pt x="163830" y="9143"/>
                </a:lnTo>
                <a:lnTo>
                  <a:pt x="160020" y="5333"/>
                </a:lnTo>
                <a:lnTo>
                  <a:pt x="159258" y="5333"/>
                </a:lnTo>
                <a:lnTo>
                  <a:pt x="154686" y="2285"/>
                </a:lnTo>
                <a:lnTo>
                  <a:pt x="153924" y="2285"/>
                </a:lnTo>
                <a:lnTo>
                  <a:pt x="148590" y="761"/>
                </a:lnTo>
                <a:lnTo>
                  <a:pt x="147828" y="761"/>
                </a:lnTo>
                <a:lnTo>
                  <a:pt x="144780" y="0"/>
                </a:lnTo>
                <a:lnTo>
                  <a:pt x="28956" y="0"/>
                </a:lnTo>
                <a:lnTo>
                  <a:pt x="25145" y="761"/>
                </a:lnTo>
                <a:lnTo>
                  <a:pt x="20574" y="2285"/>
                </a:lnTo>
                <a:lnTo>
                  <a:pt x="19049" y="2285"/>
                </a:lnTo>
                <a:lnTo>
                  <a:pt x="14477" y="5333"/>
                </a:lnTo>
                <a:lnTo>
                  <a:pt x="13715" y="5333"/>
                </a:lnTo>
                <a:lnTo>
                  <a:pt x="9905" y="9143"/>
                </a:lnTo>
                <a:lnTo>
                  <a:pt x="9143" y="9143"/>
                </a:lnTo>
                <a:lnTo>
                  <a:pt x="9143" y="9905"/>
                </a:lnTo>
                <a:lnTo>
                  <a:pt x="6095" y="13715"/>
                </a:lnTo>
                <a:lnTo>
                  <a:pt x="5333" y="14477"/>
                </a:lnTo>
                <a:lnTo>
                  <a:pt x="3047" y="19049"/>
                </a:lnTo>
                <a:lnTo>
                  <a:pt x="3048" y="175259"/>
                </a:lnTo>
                <a:lnTo>
                  <a:pt x="5334" y="179831"/>
                </a:lnTo>
                <a:lnTo>
                  <a:pt x="6096" y="179831"/>
                </a:lnTo>
                <a:lnTo>
                  <a:pt x="6096" y="180593"/>
                </a:lnTo>
                <a:lnTo>
                  <a:pt x="9144" y="184403"/>
                </a:lnTo>
                <a:lnTo>
                  <a:pt x="9906" y="185165"/>
                </a:lnTo>
                <a:lnTo>
                  <a:pt x="9906" y="27431"/>
                </a:lnTo>
                <a:lnTo>
                  <a:pt x="11430" y="22859"/>
                </a:lnTo>
                <a:lnTo>
                  <a:pt x="11430" y="23621"/>
                </a:lnTo>
                <a:lnTo>
                  <a:pt x="12954" y="20573"/>
                </a:lnTo>
                <a:lnTo>
                  <a:pt x="12954" y="19811"/>
                </a:lnTo>
                <a:lnTo>
                  <a:pt x="16002" y="16763"/>
                </a:lnTo>
                <a:lnTo>
                  <a:pt x="16002" y="16001"/>
                </a:lnTo>
                <a:lnTo>
                  <a:pt x="19812" y="12953"/>
                </a:lnTo>
                <a:lnTo>
                  <a:pt x="19812" y="13207"/>
                </a:lnTo>
                <a:lnTo>
                  <a:pt x="23622" y="10667"/>
                </a:lnTo>
                <a:lnTo>
                  <a:pt x="23622" y="11212"/>
                </a:lnTo>
                <a:lnTo>
                  <a:pt x="28194" y="9905"/>
                </a:lnTo>
                <a:lnTo>
                  <a:pt x="30480" y="9905"/>
                </a:lnTo>
                <a:lnTo>
                  <a:pt x="32766" y="9143"/>
                </a:lnTo>
                <a:lnTo>
                  <a:pt x="141732" y="9143"/>
                </a:lnTo>
                <a:lnTo>
                  <a:pt x="144018" y="9905"/>
                </a:lnTo>
                <a:lnTo>
                  <a:pt x="146304" y="9905"/>
                </a:lnTo>
                <a:lnTo>
                  <a:pt x="146304" y="10123"/>
                </a:lnTo>
                <a:lnTo>
                  <a:pt x="150114" y="11212"/>
                </a:lnTo>
                <a:lnTo>
                  <a:pt x="150114" y="10667"/>
                </a:lnTo>
                <a:lnTo>
                  <a:pt x="153924" y="13207"/>
                </a:lnTo>
                <a:lnTo>
                  <a:pt x="153924" y="12953"/>
                </a:lnTo>
                <a:lnTo>
                  <a:pt x="157734" y="16001"/>
                </a:lnTo>
                <a:lnTo>
                  <a:pt x="160782" y="19811"/>
                </a:lnTo>
                <a:lnTo>
                  <a:pt x="160782" y="20192"/>
                </a:lnTo>
                <a:lnTo>
                  <a:pt x="163068" y="23621"/>
                </a:lnTo>
                <a:lnTo>
                  <a:pt x="163068" y="25526"/>
                </a:lnTo>
                <a:lnTo>
                  <a:pt x="163830" y="28193"/>
                </a:lnTo>
                <a:lnTo>
                  <a:pt x="163830" y="29717"/>
                </a:lnTo>
                <a:lnTo>
                  <a:pt x="164592" y="32003"/>
                </a:lnTo>
                <a:close/>
              </a:path>
              <a:path w="173990" h="194310">
                <a:moveTo>
                  <a:pt x="13716" y="175259"/>
                </a:moveTo>
                <a:lnTo>
                  <a:pt x="11430" y="170687"/>
                </a:lnTo>
                <a:lnTo>
                  <a:pt x="11430" y="171449"/>
                </a:lnTo>
                <a:lnTo>
                  <a:pt x="9906" y="166115"/>
                </a:lnTo>
                <a:lnTo>
                  <a:pt x="9906" y="185165"/>
                </a:lnTo>
                <a:lnTo>
                  <a:pt x="12954" y="187604"/>
                </a:lnTo>
                <a:lnTo>
                  <a:pt x="12954" y="174497"/>
                </a:lnTo>
                <a:lnTo>
                  <a:pt x="13716" y="175259"/>
                </a:lnTo>
                <a:close/>
              </a:path>
              <a:path w="173990" h="194310">
                <a:moveTo>
                  <a:pt x="13716" y="19049"/>
                </a:moveTo>
                <a:lnTo>
                  <a:pt x="12954" y="19811"/>
                </a:lnTo>
                <a:lnTo>
                  <a:pt x="12954" y="20573"/>
                </a:lnTo>
                <a:lnTo>
                  <a:pt x="13716" y="19049"/>
                </a:lnTo>
                <a:close/>
              </a:path>
              <a:path w="173990" h="194310">
                <a:moveTo>
                  <a:pt x="19812" y="191261"/>
                </a:moveTo>
                <a:lnTo>
                  <a:pt x="19812" y="181355"/>
                </a:lnTo>
                <a:lnTo>
                  <a:pt x="12954" y="174497"/>
                </a:lnTo>
                <a:lnTo>
                  <a:pt x="12954" y="187604"/>
                </a:lnTo>
                <a:lnTo>
                  <a:pt x="13716" y="188213"/>
                </a:lnTo>
                <a:lnTo>
                  <a:pt x="14478" y="188975"/>
                </a:lnTo>
                <a:lnTo>
                  <a:pt x="19050" y="191261"/>
                </a:lnTo>
                <a:lnTo>
                  <a:pt x="19812" y="191261"/>
                </a:lnTo>
                <a:close/>
              </a:path>
              <a:path w="173990" h="194310">
                <a:moveTo>
                  <a:pt x="16764" y="16001"/>
                </a:moveTo>
                <a:lnTo>
                  <a:pt x="16002" y="16001"/>
                </a:lnTo>
                <a:lnTo>
                  <a:pt x="16002" y="16763"/>
                </a:lnTo>
                <a:lnTo>
                  <a:pt x="16764" y="16001"/>
                </a:lnTo>
                <a:close/>
              </a:path>
              <a:path w="173990" h="194310">
                <a:moveTo>
                  <a:pt x="19812" y="13207"/>
                </a:moveTo>
                <a:lnTo>
                  <a:pt x="19812" y="12953"/>
                </a:lnTo>
                <a:lnTo>
                  <a:pt x="19050" y="13715"/>
                </a:lnTo>
                <a:lnTo>
                  <a:pt x="19812" y="13207"/>
                </a:lnTo>
                <a:close/>
              </a:path>
              <a:path w="173990" h="194310">
                <a:moveTo>
                  <a:pt x="23622" y="182879"/>
                </a:moveTo>
                <a:lnTo>
                  <a:pt x="19050" y="180593"/>
                </a:lnTo>
                <a:lnTo>
                  <a:pt x="19812" y="181355"/>
                </a:lnTo>
                <a:lnTo>
                  <a:pt x="19812" y="192023"/>
                </a:lnTo>
                <a:lnTo>
                  <a:pt x="20574" y="192023"/>
                </a:lnTo>
                <a:lnTo>
                  <a:pt x="22860" y="192677"/>
                </a:lnTo>
                <a:lnTo>
                  <a:pt x="22860" y="182879"/>
                </a:lnTo>
                <a:lnTo>
                  <a:pt x="23622" y="182879"/>
                </a:lnTo>
                <a:close/>
              </a:path>
              <a:path w="173990" h="194310">
                <a:moveTo>
                  <a:pt x="23622" y="11212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212"/>
                </a:lnTo>
                <a:close/>
              </a:path>
              <a:path w="173990" h="194310">
                <a:moveTo>
                  <a:pt x="146304" y="194055"/>
                </a:moveTo>
                <a:lnTo>
                  <a:pt x="146304" y="184403"/>
                </a:lnTo>
                <a:lnTo>
                  <a:pt x="27432" y="184403"/>
                </a:lnTo>
                <a:lnTo>
                  <a:pt x="22860" y="182879"/>
                </a:lnTo>
                <a:lnTo>
                  <a:pt x="22860" y="192677"/>
                </a:lnTo>
                <a:lnTo>
                  <a:pt x="25908" y="193547"/>
                </a:lnTo>
                <a:lnTo>
                  <a:pt x="28956" y="194309"/>
                </a:lnTo>
                <a:lnTo>
                  <a:pt x="145542" y="194309"/>
                </a:lnTo>
                <a:lnTo>
                  <a:pt x="146304" y="194055"/>
                </a:lnTo>
                <a:close/>
              </a:path>
              <a:path w="173990" h="194310">
                <a:moveTo>
                  <a:pt x="146304" y="10123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23"/>
                </a:lnTo>
                <a:close/>
              </a:path>
              <a:path w="173990" h="194310">
                <a:moveTo>
                  <a:pt x="150876" y="192894"/>
                </a:moveTo>
                <a:lnTo>
                  <a:pt x="150876" y="182879"/>
                </a:lnTo>
                <a:lnTo>
                  <a:pt x="145542" y="184403"/>
                </a:lnTo>
                <a:lnTo>
                  <a:pt x="146304" y="184403"/>
                </a:lnTo>
                <a:lnTo>
                  <a:pt x="146304" y="194055"/>
                </a:lnTo>
                <a:lnTo>
                  <a:pt x="147828" y="193547"/>
                </a:lnTo>
                <a:lnTo>
                  <a:pt x="148590" y="193547"/>
                </a:lnTo>
                <a:lnTo>
                  <a:pt x="150876" y="192894"/>
                </a:lnTo>
                <a:close/>
              </a:path>
              <a:path w="173990" h="194310">
                <a:moveTo>
                  <a:pt x="150876" y="11429"/>
                </a:moveTo>
                <a:lnTo>
                  <a:pt x="150114" y="10667"/>
                </a:lnTo>
                <a:lnTo>
                  <a:pt x="150114" y="11212"/>
                </a:lnTo>
                <a:lnTo>
                  <a:pt x="150876" y="11429"/>
                </a:lnTo>
                <a:close/>
              </a:path>
              <a:path w="173990" h="194310">
                <a:moveTo>
                  <a:pt x="154686" y="180593"/>
                </a:moveTo>
                <a:lnTo>
                  <a:pt x="150114" y="182879"/>
                </a:lnTo>
                <a:lnTo>
                  <a:pt x="150876" y="182879"/>
                </a:lnTo>
                <a:lnTo>
                  <a:pt x="150876" y="192894"/>
                </a:lnTo>
                <a:lnTo>
                  <a:pt x="153924" y="192023"/>
                </a:lnTo>
                <a:lnTo>
                  <a:pt x="153924" y="181355"/>
                </a:lnTo>
                <a:lnTo>
                  <a:pt x="154686" y="180593"/>
                </a:lnTo>
                <a:close/>
              </a:path>
              <a:path w="173990" h="194310">
                <a:moveTo>
                  <a:pt x="154686" y="13715"/>
                </a:moveTo>
                <a:lnTo>
                  <a:pt x="153924" y="12953"/>
                </a:lnTo>
                <a:lnTo>
                  <a:pt x="153924" y="13207"/>
                </a:lnTo>
                <a:lnTo>
                  <a:pt x="154686" y="13715"/>
                </a:lnTo>
                <a:close/>
              </a:path>
              <a:path w="173990" h="194310">
                <a:moveTo>
                  <a:pt x="160782" y="187604"/>
                </a:moveTo>
                <a:lnTo>
                  <a:pt x="160782" y="174497"/>
                </a:lnTo>
                <a:lnTo>
                  <a:pt x="157734" y="178307"/>
                </a:lnTo>
                <a:lnTo>
                  <a:pt x="157734" y="177545"/>
                </a:lnTo>
                <a:lnTo>
                  <a:pt x="153924" y="181355"/>
                </a:lnTo>
                <a:lnTo>
                  <a:pt x="153924" y="192023"/>
                </a:lnTo>
                <a:lnTo>
                  <a:pt x="154686" y="191261"/>
                </a:lnTo>
                <a:lnTo>
                  <a:pt x="159258" y="188975"/>
                </a:lnTo>
                <a:lnTo>
                  <a:pt x="160020" y="188975"/>
                </a:lnTo>
                <a:lnTo>
                  <a:pt x="160020" y="188213"/>
                </a:lnTo>
                <a:lnTo>
                  <a:pt x="160782" y="187604"/>
                </a:lnTo>
                <a:close/>
              </a:path>
              <a:path w="173990" h="194310">
                <a:moveTo>
                  <a:pt x="160782" y="20192"/>
                </a:moveTo>
                <a:lnTo>
                  <a:pt x="160782" y="19811"/>
                </a:lnTo>
                <a:lnTo>
                  <a:pt x="160020" y="19049"/>
                </a:lnTo>
                <a:lnTo>
                  <a:pt x="160782" y="20192"/>
                </a:lnTo>
                <a:close/>
              </a:path>
              <a:path w="173990" h="194310">
                <a:moveTo>
                  <a:pt x="163068" y="185775"/>
                </a:moveTo>
                <a:lnTo>
                  <a:pt x="163068" y="170687"/>
                </a:lnTo>
                <a:lnTo>
                  <a:pt x="160020" y="175259"/>
                </a:lnTo>
                <a:lnTo>
                  <a:pt x="160782" y="174497"/>
                </a:lnTo>
                <a:lnTo>
                  <a:pt x="160782" y="187604"/>
                </a:lnTo>
                <a:lnTo>
                  <a:pt x="163068" y="185775"/>
                </a:lnTo>
                <a:close/>
              </a:path>
              <a:path w="173990" h="194310">
                <a:moveTo>
                  <a:pt x="163068" y="25526"/>
                </a:moveTo>
                <a:lnTo>
                  <a:pt x="163068" y="23621"/>
                </a:lnTo>
                <a:lnTo>
                  <a:pt x="162306" y="22859"/>
                </a:lnTo>
                <a:lnTo>
                  <a:pt x="163068" y="25526"/>
                </a:lnTo>
                <a:close/>
              </a:path>
              <a:path w="173990" h="194310">
                <a:moveTo>
                  <a:pt x="164592" y="185165"/>
                </a:moveTo>
                <a:lnTo>
                  <a:pt x="164592" y="162305"/>
                </a:lnTo>
                <a:lnTo>
                  <a:pt x="163830" y="164591"/>
                </a:lnTo>
                <a:lnTo>
                  <a:pt x="163830" y="166115"/>
                </a:lnTo>
                <a:lnTo>
                  <a:pt x="162306" y="171449"/>
                </a:lnTo>
                <a:lnTo>
                  <a:pt x="163068" y="170687"/>
                </a:lnTo>
                <a:lnTo>
                  <a:pt x="163068" y="185775"/>
                </a:lnTo>
                <a:lnTo>
                  <a:pt x="163830" y="185165"/>
                </a:lnTo>
                <a:lnTo>
                  <a:pt x="164592" y="185165"/>
                </a:lnTo>
                <a:close/>
              </a:path>
              <a:path w="173990" h="194310">
                <a:moveTo>
                  <a:pt x="168402" y="180593"/>
                </a:moveTo>
                <a:lnTo>
                  <a:pt x="168402" y="13715"/>
                </a:lnTo>
                <a:lnTo>
                  <a:pt x="164592" y="9905"/>
                </a:lnTo>
                <a:lnTo>
                  <a:pt x="164592" y="184403"/>
                </a:lnTo>
                <a:lnTo>
                  <a:pt x="168402" y="180593"/>
                </a:lnTo>
                <a:close/>
              </a:path>
              <a:path w="173990" h="194310">
                <a:moveTo>
                  <a:pt x="171450" y="175259"/>
                </a:moveTo>
                <a:lnTo>
                  <a:pt x="171450" y="19049"/>
                </a:lnTo>
                <a:lnTo>
                  <a:pt x="168402" y="14477"/>
                </a:lnTo>
                <a:lnTo>
                  <a:pt x="168402" y="179831"/>
                </a:lnTo>
                <a:lnTo>
                  <a:pt x="171450" y="175259"/>
                </a:lnTo>
                <a:close/>
              </a:path>
              <a:path w="173990" h="194310">
                <a:moveTo>
                  <a:pt x="173736" y="165353"/>
                </a:moveTo>
                <a:lnTo>
                  <a:pt x="173736" y="28193"/>
                </a:lnTo>
                <a:lnTo>
                  <a:pt x="172974" y="25145"/>
                </a:lnTo>
                <a:lnTo>
                  <a:pt x="171450" y="19811"/>
                </a:lnTo>
                <a:lnTo>
                  <a:pt x="171450" y="173735"/>
                </a:lnTo>
                <a:lnTo>
                  <a:pt x="172974" y="169163"/>
                </a:lnTo>
                <a:lnTo>
                  <a:pt x="172974" y="168401"/>
                </a:lnTo>
                <a:lnTo>
                  <a:pt x="173736" y="165353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74243" y="3939540"/>
            <a:ext cx="173735" cy="188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74243" y="3939540"/>
            <a:ext cx="173990" cy="193675"/>
          </a:xfrm>
          <a:custGeom>
            <a:avLst/>
            <a:gdLst/>
            <a:ahLst/>
            <a:cxnLst/>
            <a:rect l="l" t="t" r="r" b="b"/>
            <a:pathLst>
              <a:path w="173990" h="193675">
                <a:moveTo>
                  <a:pt x="762" y="165353"/>
                </a:moveTo>
                <a:lnTo>
                  <a:pt x="761" y="28955"/>
                </a:lnTo>
                <a:lnTo>
                  <a:pt x="0" y="32003"/>
                </a:lnTo>
                <a:lnTo>
                  <a:pt x="0" y="162305"/>
                </a:lnTo>
                <a:lnTo>
                  <a:pt x="762" y="165353"/>
                </a:lnTo>
                <a:close/>
              </a:path>
              <a:path w="173990" h="193675">
                <a:moveTo>
                  <a:pt x="3048" y="173735"/>
                </a:moveTo>
                <a:lnTo>
                  <a:pt x="3047" y="19811"/>
                </a:lnTo>
                <a:lnTo>
                  <a:pt x="2285" y="19811"/>
                </a:lnTo>
                <a:lnTo>
                  <a:pt x="761" y="25907"/>
                </a:lnTo>
                <a:lnTo>
                  <a:pt x="762" y="168401"/>
                </a:lnTo>
                <a:lnTo>
                  <a:pt x="2286" y="173735"/>
                </a:lnTo>
                <a:lnTo>
                  <a:pt x="3048" y="173735"/>
                </a:lnTo>
                <a:close/>
              </a:path>
              <a:path w="173990" h="193675">
                <a:moveTo>
                  <a:pt x="5334" y="179069"/>
                </a:moveTo>
                <a:lnTo>
                  <a:pt x="5333" y="14477"/>
                </a:lnTo>
                <a:lnTo>
                  <a:pt x="3047" y="19049"/>
                </a:lnTo>
                <a:lnTo>
                  <a:pt x="3048" y="174497"/>
                </a:lnTo>
                <a:lnTo>
                  <a:pt x="5334" y="179069"/>
                </a:lnTo>
                <a:close/>
              </a:path>
              <a:path w="173990" h="193675">
                <a:moveTo>
                  <a:pt x="9906" y="184403"/>
                </a:moveTo>
                <a:lnTo>
                  <a:pt x="9905" y="9143"/>
                </a:lnTo>
                <a:lnTo>
                  <a:pt x="9143" y="9143"/>
                </a:lnTo>
                <a:lnTo>
                  <a:pt x="6095" y="13715"/>
                </a:lnTo>
                <a:lnTo>
                  <a:pt x="5333" y="13715"/>
                </a:lnTo>
                <a:lnTo>
                  <a:pt x="5334" y="179831"/>
                </a:lnTo>
                <a:lnTo>
                  <a:pt x="6096" y="179831"/>
                </a:lnTo>
                <a:lnTo>
                  <a:pt x="9144" y="184403"/>
                </a:lnTo>
                <a:lnTo>
                  <a:pt x="9906" y="184403"/>
                </a:lnTo>
                <a:close/>
              </a:path>
              <a:path w="173990" h="193675">
                <a:moveTo>
                  <a:pt x="168402" y="179831"/>
                </a:moveTo>
                <a:lnTo>
                  <a:pt x="168402" y="13715"/>
                </a:lnTo>
                <a:lnTo>
                  <a:pt x="164592" y="9143"/>
                </a:lnTo>
                <a:lnTo>
                  <a:pt x="163830" y="8381"/>
                </a:lnTo>
                <a:lnTo>
                  <a:pt x="160020" y="5333"/>
                </a:lnTo>
                <a:lnTo>
                  <a:pt x="159258" y="5333"/>
                </a:lnTo>
                <a:lnTo>
                  <a:pt x="159258" y="4571"/>
                </a:lnTo>
                <a:lnTo>
                  <a:pt x="154686" y="2285"/>
                </a:lnTo>
                <a:lnTo>
                  <a:pt x="153924" y="2285"/>
                </a:lnTo>
                <a:lnTo>
                  <a:pt x="148590" y="761"/>
                </a:lnTo>
                <a:lnTo>
                  <a:pt x="148590" y="0"/>
                </a:lnTo>
                <a:lnTo>
                  <a:pt x="28956" y="0"/>
                </a:lnTo>
                <a:lnTo>
                  <a:pt x="25145" y="761"/>
                </a:lnTo>
                <a:lnTo>
                  <a:pt x="20574" y="2285"/>
                </a:lnTo>
                <a:lnTo>
                  <a:pt x="19811" y="2285"/>
                </a:lnTo>
                <a:lnTo>
                  <a:pt x="14477" y="4571"/>
                </a:lnTo>
                <a:lnTo>
                  <a:pt x="14477" y="5333"/>
                </a:lnTo>
                <a:lnTo>
                  <a:pt x="13715" y="5333"/>
                </a:lnTo>
                <a:lnTo>
                  <a:pt x="9905" y="8381"/>
                </a:lnTo>
                <a:lnTo>
                  <a:pt x="9906" y="28955"/>
                </a:lnTo>
                <a:lnTo>
                  <a:pt x="10668" y="26669"/>
                </a:lnTo>
                <a:lnTo>
                  <a:pt x="11430" y="22859"/>
                </a:lnTo>
                <a:lnTo>
                  <a:pt x="11430" y="23621"/>
                </a:lnTo>
                <a:lnTo>
                  <a:pt x="13716" y="19049"/>
                </a:lnTo>
                <a:lnTo>
                  <a:pt x="13716" y="19811"/>
                </a:lnTo>
                <a:lnTo>
                  <a:pt x="16002" y="16382"/>
                </a:lnTo>
                <a:lnTo>
                  <a:pt x="16002" y="16001"/>
                </a:lnTo>
                <a:lnTo>
                  <a:pt x="16764" y="15239"/>
                </a:lnTo>
                <a:lnTo>
                  <a:pt x="16764" y="15392"/>
                </a:lnTo>
                <a:lnTo>
                  <a:pt x="19050" y="13563"/>
                </a:lnTo>
                <a:lnTo>
                  <a:pt x="19050" y="12953"/>
                </a:lnTo>
                <a:lnTo>
                  <a:pt x="24384" y="10667"/>
                </a:lnTo>
                <a:lnTo>
                  <a:pt x="24384" y="10994"/>
                </a:lnTo>
                <a:lnTo>
                  <a:pt x="28194" y="9905"/>
                </a:lnTo>
                <a:lnTo>
                  <a:pt x="30480" y="9143"/>
                </a:lnTo>
                <a:lnTo>
                  <a:pt x="144018" y="9143"/>
                </a:lnTo>
                <a:lnTo>
                  <a:pt x="146304" y="9905"/>
                </a:lnTo>
                <a:lnTo>
                  <a:pt x="146304" y="10123"/>
                </a:lnTo>
                <a:lnTo>
                  <a:pt x="150114" y="11212"/>
                </a:lnTo>
                <a:lnTo>
                  <a:pt x="150114" y="10667"/>
                </a:lnTo>
                <a:lnTo>
                  <a:pt x="154686" y="12953"/>
                </a:lnTo>
                <a:lnTo>
                  <a:pt x="154686" y="13563"/>
                </a:lnTo>
                <a:lnTo>
                  <a:pt x="157734" y="16001"/>
                </a:lnTo>
                <a:lnTo>
                  <a:pt x="157734" y="15239"/>
                </a:lnTo>
                <a:lnTo>
                  <a:pt x="160782" y="19811"/>
                </a:lnTo>
                <a:lnTo>
                  <a:pt x="160782" y="20192"/>
                </a:lnTo>
                <a:lnTo>
                  <a:pt x="163068" y="23621"/>
                </a:lnTo>
                <a:lnTo>
                  <a:pt x="163068" y="25145"/>
                </a:lnTo>
                <a:lnTo>
                  <a:pt x="164592" y="29717"/>
                </a:lnTo>
                <a:lnTo>
                  <a:pt x="164592" y="184403"/>
                </a:lnTo>
                <a:lnTo>
                  <a:pt x="168402" y="179831"/>
                </a:lnTo>
                <a:close/>
              </a:path>
              <a:path w="173990" h="193675">
                <a:moveTo>
                  <a:pt x="10668" y="166877"/>
                </a:moveTo>
                <a:lnTo>
                  <a:pt x="9906" y="163829"/>
                </a:lnTo>
                <a:lnTo>
                  <a:pt x="9906" y="166115"/>
                </a:lnTo>
                <a:lnTo>
                  <a:pt x="10668" y="166877"/>
                </a:lnTo>
                <a:close/>
              </a:path>
              <a:path w="173990" h="193675">
                <a:moveTo>
                  <a:pt x="16546" y="177981"/>
                </a:moveTo>
                <a:lnTo>
                  <a:pt x="13716" y="173735"/>
                </a:lnTo>
                <a:lnTo>
                  <a:pt x="13716" y="174497"/>
                </a:lnTo>
                <a:lnTo>
                  <a:pt x="11430" y="169925"/>
                </a:lnTo>
                <a:lnTo>
                  <a:pt x="11430" y="170687"/>
                </a:lnTo>
                <a:lnTo>
                  <a:pt x="9906" y="166115"/>
                </a:lnTo>
                <a:lnTo>
                  <a:pt x="9906" y="185165"/>
                </a:lnTo>
                <a:lnTo>
                  <a:pt x="13716" y="188213"/>
                </a:lnTo>
                <a:lnTo>
                  <a:pt x="14478" y="188213"/>
                </a:lnTo>
                <a:lnTo>
                  <a:pt x="14478" y="188975"/>
                </a:lnTo>
                <a:lnTo>
                  <a:pt x="16002" y="189629"/>
                </a:lnTo>
                <a:lnTo>
                  <a:pt x="16002" y="177545"/>
                </a:lnTo>
                <a:lnTo>
                  <a:pt x="16546" y="177981"/>
                </a:lnTo>
                <a:close/>
              </a:path>
              <a:path w="173990" h="193675">
                <a:moveTo>
                  <a:pt x="16764" y="15239"/>
                </a:moveTo>
                <a:lnTo>
                  <a:pt x="16002" y="16001"/>
                </a:lnTo>
                <a:lnTo>
                  <a:pt x="16546" y="15566"/>
                </a:lnTo>
                <a:lnTo>
                  <a:pt x="16764" y="15239"/>
                </a:lnTo>
                <a:close/>
              </a:path>
              <a:path w="173990" h="193675">
                <a:moveTo>
                  <a:pt x="16546" y="15566"/>
                </a:moveTo>
                <a:lnTo>
                  <a:pt x="16002" y="16001"/>
                </a:lnTo>
                <a:lnTo>
                  <a:pt x="16002" y="16382"/>
                </a:lnTo>
                <a:lnTo>
                  <a:pt x="16546" y="15566"/>
                </a:lnTo>
                <a:close/>
              </a:path>
              <a:path w="173990" h="193675">
                <a:moveTo>
                  <a:pt x="16764" y="178307"/>
                </a:moveTo>
                <a:lnTo>
                  <a:pt x="16546" y="177981"/>
                </a:lnTo>
                <a:lnTo>
                  <a:pt x="16002" y="177545"/>
                </a:lnTo>
                <a:lnTo>
                  <a:pt x="16764" y="178307"/>
                </a:lnTo>
                <a:close/>
              </a:path>
              <a:path w="173990" h="193675">
                <a:moveTo>
                  <a:pt x="16764" y="189955"/>
                </a:moveTo>
                <a:lnTo>
                  <a:pt x="16764" y="178307"/>
                </a:lnTo>
                <a:lnTo>
                  <a:pt x="16002" y="177545"/>
                </a:lnTo>
                <a:lnTo>
                  <a:pt x="16002" y="189629"/>
                </a:lnTo>
                <a:lnTo>
                  <a:pt x="16764" y="189955"/>
                </a:lnTo>
                <a:close/>
              </a:path>
              <a:path w="173990" h="193675">
                <a:moveTo>
                  <a:pt x="16764" y="15392"/>
                </a:moveTo>
                <a:lnTo>
                  <a:pt x="16764" y="15239"/>
                </a:lnTo>
                <a:lnTo>
                  <a:pt x="16546" y="15566"/>
                </a:lnTo>
                <a:lnTo>
                  <a:pt x="16764" y="15392"/>
                </a:lnTo>
                <a:close/>
              </a:path>
              <a:path w="173990" h="193675">
                <a:moveTo>
                  <a:pt x="19812" y="180593"/>
                </a:moveTo>
                <a:lnTo>
                  <a:pt x="16546" y="177981"/>
                </a:lnTo>
                <a:lnTo>
                  <a:pt x="16764" y="178307"/>
                </a:lnTo>
                <a:lnTo>
                  <a:pt x="16764" y="189955"/>
                </a:lnTo>
                <a:lnTo>
                  <a:pt x="19050" y="190935"/>
                </a:lnTo>
                <a:lnTo>
                  <a:pt x="19050" y="180593"/>
                </a:lnTo>
                <a:lnTo>
                  <a:pt x="19812" y="180593"/>
                </a:lnTo>
                <a:close/>
              </a:path>
              <a:path w="173990" h="193675">
                <a:moveTo>
                  <a:pt x="19812" y="12953"/>
                </a:moveTo>
                <a:lnTo>
                  <a:pt x="19050" y="12953"/>
                </a:lnTo>
                <a:lnTo>
                  <a:pt x="19050" y="13563"/>
                </a:lnTo>
                <a:lnTo>
                  <a:pt x="19812" y="12953"/>
                </a:lnTo>
                <a:close/>
              </a:path>
              <a:path w="173990" h="193675">
                <a:moveTo>
                  <a:pt x="24384" y="192894"/>
                </a:moveTo>
                <a:lnTo>
                  <a:pt x="24384" y="182879"/>
                </a:lnTo>
                <a:lnTo>
                  <a:pt x="19050" y="180593"/>
                </a:lnTo>
                <a:lnTo>
                  <a:pt x="19050" y="190935"/>
                </a:lnTo>
                <a:lnTo>
                  <a:pt x="19812" y="191261"/>
                </a:lnTo>
                <a:lnTo>
                  <a:pt x="20574" y="191261"/>
                </a:lnTo>
                <a:lnTo>
                  <a:pt x="24384" y="192894"/>
                </a:lnTo>
                <a:close/>
              </a:path>
              <a:path w="173990" h="193675">
                <a:moveTo>
                  <a:pt x="24384" y="10994"/>
                </a:moveTo>
                <a:lnTo>
                  <a:pt x="24384" y="10667"/>
                </a:lnTo>
                <a:lnTo>
                  <a:pt x="22860" y="11429"/>
                </a:lnTo>
                <a:lnTo>
                  <a:pt x="24384" y="10994"/>
                </a:lnTo>
                <a:close/>
              </a:path>
              <a:path w="173990" h="193675">
                <a:moveTo>
                  <a:pt x="146304" y="193547"/>
                </a:moveTo>
                <a:lnTo>
                  <a:pt x="146304" y="183641"/>
                </a:lnTo>
                <a:lnTo>
                  <a:pt x="144018" y="184403"/>
                </a:lnTo>
                <a:lnTo>
                  <a:pt x="29718" y="184403"/>
                </a:lnTo>
                <a:lnTo>
                  <a:pt x="22860" y="182117"/>
                </a:lnTo>
                <a:lnTo>
                  <a:pt x="24384" y="182879"/>
                </a:lnTo>
                <a:lnTo>
                  <a:pt x="24384" y="192894"/>
                </a:lnTo>
                <a:lnTo>
                  <a:pt x="25908" y="193547"/>
                </a:lnTo>
                <a:lnTo>
                  <a:pt x="146304" y="193547"/>
                </a:lnTo>
                <a:close/>
              </a:path>
              <a:path w="173990" h="193675">
                <a:moveTo>
                  <a:pt x="146304" y="10123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23"/>
                </a:lnTo>
                <a:close/>
              </a:path>
              <a:path w="173990" h="193675">
                <a:moveTo>
                  <a:pt x="150876" y="182117"/>
                </a:moveTo>
                <a:lnTo>
                  <a:pt x="145542" y="183641"/>
                </a:lnTo>
                <a:lnTo>
                  <a:pt x="146304" y="183641"/>
                </a:lnTo>
                <a:lnTo>
                  <a:pt x="146304" y="193547"/>
                </a:lnTo>
                <a:lnTo>
                  <a:pt x="148590" y="193547"/>
                </a:lnTo>
                <a:lnTo>
                  <a:pt x="148590" y="192785"/>
                </a:lnTo>
                <a:lnTo>
                  <a:pt x="150114" y="192350"/>
                </a:lnTo>
                <a:lnTo>
                  <a:pt x="150114" y="182879"/>
                </a:lnTo>
                <a:lnTo>
                  <a:pt x="150876" y="182117"/>
                </a:lnTo>
                <a:close/>
              </a:path>
              <a:path w="173990" h="193675">
                <a:moveTo>
                  <a:pt x="150876" y="11429"/>
                </a:moveTo>
                <a:lnTo>
                  <a:pt x="150114" y="10667"/>
                </a:lnTo>
                <a:lnTo>
                  <a:pt x="150114" y="11212"/>
                </a:lnTo>
                <a:lnTo>
                  <a:pt x="150876" y="11429"/>
                </a:lnTo>
                <a:close/>
              </a:path>
              <a:path w="173990" h="193675">
                <a:moveTo>
                  <a:pt x="154686" y="191261"/>
                </a:moveTo>
                <a:lnTo>
                  <a:pt x="154686" y="180593"/>
                </a:lnTo>
                <a:lnTo>
                  <a:pt x="150114" y="182879"/>
                </a:lnTo>
                <a:lnTo>
                  <a:pt x="150114" y="192350"/>
                </a:lnTo>
                <a:lnTo>
                  <a:pt x="153924" y="191261"/>
                </a:lnTo>
                <a:lnTo>
                  <a:pt x="154686" y="191261"/>
                </a:lnTo>
                <a:close/>
              </a:path>
              <a:path w="173990" h="193675">
                <a:moveTo>
                  <a:pt x="154686" y="13563"/>
                </a:moveTo>
                <a:lnTo>
                  <a:pt x="154686" y="12953"/>
                </a:lnTo>
                <a:lnTo>
                  <a:pt x="153924" y="12953"/>
                </a:lnTo>
                <a:lnTo>
                  <a:pt x="154686" y="13563"/>
                </a:lnTo>
                <a:close/>
              </a:path>
              <a:path w="173990" h="193675">
                <a:moveTo>
                  <a:pt x="160782" y="187604"/>
                </a:moveTo>
                <a:lnTo>
                  <a:pt x="160782" y="173735"/>
                </a:lnTo>
                <a:lnTo>
                  <a:pt x="157734" y="178307"/>
                </a:lnTo>
                <a:lnTo>
                  <a:pt x="157734" y="177545"/>
                </a:lnTo>
                <a:lnTo>
                  <a:pt x="153924" y="180593"/>
                </a:lnTo>
                <a:lnTo>
                  <a:pt x="154686" y="180593"/>
                </a:lnTo>
                <a:lnTo>
                  <a:pt x="154686" y="191261"/>
                </a:lnTo>
                <a:lnTo>
                  <a:pt x="159258" y="188975"/>
                </a:lnTo>
                <a:lnTo>
                  <a:pt x="159258" y="188213"/>
                </a:lnTo>
                <a:lnTo>
                  <a:pt x="160020" y="188213"/>
                </a:lnTo>
                <a:lnTo>
                  <a:pt x="160782" y="187604"/>
                </a:lnTo>
                <a:close/>
              </a:path>
              <a:path w="173990" h="193675">
                <a:moveTo>
                  <a:pt x="160782" y="20192"/>
                </a:moveTo>
                <a:lnTo>
                  <a:pt x="160782" y="19811"/>
                </a:lnTo>
                <a:lnTo>
                  <a:pt x="160020" y="19049"/>
                </a:lnTo>
                <a:lnTo>
                  <a:pt x="160782" y="20192"/>
                </a:lnTo>
                <a:close/>
              </a:path>
              <a:path w="173990" h="193675">
                <a:moveTo>
                  <a:pt x="163068" y="185775"/>
                </a:moveTo>
                <a:lnTo>
                  <a:pt x="163068" y="169925"/>
                </a:lnTo>
                <a:lnTo>
                  <a:pt x="160020" y="174497"/>
                </a:lnTo>
                <a:lnTo>
                  <a:pt x="160782" y="173735"/>
                </a:lnTo>
                <a:lnTo>
                  <a:pt x="160782" y="187604"/>
                </a:lnTo>
                <a:lnTo>
                  <a:pt x="163068" y="185775"/>
                </a:lnTo>
                <a:close/>
              </a:path>
              <a:path w="173990" h="193675">
                <a:moveTo>
                  <a:pt x="163068" y="25145"/>
                </a:moveTo>
                <a:lnTo>
                  <a:pt x="163068" y="23621"/>
                </a:lnTo>
                <a:lnTo>
                  <a:pt x="162306" y="22859"/>
                </a:lnTo>
                <a:lnTo>
                  <a:pt x="163068" y="25145"/>
                </a:lnTo>
                <a:close/>
              </a:path>
              <a:path w="173990" h="193675">
                <a:moveTo>
                  <a:pt x="164592" y="184403"/>
                </a:moveTo>
                <a:lnTo>
                  <a:pt x="164592" y="161543"/>
                </a:lnTo>
                <a:lnTo>
                  <a:pt x="163830" y="164591"/>
                </a:lnTo>
                <a:lnTo>
                  <a:pt x="163830" y="166115"/>
                </a:lnTo>
                <a:lnTo>
                  <a:pt x="162306" y="170687"/>
                </a:lnTo>
                <a:lnTo>
                  <a:pt x="163068" y="169925"/>
                </a:lnTo>
                <a:lnTo>
                  <a:pt x="163068" y="185775"/>
                </a:lnTo>
                <a:lnTo>
                  <a:pt x="163830" y="185165"/>
                </a:lnTo>
                <a:lnTo>
                  <a:pt x="164592" y="184403"/>
                </a:lnTo>
                <a:close/>
              </a:path>
              <a:path w="173990" h="193675">
                <a:moveTo>
                  <a:pt x="171450" y="174497"/>
                </a:moveTo>
                <a:lnTo>
                  <a:pt x="171450" y="19049"/>
                </a:lnTo>
                <a:lnTo>
                  <a:pt x="168402" y="14477"/>
                </a:lnTo>
                <a:lnTo>
                  <a:pt x="168402" y="179069"/>
                </a:lnTo>
                <a:lnTo>
                  <a:pt x="171450" y="174497"/>
                </a:lnTo>
                <a:close/>
              </a:path>
              <a:path w="173990" h="193675">
                <a:moveTo>
                  <a:pt x="173736" y="164591"/>
                </a:moveTo>
                <a:lnTo>
                  <a:pt x="173736" y="28193"/>
                </a:lnTo>
                <a:lnTo>
                  <a:pt x="172974" y="25145"/>
                </a:lnTo>
                <a:lnTo>
                  <a:pt x="171450" y="19811"/>
                </a:lnTo>
                <a:lnTo>
                  <a:pt x="171450" y="173735"/>
                </a:lnTo>
                <a:lnTo>
                  <a:pt x="172974" y="168401"/>
                </a:lnTo>
                <a:lnTo>
                  <a:pt x="173736" y="164591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07415" y="3937253"/>
            <a:ext cx="172974" cy="1897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07415" y="3937253"/>
            <a:ext cx="173355" cy="194310"/>
          </a:xfrm>
          <a:custGeom>
            <a:avLst/>
            <a:gdLst/>
            <a:ahLst/>
            <a:cxnLst/>
            <a:rect l="l" t="t" r="r" b="b"/>
            <a:pathLst>
              <a:path w="173354" h="194310">
                <a:moveTo>
                  <a:pt x="2286" y="173735"/>
                </a:moveTo>
                <a:lnTo>
                  <a:pt x="2285" y="19811"/>
                </a:lnTo>
                <a:lnTo>
                  <a:pt x="0" y="25907"/>
                </a:lnTo>
                <a:lnTo>
                  <a:pt x="0" y="168401"/>
                </a:lnTo>
                <a:lnTo>
                  <a:pt x="762" y="168401"/>
                </a:lnTo>
                <a:lnTo>
                  <a:pt x="762" y="169163"/>
                </a:lnTo>
                <a:lnTo>
                  <a:pt x="2286" y="173735"/>
                </a:lnTo>
                <a:close/>
              </a:path>
              <a:path w="173354" h="194310">
                <a:moveTo>
                  <a:pt x="5334" y="179831"/>
                </a:moveTo>
                <a:lnTo>
                  <a:pt x="5333" y="14477"/>
                </a:lnTo>
                <a:lnTo>
                  <a:pt x="4571" y="14477"/>
                </a:lnTo>
                <a:lnTo>
                  <a:pt x="2285" y="19049"/>
                </a:lnTo>
                <a:lnTo>
                  <a:pt x="2286" y="175259"/>
                </a:lnTo>
                <a:lnTo>
                  <a:pt x="4572" y="179831"/>
                </a:lnTo>
                <a:lnTo>
                  <a:pt x="5334" y="179831"/>
                </a:lnTo>
                <a:close/>
              </a:path>
              <a:path w="173354" h="194310">
                <a:moveTo>
                  <a:pt x="9144" y="184403"/>
                </a:moveTo>
                <a:lnTo>
                  <a:pt x="9143" y="9905"/>
                </a:lnTo>
                <a:lnTo>
                  <a:pt x="5333" y="13715"/>
                </a:lnTo>
                <a:lnTo>
                  <a:pt x="5334" y="180593"/>
                </a:lnTo>
                <a:lnTo>
                  <a:pt x="9144" y="184403"/>
                </a:lnTo>
                <a:close/>
              </a:path>
              <a:path w="173354" h="194310">
                <a:moveTo>
                  <a:pt x="163830" y="29717"/>
                </a:moveTo>
                <a:lnTo>
                  <a:pt x="163830" y="9143"/>
                </a:lnTo>
                <a:lnTo>
                  <a:pt x="159258" y="5333"/>
                </a:lnTo>
                <a:lnTo>
                  <a:pt x="158496" y="5333"/>
                </a:lnTo>
                <a:lnTo>
                  <a:pt x="153924" y="2285"/>
                </a:lnTo>
                <a:lnTo>
                  <a:pt x="153162" y="2285"/>
                </a:lnTo>
                <a:lnTo>
                  <a:pt x="147828" y="761"/>
                </a:lnTo>
                <a:lnTo>
                  <a:pt x="144018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4477" y="5333"/>
                </a:lnTo>
                <a:lnTo>
                  <a:pt x="13715" y="5333"/>
                </a:lnTo>
                <a:lnTo>
                  <a:pt x="9143" y="9143"/>
                </a:lnTo>
                <a:lnTo>
                  <a:pt x="9144" y="29717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19049"/>
                </a:lnTo>
                <a:lnTo>
                  <a:pt x="12954" y="19811"/>
                </a:lnTo>
                <a:lnTo>
                  <a:pt x="15240" y="16954"/>
                </a:lnTo>
                <a:lnTo>
                  <a:pt x="15240" y="16001"/>
                </a:lnTo>
                <a:lnTo>
                  <a:pt x="19812" y="12953"/>
                </a:lnTo>
                <a:lnTo>
                  <a:pt x="19812" y="13207"/>
                </a:lnTo>
                <a:lnTo>
                  <a:pt x="23622" y="10667"/>
                </a:lnTo>
                <a:lnTo>
                  <a:pt x="23622" y="11175"/>
                </a:lnTo>
                <a:lnTo>
                  <a:pt x="27432" y="9905"/>
                </a:lnTo>
                <a:lnTo>
                  <a:pt x="29718" y="9905"/>
                </a:lnTo>
                <a:lnTo>
                  <a:pt x="32004" y="9143"/>
                </a:lnTo>
                <a:lnTo>
                  <a:pt x="140970" y="9143"/>
                </a:lnTo>
                <a:lnTo>
                  <a:pt x="144018" y="9905"/>
                </a:lnTo>
                <a:lnTo>
                  <a:pt x="146304" y="9905"/>
                </a:lnTo>
                <a:lnTo>
                  <a:pt x="146304" y="10159"/>
                </a:lnTo>
                <a:lnTo>
                  <a:pt x="149352" y="11175"/>
                </a:lnTo>
                <a:lnTo>
                  <a:pt x="149352" y="10667"/>
                </a:lnTo>
                <a:lnTo>
                  <a:pt x="153162" y="13207"/>
                </a:lnTo>
                <a:lnTo>
                  <a:pt x="153162" y="12953"/>
                </a:lnTo>
                <a:lnTo>
                  <a:pt x="157734" y="16001"/>
                </a:lnTo>
                <a:lnTo>
                  <a:pt x="157734" y="16954"/>
                </a:lnTo>
                <a:lnTo>
                  <a:pt x="160020" y="19811"/>
                </a:lnTo>
                <a:lnTo>
                  <a:pt x="160020" y="19049"/>
                </a:lnTo>
                <a:lnTo>
                  <a:pt x="162306" y="23621"/>
                </a:lnTo>
                <a:lnTo>
                  <a:pt x="162306" y="25526"/>
                </a:lnTo>
                <a:lnTo>
                  <a:pt x="163068" y="28193"/>
                </a:lnTo>
                <a:lnTo>
                  <a:pt x="163830" y="29717"/>
                </a:lnTo>
                <a:close/>
              </a:path>
              <a:path w="173354" h="194310">
                <a:moveTo>
                  <a:pt x="11430" y="171449"/>
                </a:moveTo>
                <a:lnTo>
                  <a:pt x="9906" y="166115"/>
                </a:lnTo>
                <a:lnTo>
                  <a:pt x="9906" y="166877"/>
                </a:lnTo>
                <a:lnTo>
                  <a:pt x="9144" y="163829"/>
                </a:lnTo>
                <a:lnTo>
                  <a:pt x="9144" y="185165"/>
                </a:lnTo>
                <a:lnTo>
                  <a:pt x="10668" y="186181"/>
                </a:lnTo>
                <a:lnTo>
                  <a:pt x="10668" y="170687"/>
                </a:lnTo>
                <a:lnTo>
                  <a:pt x="11430" y="171449"/>
                </a:lnTo>
                <a:close/>
              </a:path>
              <a:path w="173354" h="194310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354" h="194310">
                <a:moveTo>
                  <a:pt x="15697" y="177926"/>
                </a:moveTo>
                <a:lnTo>
                  <a:pt x="12954" y="174497"/>
                </a:lnTo>
                <a:lnTo>
                  <a:pt x="12954" y="175259"/>
                </a:lnTo>
                <a:lnTo>
                  <a:pt x="10668" y="170687"/>
                </a:lnTo>
                <a:lnTo>
                  <a:pt x="10668" y="186181"/>
                </a:lnTo>
                <a:lnTo>
                  <a:pt x="13716" y="188213"/>
                </a:lnTo>
                <a:lnTo>
                  <a:pt x="13716" y="188975"/>
                </a:lnTo>
                <a:lnTo>
                  <a:pt x="14478" y="188975"/>
                </a:lnTo>
                <a:lnTo>
                  <a:pt x="15240" y="189356"/>
                </a:lnTo>
                <a:lnTo>
                  <a:pt x="15240" y="177545"/>
                </a:lnTo>
                <a:lnTo>
                  <a:pt x="15697" y="177926"/>
                </a:lnTo>
                <a:close/>
              </a:path>
              <a:path w="173354" h="194310">
                <a:moveTo>
                  <a:pt x="16002" y="16001"/>
                </a:moveTo>
                <a:lnTo>
                  <a:pt x="15240" y="16001"/>
                </a:lnTo>
                <a:lnTo>
                  <a:pt x="15240" y="16954"/>
                </a:lnTo>
                <a:lnTo>
                  <a:pt x="16002" y="16001"/>
                </a:lnTo>
                <a:close/>
              </a:path>
              <a:path w="173354" h="194310">
                <a:moveTo>
                  <a:pt x="16002" y="178307"/>
                </a:moveTo>
                <a:lnTo>
                  <a:pt x="15697" y="177926"/>
                </a:lnTo>
                <a:lnTo>
                  <a:pt x="15240" y="177545"/>
                </a:lnTo>
                <a:lnTo>
                  <a:pt x="16002" y="178307"/>
                </a:lnTo>
                <a:close/>
              </a:path>
              <a:path w="173354" h="194310">
                <a:moveTo>
                  <a:pt x="16002" y="189737"/>
                </a:moveTo>
                <a:lnTo>
                  <a:pt x="16002" y="178307"/>
                </a:lnTo>
                <a:lnTo>
                  <a:pt x="15240" y="177545"/>
                </a:lnTo>
                <a:lnTo>
                  <a:pt x="15240" y="189356"/>
                </a:lnTo>
                <a:lnTo>
                  <a:pt x="16002" y="189737"/>
                </a:lnTo>
                <a:close/>
              </a:path>
              <a:path w="173354" h="194310">
                <a:moveTo>
                  <a:pt x="19812" y="192023"/>
                </a:moveTo>
                <a:lnTo>
                  <a:pt x="19812" y="181355"/>
                </a:lnTo>
                <a:lnTo>
                  <a:pt x="15697" y="177926"/>
                </a:lnTo>
                <a:lnTo>
                  <a:pt x="16002" y="178307"/>
                </a:lnTo>
                <a:lnTo>
                  <a:pt x="16002" y="189737"/>
                </a:lnTo>
                <a:lnTo>
                  <a:pt x="19050" y="191261"/>
                </a:lnTo>
                <a:lnTo>
                  <a:pt x="19812" y="192023"/>
                </a:lnTo>
                <a:close/>
              </a:path>
              <a:path w="173354" h="194310">
                <a:moveTo>
                  <a:pt x="19812" y="13207"/>
                </a:moveTo>
                <a:lnTo>
                  <a:pt x="19812" y="12953"/>
                </a:lnTo>
                <a:lnTo>
                  <a:pt x="19050" y="13715"/>
                </a:lnTo>
                <a:lnTo>
                  <a:pt x="19812" y="13207"/>
                </a:lnTo>
                <a:close/>
              </a:path>
              <a:path w="173354" h="194310">
                <a:moveTo>
                  <a:pt x="23622" y="182879"/>
                </a:moveTo>
                <a:lnTo>
                  <a:pt x="19050" y="180593"/>
                </a:lnTo>
                <a:lnTo>
                  <a:pt x="19812" y="181355"/>
                </a:lnTo>
                <a:lnTo>
                  <a:pt x="19812" y="192023"/>
                </a:lnTo>
                <a:lnTo>
                  <a:pt x="22860" y="192785"/>
                </a:lnTo>
                <a:lnTo>
                  <a:pt x="22860" y="182879"/>
                </a:lnTo>
                <a:lnTo>
                  <a:pt x="23622" y="182879"/>
                </a:lnTo>
                <a:close/>
              </a:path>
              <a:path w="173354" h="194310">
                <a:moveTo>
                  <a:pt x="23622" y="11175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175"/>
                </a:lnTo>
                <a:close/>
              </a:path>
              <a:path w="173354" h="194310">
                <a:moveTo>
                  <a:pt x="146304" y="193928"/>
                </a:moveTo>
                <a:lnTo>
                  <a:pt x="146304" y="184403"/>
                </a:lnTo>
                <a:lnTo>
                  <a:pt x="27432" y="184403"/>
                </a:lnTo>
                <a:lnTo>
                  <a:pt x="22860" y="182879"/>
                </a:lnTo>
                <a:lnTo>
                  <a:pt x="22860" y="192785"/>
                </a:lnTo>
                <a:lnTo>
                  <a:pt x="28956" y="194309"/>
                </a:lnTo>
                <a:lnTo>
                  <a:pt x="144780" y="194309"/>
                </a:lnTo>
                <a:lnTo>
                  <a:pt x="146304" y="193928"/>
                </a:lnTo>
                <a:close/>
              </a:path>
              <a:path w="173354" h="194310">
                <a:moveTo>
                  <a:pt x="146304" y="10159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59"/>
                </a:lnTo>
                <a:close/>
              </a:path>
              <a:path w="173354" h="194310">
                <a:moveTo>
                  <a:pt x="150114" y="192894"/>
                </a:moveTo>
                <a:lnTo>
                  <a:pt x="150114" y="182879"/>
                </a:lnTo>
                <a:lnTo>
                  <a:pt x="145542" y="184403"/>
                </a:lnTo>
                <a:lnTo>
                  <a:pt x="146304" y="184403"/>
                </a:lnTo>
                <a:lnTo>
                  <a:pt x="146304" y="193928"/>
                </a:lnTo>
                <a:lnTo>
                  <a:pt x="147828" y="193547"/>
                </a:lnTo>
                <a:lnTo>
                  <a:pt x="150114" y="192894"/>
                </a:lnTo>
                <a:close/>
              </a:path>
              <a:path w="173354" h="194310">
                <a:moveTo>
                  <a:pt x="150114" y="11429"/>
                </a:moveTo>
                <a:lnTo>
                  <a:pt x="149352" y="10667"/>
                </a:lnTo>
                <a:lnTo>
                  <a:pt x="149352" y="11175"/>
                </a:lnTo>
                <a:lnTo>
                  <a:pt x="150114" y="11429"/>
                </a:lnTo>
                <a:close/>
              </a:path>
              <a:path w="173354" h="194310">
                <a:moveTo>
                  <a:pt x="153924" y="180593"/>
                </a:moveTo>
                <a:lnTo>
                  <a:pt x="149352" y="182879"/>
                </a:lnTo>
                <a:lnTo>
                  <a:pt x="150114" y="182879"/>
                </a:lnTo>
                <a:lnTo>
                  <a:pt x="150114" y="192894"/>
                </a:lnTo>
                <a:lnTo>
                  <a:pt x="153162" y="192023"/>
                </a:lnTo>
                <a:lnTo>
                  <a:pt x="153162" y="181355"/>
                </a:lnTo>
                <a:lnTo>
                  <a:pt x="153924" y="180593"/>
                </a:lnTo>
                <a:close/>
              </a:path>
              <a:path w="173354" h="194310">
                <a:moveTo>
                  <a:pt x="153924" y="13715"/>
                </a:moveTo>
                <a:lnTo>
                  <a:pt x="153162" y="12953"/>
                </a:lnTo>
                <a:lnTo>
                  <a:pt x="153162" y="13207"/>
                </a:lnTo>
                <a:lnTo>
                  <a:pt x="153924" y="13715"/>
                </a:lnTo>
                <a:close/>
              </a:path>
              <a:path w="173354" h="194310">
                <a:moveTo>
                  <a:pt x="157734" y="189356"/>
                </a:moveTo>
                <a:lnTo>
                  <a:pt x="157734" y="177545"/>
                </a:lnTo>
                <a:lnTo>
                  <a:pt x="156972" y="178307"/>
                </a:lnTo>
                <a:lnTo>
                  <a:pt x="153162" y="181355"/>
                </a:lnTo>
                <a:lnTo>
                  <a:pt x="153162" y="192023"/>
                </a:lnTo>
                <a:lnTo>
                  <a:pt x="153924" y="191261"/>
                </a:lnTo>
                <a:lnTo>
                  <a:pt x="157734" y="189356"/>
                </a:lnTo>
                <a:close/>
              </a:path>
              <a:path w="173354" h="194310">
                <a:moveTo>
                  <a:pt x="157734" y="16954"/>
                </a:moveTo>
                <a:lnTo>
                  <a:pt x="157734" y="16001"/>
                </a:lnTo>
                <a:lnTo>
                  <a:pt x="156972" y="16001"/>
                </a:lnTo>
                <a:lnTo>
                  <a:pt x="157734" y="16954"/>
                </a:lnTo>
                <a:close/>
              </a:path>
              <a:path w="173354" h="194310">
                <a:moveTo>
                  <a:pt x="157276" y="177926"/>
                </a:moveTo>
                <a:lnTo>
                  <a:pt x="156972" y="178180"/>
                </a:lnTo>
                <a:lnTo>
                  <a:pt x="157276" y="177926"/>
                </a:lnTo>
                <a:close/>
              </a:path>
              <a:path w="173354" h="194310">
                <a:moveTo>
                  <a:pt x="157734" y="177545"/>
                </a:moveTo>
                <a:lnTo>
                  <a:pt x="157276" y="177926"/>
                </a:lnTo>
                <a:lnTo>
                  <a:pt x="156972" y="178307"/>
                </a:lnTo>
                <a:lnTo>
                  <a:pt x="157734" y="177545"/>
                </a:lnTo>
                <a:close/>
              </a:path>
              <a:path w="173354" h="194310">
                <a:moveTo>
                  <a:pt x="162306" y="186181"/>
                </a:moveTo>
                <a:lnTo>
                  <a:pt x="162306" y="170687"/>
                </a:lnTo>
                <a:lnTo>
                  <a:pt x="160020" y="175259"/>
                </a:lnTo>
                <a:lnTo>
                  <a:pt x="160020" y="174497"/>
                </a:lnTo>
                <a:lnTo>
                  <a:pt x="157276" y="177926"/>
                </a:lnTo>
                <a:lnTo>
                  <a:pt x="157734" y="177545"/>
                </a:lnTo>
                <a:lnTo>
                  <a:pt x="157734" y="189356"/>
                </a:lnTo>
                <a:lnTo>
                  <a:pt x="158496" y="188975"/>
                </a:lnTo>
                <a:lnTo>
                  <a:pt x="159258" y="188975"/>
                </a:lnTo>
                <a:lnTo>
                  <a:pt x="159258" y="188213"/>
                </a:lnTo>
                <a:lnTo>
                  <a:pt x="162306" y="186181"/>
                </a:lnTo>
                <a:close/>
              </a:path>
              <a:path w="173354" h="194310">
                <a:moveTo>
                  <a:pt x="162306" y="25526"/>
                </a:moveTo>
                <a:lnTo>
                  <a:pt x="162306" y="23621"/>
                </a:lnTo>
                <a:lnTo>
                  <a:pt x="161544" y="22859"/>
                </a:lnTo>
                <a:lnTo>
                  <a:pt x="162306" y="25526"/>
                </a:lnTo>
                <a:close/>
              </a:path>
              <a:path w="173354" h="194310">
                <a:moveTo>
                  <a:pt x="163830" y="185165"/>
                </a:moveTo>
                <a:lnTo>
                  <a:pt x="163830" y="164591"/>
                </a:lnTo>
                <a:lnTo>
                  <a:pt x="163068" y="166877"/>
                </a:lnTo>
                <a:lnTo>
                  <a:pt x="163068" y="166115"/>
                </a:lnTo>
                <a:lnTo>
                  <a:pt x="161544" y="171449"/>
                </a:lnTo>
                <a:lnTo>
                  <a:pt x="162306" y="170687"/>
                </a:lnTo>
                <a:lnTo>
                  <a:pt x="162306" y="186181"/>
                </a:lnTo>
                <a:lnTo>
                  <a:pt x="163830" y="185165"/>
                </a:lnTo>
                <a:close/>
              </a:path>
              <a:path w="173354" h="194310">
                <a:moveTo>
                  <a:pt x="167640" y="180593"/>
                </a:moveTo>
                <a:lnTo>
                  <a:pt x="167640" y="13715"/>
                </a:lnTo>
                <a:lnTo>
                  <a:pt x="163830" y="9905"/>
                </a:lnTo>
                <a:lnTo>
                  <a:pt x="163830" y="184403"/>
                </a:lnTo>
                <a:lnTo>
                  <a:pt x="167640" y="180593"/>
                </a:lnTo>
                <a:close/>
              </a:path>
              <a:path w="173354" h="194310">
                <a:moveTo>
                  <a:pt x="170688" y="175259"/>
                </a:moveTo>
                <a:lnTo>
                  <a:pt x="170688" y="19049"/>
                </a:lnTo>
                <a:lnTo>
                  <a:pt x="168402" y="14477"/>
                </a:lnTo>
                <a:lnTo>
                  <a:pt x="167640" y="14477"/>
                </a:lnTo>
                <a:lnTo>
                  <a:pt x="167640" y="179831"/>
                </a:lnTo>
                <a:lnTo>
                  <a:pt x="168402" y="179831"/>
                </a:lnTo>
                <a:lnTo>
                  <a:pt x="170688" y="175259"/>
                </a:lnTo>
                <a:close/>
              </a:path>
              <a:path w="173354" h="194310">
                <a:moveTo>
                  <a:pt x="172974" y="168401"/>
                </a:moveTo>
                <a:lnTo>
                  <a:pt x="172974" y="28193"/>
                </a:lnTo>
                <a:lnTo>
                  <a:pt x="172212" y="25145"/>
                </a:lnTo>
                <a:lnTo>
                  <a:pt x="170688" y="19811"/>
                </a:lnTo>
                <a:lnTo>
                  <a:pt x="170688" y="173735"/>
                </a:lnTo>
                <a:lnTo>
                  <a:pt x="172212" y="169163"/>
                </a:lnTo>
                <a:lnTo>
                  <a:pt x="172212" y="168401"/>
                </a:lnTo>
                <a:lnTo>
                  <a:pt x="172974" y="168401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26096" y="3934967"/>
            <a:ext cx="172974" cy="188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26096" y="3934967"/>
            <a:ext cx="173355" cy="193675"/>
          </a:xfrm>
          <a:custGeom>
            <a:avLst/>
            <a:gdLst/>
            <a:ahLst/>
            <a:cxnLst/>
            <a:rect l="l" t="t" r="r" b="b"/>
            <a:pathLst>
              <a:path w="173354" h="193675">
                <a:moveTo>
                  <a:pt x="2286" y="173735"/>
                </a:moveTo>
                <a:lnTo>
                  <a:pt x="2285" y="19811"/>
                </a:lnTo>
                <a:lnTo>
                  <a:pt x="0" y="25907"/>
                </a:lnTo>
                <a:lnTo>
                  <a:pt x="0" y="168401"/>
                </a:lnTo>
                <a:lnTo>
                  <a:pt x="762" y="168401"/>
                </a:lnTo>
                <a:lnTo>
                  <a:pt x="2286" y="173735"/>
                </a:lnTo>
                <a:close/>
              </a:path>
              <a:path w="173354" h="193675">
                <a:moveTo>
                  <a:pt x="167640" y="179831"/>
                </a:moveTo>
                <a:lnTo>
                  <a:pt x="167640" y="13715"/>
                </a:lnTo>
                <a:lnTo>
                  <a:pt x="163830" y="9143"/>
                </a:lnTo>
                <a:lnTo>
                  <a:pt x="159258" y="5333"/>
                </a:lnTo>
                <a:lnTo>
                  <a:pt x="158496" y="4571"/>
                </a:lnTo>
                <a:lnTo>
                  <a:pt x="153924" y="2285"/>
                </a:lnTo>
                <a:lnTo>
                  <a:pt x="153162" y="2285"/>
                </a:lnTo>
                <a:lnTo>
                  <a:pt x="147828" y="761"/>
                </a:lnTo>
                <a:lnTo>
                  <a:pt x="147828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4477" y="4571"/>
                </a:lnTo>
                <a:lnTo>
                  <a:pt x="13715" y="5333"/>
                </a:lnTo>
                <a:lnTo>
                  <a:pt x="9143" y="9143"/>
                </a:lnTo>
                <a:lnTo>
                  <a:pt x="8381" y="9143"/>
                </a:lnTo>
                <a:lnTo>
                  <a:pt x="5333" y="13715"/>
                </a:lnTo>
                <a:lnTo>
                  <a:pt x="4571" y="14477"/>
                </a:lnTo>
                <a:lnTo>
                  <a:pt x="2285" y="19049"/>
                </a:lnTo>
                <a:lnTo>
                  <a:pt x="2286" y="174497"/>
                </a:lnTo>
                <a:lnTo>
                  <a:pt x="4572" y="179069"/>
                </a:lnTo>
                <a:lnTo>
                  <a:pt x="5334" y="179831"/>
                </a:lnTo>
                <a:lnTo>
                  <a:pt x="8382" y="184403"/>
                </a:lnTo>
                <a:lnTo>
                  <a:pt x="9144" y="184403"/>
                </a:lnTo>
                <a:lnTo>
                  <a:pt x="9144" y="28955"/>
                </a:lnTo>
                <a:lnTo>
                  <a:pt x="9906" y="27431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19049"/>
                </a:lnTo>
                <a:lnTo>
                  <a:pt x="12954" y="19811"/>
                </a:lnTo>
                <a:lnTo>
                  <a:pt x="15240" y="16382"/>
                </a:lnTo>
                <a:lnTo>
                  <a:pt x="15240" y="16001"/>
                </a:lnTo>
                <a:lnTo>
                  <a:pt x="16002" y="15239"/>
                </a:lnTo>
                <a:lnTo>
                  <a:pt x="16002" y="15493"/>
                </a:lnTo>
                <a:lnTo>
                  <a:pt x="19050" y="13461"/>
                </a:lnTo>
                <a:lnTo>
                  <a:pt x="19050" y="12953"/>
                </a:lnTo>
                <a:lnTo>
                  <a:pt x="23622" y="10667"/>
                </a:lnTo>
                <a:lnTo>
                  <a:pt x="23622" y="11175"/>
                </a:lnTo>
                <a:lnTo>
                  <a:pt x="29718" y="9143"/>
                </a:lnTo>
                <a:lnTo>
                  <a:pt x="144018" y="9143"/>
                </a:lnTo>
                <a:lnTo>
                  <a:pt x="146304" y="9905"/>
                </a:lnTo>
                <a:lnTo>
                  <a:pt x="146304" y="10159"/>
                </a:lnTo>
                <a:lnTo>
                  <a:pt x="149352" y="11175"/>
                </a:lnTo>
                <a:lnTo>
                  <a:pt x="149352" y="10667"/>
                </a:lnTo>
                <a:lnTo>
                  <a:pt x="153924" y="12953"/>
                </a:lnTo>
                <a:lnTo>
                  <a:pt x="153924" y="13461"/>
                </a:lnTo>
                <a:lnTo>
                  <a:pt x="156972" y="15493"/>
                </a:lnTo>
                <a:lnTo>
                  <a:pt x="156972" y="15239"/>
                </a:lnTo>
                <a:lnTo>
                  <a:pt x="157734" y="16001"/>
                </a:lnTo>
                <a:lnTo>
                  <a:pt x="157734" y="16382"/>
                </a:lnTo>
                <a:lnTo>
                  <a:pt x="160020" y="19811"/>
                </a:lnTo>
                <a:lnTo>
                  <a:pt x="160020" y="20192"/>
                </a:lnTo>
                <a:lnTo>
                  <a:pt x="162306" y="23621"/>
                </a:lnTo>
                <a:lnTo>
                  <a:pt x="162306" y="25145"/>
                </a:lnTo>
                <a:lnTo>
                  <a:pt x="163830" y="29717"/>
                </a:lnTo>
                <a:lnTo>
                  <a:pt x="163830" y="184403"/>
                </a:lnTo>
                <a:lnTo>
                  <a:pt x="167640" y="179831"/>
                </a:lnTo>
                <a:close/>
              </a:path>
              <a:path w="173354" h="193675">
                <a:moveTo>
                  <a:pt x="11430" y="170687"/>
                </a:moveTo>
                <a:lnTo>
                  <a:pt x="9906" y="166115"/>
                </a:lnTo>
                <a:lnTo>
                  <a:pt x="9906" y="166877"/>
                </a:lnTo>
                <a:lnTo>
                  <a:pt x="9144" y="163829"/>
                </a:lnTo>
                <a:lnTo>
                  <a:pt x="9144" y="185165"/>
                </a:lnTo>
                <a:lnTo>
                  <a:pt x="10668" y="186181"/>
                </a:lnTo>
                <a:lnTo>
                  <a:pt x="10668" y="169925"/>
                </a:lnTo>
                <a:lnTo>
                  <a:pt x="11430" y="170687"/>
                </a:lnTo>
                <a:close/>
              </a:path>
              <a:path w="173354" h="193675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354" h="193675">
                <a:moveTo>
                  <a:pt x="15697" y="177850"/>
                </a:moveTo>
                <a:lnTo>
                  <a:pt x="12954" y="173735"/>
                </a:lnTo>
                <a:lnTo>
                  <a:pt x="12954" y="174497"/>
                </a:lnTo>
                <a:lnTo>
                  <a:pt x="10668" y="169925"/>
                </a:lnTo>
                <a:lnTo>
                  <a:pt x="10668" y="186181"/>
                </a:lnTo>
                <a:lnTo>
                  <a:pt x="13716" y="188213"/>
                </a:lnTo>
                <a:lnTo>
                  <a:pt x="14478" y="188975"/>
                </a:lnTo>
                <a:lnTo>
                  <a:pt x="15240" y="189356"/>
                </a:lnTo>
                <a:lnTo>
                  <a:pt x="15240" y="177545"/>
                </a:lnTo>
                <a:lnTo>
                  <a:pt x="15697" y="177850"/>
                </a:lnTo>
                <a:close/>
              </a:path>
              <a:path w="173354" h="193675">
                <a:moveTo>
                  <a:pt x="16002" y="15239"/>
                </a:moveTo>
                <a:lnTo>
                  <a:pt x="15240" y="16001"/>
                </a:lnTo>
                <a:lnTo>
                  <a:pt x="15697" y="15697"/>
                </a:lnTo>
                <a:lnTo>
                  <a:pt x="16002" y="15239"/>
                </a:lnTo>
                <a:close/>
              </a:path>
              <a:path w="173354" h="193675">
                <a:moveTo>
                  <a:pt x="15697" y="15697"/>
                </a:moveTo>
                <a:lnTo>
                  <a:pt x="15240" y="16001"/>
                </a:lnTo>
                <a:lnTo>
                  <a:pt x="15240" y="16382"/>
                </a:lnTo>
                <a:lnTo>
                  <a:pt x="15697" y="15697"/>
                </a:lnTo>
                <a:close/>
              </a:path>
              <a:path w="173354" h="193675">
                <a:moveTo>
                  <a:pt x="16002" y="178307"/>
                </a:moveTo>
                <a:lnTo>
                  <a:pt x="15697" y="177850"/>
                </a:lnTo>
                <a:lnTo>
                  <a:pt x="15240" y="177545"/>
                </a:lnTo>
                <a:lnTo>
                  <a:pt x="16002" y="178307"/>
                </a:lnTo>
                <a:close/>
              </a:path>
              <a:path w="173354" h="193675">
                <a:moveTo>
                  <a:pt x="16002" y="189737"/>
                </a:moveTo>
                <a:lnTo>
                  <a:pt x="16002" y="178307"/>
                </a:lnTo>
                <a:lnTo>
                  <a:pt x="15240" y="177545"/>
                </a:lnTo>
                <a:lnTo>
                  <a:pt x="15240" y="189356"/>
                </a:lnTo>
                <a:lnTo>
                  <a:pt x="16002" y="189737"/>
                </a:lnTo>
                <a:close/>
              </a:path>
              <a:path w="173354" h="193675">
                <a:moveTo>
                  <a:pt x="16002" y="15493"/>
                </a:moveTo>
                <a:lnTo>
                  <a:pt x="16002" y="15239"/>
                </a:lnTo>
                <a:lnTo>
                  <a:pt x="15697" y="15697"/>
                </a:lnTo>
                <a:lnTo>
                  <a:pt x="16002" y="15493"/>
                </a:lnTo>
                <a:close/>
              </a:path>
              <a:path w="173354" h="193675">
                <a:moveTo>
                  <a:pt x="19812" y="180593"/>
                </a:moveTo>
                <a:lnTo>
                  <a:pt x="15697" y="177850"/>
                </a:lnTo>
                <a:lnTo>
                  <a:pt x="16002" y="178307"/>
                </a:lnTo>
                <a:lnTo>
                  <a:pt x="16002" y="189737"/>
                </a:lnTo>
                <a:lnTo>
                  <a:pt x="19050" y="191261"/>
                </a:lnTo>
                <a:lnTo>
                  <a:pt x="19050" y="180593"/>
                </a:lnTo>
                <a:lnTo>
                  <a:pt x="19812" y="180593"/>
                </a:lnTo>
                <a:close/>
              </a:path>
              <a:path w="173354" h="193675">
                <a:moveTo>
                  <a:pt x="19812" y="12953"/>
                </a:moveTo>
                <a:lnTo>
                  <a:pt x="19050" y="12953"/>
                </a:lnTo>
                <a:lnTo>
                  <a:pt x="19050" y="13461"/>
                </a:lnTo>
                <a:lnTo>
                  <a:pt x="19812" y="12953"/>
                </a:lnTo>
                <a:close/>
              </a:path>
              <a:path w="173354" h="193675">
                <a:moveTo>
                  <a:pt x="23622" y="192690"/>
                </a:moveTo>
                <a:lnTo>
                  <a:pt x="23622" y="182879"/>
                </a:lnTo>
                <a:lnTo>
                  <a:pt x="19050" y="180593"/>
                </a:lnTo>
                <a:lnTo>
                  <a:pt x="19050" y="191261"/>
                </a:lnTo>
                <a:lnTo>
                  <a:pt x="19812" y="191261"/>
                </a:lnTo>
                <a:lnTo>
                  <a:pt x="23622" y="192690"/>
                </a:lnTo>
                <a:close/>
              </a:path>
              <a:path w="173354" h="193675">
                <a:moveTo>
                  <a:pt x="23622" y="11175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175"/>
                </a:lnTo>
                <a:close/>
              </a:path>
              <a:path w="173354" h="193675">
                <a:moveTo>
                  <a:pt x="146304" y="183641"/>
                </a:moveTo>
                <a:lnTo>
                  <a:pt x="143256" y="184403"/>
                </a:lnTo>
                <a:lnTo>
                  <a:pt x="28956" y="184403"/>
                </a:lnTo>
                <a:lnTo>
                  <a:pt x="26670" y="183641"/>
                </a:lnTo>
                <a:lnTo>
                  <a:pt x="22860" y="182117"/>
                </a:lnTo>
                <a:lnTo>
                  <a:pt x="23622" y="182879"/>
                </a:lnTo>
                <a:lnTo>
                  <a:pt x="23622" y="192690"/>
                </a:lnTo>
                <a:lnTo>
                  <a:pt x="25908" y="193547"/>
                </a:lnTo>
                <a:lnTo>
                  <a:pt x="145542" y="193547"/>
                </a:lnTo>
                <a:lnTo>
                  <a:pt x="145542" y="184403"/>
                </a:lnTo>
                <a:lnTo>
                  <a:pt x="146304" y="183641"/>
                </a:lnTo>
                <a:close/>
              </a:path>
              <a:path w="173354" h="193675">
                <a:moveTo>
                  <a:pt x="146304" y="10159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59"/>
                </a:lnTo>
                <a:close/>
              </a:path>
              <a:path w="173354" h="193675">
                <a:moveTo>
                  <a:pt x="150114" y="182117"/>
                </a:moveTo>
                <a:lnTo>
                  <a:pt x="145542" y="184403"/>
                </a:lnTo>
                <a:lnTo>
                  <a:pt x="145542" y="193547"/>
                </a:lnTo>
                <a:lnTo>
                  <a:pt x="147828" y="193547"/>
                </a:lnTo>
                <a:lnTo>
                  <a:pt x="147828" y="192785"/>
                </a:lnTo>
                <a:lnTo>
                  <a:pt x="149352" y="192350"/>
                </a:lnTo>
                <a:lnTo>
                  <a:pt x="149352" y="182879"/>
                </a:lnTo>
                <a:lnTo>
                  <a:pt x="150114" y="182117"/>
                </a:lnTo>
                <a:close/>
              </a:path>
              <a:path w="173354" h="193675">
                <a:moveTo>
                  <a:pt x="150114" y="11429"/>
                </a:moveTo>
                <a:lnTo>
                  <a:pt x="149352" y="10667"/>
                </a:lnTo>
                <a:lnTo>
                  <a:pt x="149352" y="11175"/>
                </a:lnTo>
                <a:lnTo>
                  <a:pt x="150114" y="11429"/>
                </a:lnTo>
                <a:close/>
              </a:path>
              <a:path w="173354" h="193675">
                <a:moveTo>
                  <a:pt x="153924" y="191261"/>
                </a:moveTo>
                <a:lnTo>
                  <a:pt x="153924" y="180593"/>
                </a:lnTo>
                <a:lnTo>
                  <a:pt x="149352" y="182879"/>
                </a:lnTo>
                <a:lnTo>
                  <a:pt x="149352" y="192350"/>
                </a:lnTo>
                <a:lnTo>
                  <a:pt x="153162" y="191261"/>
                </a:lnTo>
                <a:lnTo>
                  <a:pt x="153924" y="191261"/>
                </a:lnTo>
                <a:close/>
              </a:path>
              <a:path w="173354" h="193675">
                <a:moveTo>
                  <a:pt x="153924" y="13461"/>
                </a:moveTo>
                <a:lnTo>
                  <a:pt x="153924" y="12953"/>
                </a:lnTo>
                <a:lnTo>
                  <a:pt x="153162" y="12953"/>
                </a:lnTo>
                <a:lnTo>
                  <a:pt x="153924" y="13461"/>
                </a:lnTo>
                <a:close/>
              </a:path>
              <a:path w="173354" h="193675">
                <a:moveTo>
                  <a:pt x="157276" y="177850"/>
                </a:moveTo>
                <a:lnTo>
                  <a:pt x="153162" y="180593"/>
                </a:lnTo>
                <a:lnTo>
                  <a:pt x="153924" y="180593"/>
                </a:lnTo>
                <a:lnTo>
                  <a:pt x="153924" y="191261"/>
                </a:lnTo>
                <a:lnTo>
                  <a:pt x="156972" y="189737"/>
                </a:lnTo>
                <a:lnTo>
                  <a:pt x="156972" y="178307"/>
                </a:lnTo>
                <a:lnTo>
                  <a:pt x="157276" y="177850"/>
                </a:lnTo>
                <a:close/>
              </a:path>
              <a:path w="173354" h="193675">
                <a:moveTo>
                  <a:pt x="157734" y="16001"/>
                </a:moveTo>
                <a:lnTo>
                  <a:pt x="156972" y="15239"/>
                </a:lnTo>
                <a:lnTo>
                  <a:pt x="157276" y="15697"/>
                </a:lnTo>
                <a:lnTo>
                  <a:pt x="157734" y="16001"/>
                </a:lnTo>
                <a:close/>
              </a:path>
              <a:path w="173354" h="193675">
                <a:moveTo>
                  <a:pt x="157276" y="15697"/>
                </a:moveTo>
                <a:lnTo>
                  <a:pt x="156972" y="15239"/>
                </a:lnTo>
                <a:lnTo>
                  <a:pt x="156972" y="15493"/>
                </a:lnTo>
                <a:lnTo>
                  <a:pt x="157276" y="15697"/>
                </a:lnTo>
                <a:close/>
              </a:path>
              <a:path w="173354" h="193675">
                <a:moveTo>
                  <a:pt x="157734" y="177545"/>
                </a:moveTo>
                <a:lnTo>
                  <a:pt x="157276" y="177850"/>
                </a:lnTo>
                <a:lnTo>
                  <a:pt x="156972" y="178307"/>
                </a:lnTo>
                <a:lnTo>
                  <a:pt x="157734" y="177545"/>
                </a:lnTo>
                <a:close/>
              </a:path>
              <a:path w="173354" h="193675">
                <a:moveTo>
                  <a:pt x="157734" y="189356"/>
                </a:moveTo>
                <a:lnTo>
                  <a:pt x="157734" y="177545"/>
                </a:lnTo>
                <a:lnTo>
                  <a:pt x="156972" y="178307"/>
                </a:lnTo>
                <a:lnTo>
                  <a:pt x="156972" y="189737"/>
                </a:lnTo>
                <a:lnTo>
                  <a:pt x="157734" y="189356"/>
                </a:lnTo>
                <a:close/>
              </a:path>
              <a:path w="173354" h="193675">
                <a:moveTo>
                  <a:pt x="157734" y="16382"/>
                </a:moveTo>
                <a:lnTo>
                  <a:pt x="157734" y="16001"/>
                </a:lnTo>
                <a:lnTo>
                  <a:pt x="157276" y="15697"/>
                </a:lnTo>
                <a:lnTo>
                  <a:pt x="157734" y="16382"/>
                </a:lnTo>
                <a:close/>
              </a:path>
              <a:path w="173354" h="193675">
                <a:moveTo>
                  <a:pt x="160020" y="187705"/>
                </a:moveTo>
                <a:lnTo>
                  <a:pt x="160020" y="173735"/>
                </a:lnTo>
                <a:lnTo>
                  <a:pt x="157276" y="177850"/>
                </a:lnTo>
                <a:lnTo>
                  <a:pt x="157734" y="177545"/>
                </a:lnTo>
                <a:lnTo>
                  <a:pt x="157734" y="189356"/>
                </a:lnTo>
                <a:lnTo>
                  <a:pt x="158496" y="188975"/>
                </a:lnTo>
                <a:lnTo>
                  <a:pt x="159258" y="188213"/>
                </a:lnTo>
                <a:lnTo>
                  <a:pt x="160020" y="187705"/>
                </a:lnTo>
                <a:close/>
              </a:path>
              <a:path w="173354" h="193675">
                <a:moveTo>
                  <a:pt x="160020" y="20192"/>
                </a:moveTo>
                <a:lnTo>
                  <a:pt x="160020" y="19811"/>
                </a:lnTo>
                <a:lnTo>
                  <a:pt x="159258" y="19049"/>
                </a:lnTo>
                <a:lnTo>
                  <a:pt x="160020" y="20192"/>
                </a:lnTo>
                <a:close/>
              </a:path>
              <a:path w="173354" h="193675">
                <a:moveTo>
                  <a:pt x="162306" y="186181"/>
                </a:moveTo>
                <a:lnTo>
                  <a:pt x="162306" y="169925"/>
                </a:lnTo>
                <a:lnTo>
                  <a:pt x="159258" y="174497"/>
                </a:lnTo>
                <a:lnTo>
                  <a:pt x="160020" y="173735"/>
                </a:lnTo>
                <a:lnTo>
                  <a:pt x="160020" y="187705"/>
                </a:lnTo>
                <a:lnTo>
                  <a:pt x="162306" y="186181"/>
                </a:lnTo>
                <a:close/>
              </a:path>
              <a:path w="173354" h="193675">
                <a:moveTo>
                  <a:pt x="162306" y="25145"/>
                </a:moveTo>
                <a:lnTo>
                  <a:pt x="162306" y="23621"/>
                </a:lnTo>
                <a:lnTo>
                  <a:pt x="161544" y="22859"/>
                </a:lnTo>
                <a:lnTo>
                  <a:pt x="162306" y="25145"/>
                </a:lnTo>
                <a:close/>
              </a:path>
              <a:path w="173354" h="193675">
                <a:moveTo>
                  <a:pt x="163830" y="185165"/>
                </a:moveTo>
                <a:lnTo>
                  <a:pt x="163830" y="164591"/>
                </a:lnTo>
                <a:lnTo>
                  <a:pt x="163068" y="166877"/>
                </a:lnTo>
                <a:lnTo>
                  <a:pt x="163068" y="166115"/>
                </a:lnTo>
                <a:lnTo>
                  <a:pt x="161544" y="170687"/>
                </a:lnTo>
                <a:lnTo>
                  <a:pt x="162306" y="169925"/>
                </a:lnTo>
                <a:lnTo>
                  <a:pt x="162306" y="186181"/>
                </a:lnTo>
                <a:lnTo>
                  <a:pt x="163830" y="185165"/>
                </a:lnTo>
                <a:close/>
              </a:path>
              <a:path w="173354" h="193675">
                <a:moveTo>
                  <a:pt x="170688" y="174497"/>
                </a:moveTo>
                <a:lnTo>
                  <a:pt x="170688" y="19049"/>
                </a:lnTo>
                <a:lnTo>
                  <a:pt x="167640" y="14477"/>
                </a:lnTo>
                <a:lnTo>
                  <a:pt x="167640" y="179069"/>
                </a:lnTo>
                <a:lnTo>
                  <a:pt x="170688" y="174497"/>
                </a:lnTo>
                <a:close/>
              </a:path>
              <a:path w="173354" h="193675">
                <a:moveTo>
                  <a:pt x="172974" y="168401"/>
                </a:moveTo>
                <a:lnTo>
                  <a:pt x="172974" y="28193"/>
                </a:lnTo>
                <a:lnTo>
                  <a:pt x="172212" y="25145"/>
                </a:lnTo>
                <a:lnTo>
                  <a:pt x="170688" y="19811"/>
                </a:lnTo>
                <a:lnTo>
                  <a:pt x="170688" y="173735"/>
                </a:lnTo>
                <a:lnTo>
                  <a:pt x="172212" y="168401"/>
                </a:lnTo>
                <a:lnTo>
                  <a:pt x="172974" y="168401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46327" y="3937253"/>
            <a:ext cx="173735" cy="1897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46327" y="3937253"/>
            <a:ext cx="173990" cy="194310"/>
          </a:xfrm>
          <a:custGeom>
            <a:avLst/>
            <a:gdLst/>
            <a:ahLst/>
            <a:cxnLst/>
            <a:rect l="l" t="t" r="r" b="b"/>
            <a:pathLst>
              <a:path w="173990" h="194310">
                <a:moveTo>
                  <a:pt x="2286" y="173735"/>
                </a:moveTo>
                <a:lnTo>
                  <a:pt x="2285" y="19811"/>
                </a:lnTo>
                <a:lnTo>
                  <a:pt x="0" y="28955"/>
                </a:lnTo>
                <a:lnTo>
                  <a:pt x="0" y="165353"/>
                </a:lnTo>
                <a:lnTo>
                  <a:pt x="762" y="168401"/>
                </a:lnTo>
                <a:lnTo>
                  <a:pt x="762" y="169163"/>
                </a:lnTo>
                <a:lnTo>
                  <a:pt x="2286" y="173735"/>
                </a:lnTo>
                <a:close/>
              </a:path>
              <a:path w="173990" h="194310">
                <a:moveTo>
                  <a:pt x="5334" y="179831"/>
                </a:moveTo>
                <a:lnTo>
                  <a:pt x="5333" y="14477"/>
                </a:lnTo>
                <a:lnTo>
                  <a:pt x="2285" y="19049"/>
                </a:lnTo>
                <a:lnTo>
                  <a:pt x="2286" y="175259"/>
                </a:lnTo>
                <a:lnTo>
                  <a:pt x="5334" y="179831"/>
                </a:lnTo>
                <a:close/>
              </a:path>
              <a:path w="173990" h="194310">
                <a:moveTo>
                  <a:pt x="9144" y="184403"/>
                </a:moveTo>
                <a:lnTo>
                  <a:pt x="9143" y="9905"/>
                </a:lnTo>
                <a:lnTo>
                  <a:pt x="5333" y="13715"/>
                </a:lnTo>
                <a:lnTo>
                  <a:pt x="5334" y="180593"/>
                </a:lnTo>
                <a:lnTo>
                  <a:pt x="9144" y="184403"/>
                </a:lnTo>
                <a:close/>
              </a:path>
              <a:path w="173990" h="194310">
                <a:moveTo>
                  <a:pt x="170688" y="175259"/>
                </a:moveTo>
                <a:lnTo>
                  <a:pt x="170688" y="19049"/>
                </a:lnTo>
                <a:lnTo>
                  <a:pt x="168402" y="14477"/>
                </a:lnTo>
                <a:lnTo>
                  <a:pt x="167640" y="13715"/>
                </a:lnTo>
                <a:lnTo>
                  <a:pt x="164592" y="9905"/>
                </a:lnTo>
                <a:lnTo>
                  <a:pt x="164592" y="9143"/>
                </a:lnTo>
                <a:lnTo>
                  <a:pt x="163830" y="9143"/>
                </a:lnTo>
                <a:lnTo>
                  <a:pt x="160020" y="5333"/>
                </a:lnTo>
                <a:lnTo>
                  <a:pt x="159258" y="5333"/>
                </a:lnTo>
                <a:lnTo>
                  <a:pt x="154686" y="3047"/>
                </a:lnTo>
                <a:lnTo>
                  <a:pt x="153924" y="2285"/>
                </a:lnTo>
                <a:lnTo>
                  <a:pt x="153162" y="2285"/>
                </a:lnTo>
                <a:lnTo>
                  <a:pt x="148590" y="761"/>
                </a:lnTo>
                <a:lnTo>
                  <a:pt x="147828" y="761"/>
                </a:lnTo>
                <a:lnTo>
                  <a:pt x="144780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9049" y="3047"/>
                </a:lnTo>
                <a:lnTo>
                  <a:pt x="14477" y="5333"/>
                </a:lnTo>
                <a:lnTo>
                  <a:pt x="13715" y="5333"/>
                </a:lnTo>
                <a:lnTo>
                  <a:pt x="9905" y="9143"/>
                </a:lnTo>
                <a:lnTo>
                  <a:pt x="9143" y="9143"/>
                </a:lnTo>
                <a:lnTo>
                  <a:pt x="9144" y="32003"/>
                </a:lnTo>
                <a:lnTo>
                  <a:pt x="9906" y="29717"/>
                </a:lnTo>
                <a:lnTo>
                  <a:pt x="9906" y="27431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20192"/>
                </a:lnTo>
                <a:lnTo>
                  <a:pt x="12954" y="19811"/>
                </a:lnTo>
                <a:lnTo>
                  <a:pt x="16002" y="16001"/>
                </a:lnTo>
                <a:lnTo>
                  <a:pt x="16002" y="16763"/>
                </a:lnTo>
                <a:lnTo>
                  <a:pt x="19812" y="12953"/>
                </a:lnTo>
                <a:lnTo>
                  <a:pt x="19812" y="13207"/>
                </a:lnTo>
                <a:lnTo>
                  <a:pt x="23622" y="10667"/>
                </a:lnTo>
                <a:lnTo>
                  <a:pt x="23622" y="11212"/>
                </a:lnTo>
                <a:lnTo>
                  <a:pt x="28194" y="9905"/>
                </a:lnTo>
                <a:lnTo>
                  <a:pt x="29718" y="9905"/>
                </a:lnTo>
                <a:lnTo>
                  <a:pt x="32004" y="9143"/>
                </a:lnTo>
                <a:lnTo>
                  <a:pt x="141732" y="9143"/>
                </a:lnTo>
                <a:lnTo>
                  <a:pt x="144018" y="9905"/>
                </a:lnTo>
                <a:lnTo>
                  <a:pt x="146304" y="9905"/>
                </a:lnTo>
                <a:lnTo>
                  <a:pt x="146304" y="10123"/>
                </a:lnTo>
                <a:lnTo>
                  <a:pt x="150114" y="11212"/>
                </a:lnTo>
                <a:lnTo>
                  <a:pt x="150114" y="10667"/>
                </a:lnTo>
                <a:lnTo>
                  <a:pt x="153924" y="13207"/>
                </a:lnTo>
                <a:lnTo>
                  <a:pt x="153924" y="12953"/>
                </a:lnTo>
                <a:lnTo>
                  <a:pt x="160782" y="19811"/>
                </a:lnTo>
                <a:lnTo>
                  <a:pt x="160782" y="20573"/>
                </a:lnTo>
                <a:lnTo>
                  <a:pt x="162306" y="23621"/>
                </a:lnTo>
                <a:lnTo>
                  <a:pt x="162306" y="22859"/>
                </a:lnTo>
                <a:lnTo>
                  <a:pt x="163830" y="28193"/>
                </a:lnTo>
                <a:lnTo>
                  <a:pt x="163830" y="185165"/>
                </a:lnTo>
                <a:lnTo>
                  <a:pt x="164592" y="184403"/>
                </a:lnTo>
                <a:lnTo>
                  <a:pt x="167640" y="180593"/>
                </a:lnTo>
                <a:lnTo>
                  <a:pt x="167640" y="179831"/>
                </a:lnTo>
                <a:lnTo>
                  <a:pt x="168402" y="179831"/>
                </a:lnTo>
                <a:lnTo>
                  <a:pt x="170688" y="175259"/>
                </a:lnTo>
                <a:close/>
              </a:path>
              <a:path w="173990" h="194310">
                <a:moveTo>
                  <a:pt x="11430" y="171449"/>
                </a:moveTo>
                <a:lnTo>
                  <a:pt x="9906" y="166115"/>
                </a:lnTo>
                <a:lnTo>
                  <a:pt x="9906" y="163829"/>
                </a:lnTo>
                <a:lnTo>
                  <a:pt x="9144" y="161543"/>
                </a:lnTo>
                <a:lnTo>
                  <a:pt x="9144" y="185165"/>
                </a:lnTo>
                <a:lnTo>
                  <a:pt x="9906" y="185165"/>
                </a:lnTo>
                <a:lnTo>
                  <a:pt x="10668" y="185775"/>
                </a:lnTo>
                <a:lnTo>
                  <a:pt x="10668" y="170687"/>
                </a:lnTo>
                <a:lnTo>
                  <a:pt x="11430" y="171449"/>
                </a:lnTo>
                <a:close/>
              </a:path>
              <a:path w="173990" h="194310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990" h="194310">
                <a:moveTo>
                  <a:pt x="13716" y="175259"/>
                </a:moveTo>
                <a:lnTo>
                  <a:pt x="10668" y="170687"/>
                </a:lnTo>
                <a:lnTo>
                  <a:pt x="10668" y="185775"/>
                </a:lnTo>
                <a:lnTo>
                  <a:pt x="12954" y="187604"/>
                </a:lnTo>
                <a:lnTo>
                  <a:pt x="12954" y="174497"/>
                </a:lnTo>
                <a:lnTo>
                  <a:pt x="13716" y="175259"/>
                </a:lnTo>
                <a:close/>
              </a:path>
              <a:path w="173990" h="194310">
                <a:moveTo>
                  <a:pt x="13716" y="19049"/>
                </a:moveTo>
                <a:lnTo>
                  <a:pt x="12954" y="19811"/>
                </a:lnTo>
                <a:lnTo>
                  <a:pt x="12954" y="20192"/>
                </a:lnTo>
                <a:lnTo>
                  <a:pt x="13716" y="19049"/>
                </a:lnTo>
                <a:close/>
              </a:path>
              <a:path w="173990" h="194310">
                <a:moveTo>
                  <a:pt x="19812" y="192023"/>
                </a:moveTo>
                <a:lnTo>
                  <a:pt x="19812" y="181355"/>
                </a:lnTo>
                <a:lnTo>
                  <a:pt x="16002" y="177545"/>
                </a:lnTo>
                <a:lnTo>
                  <a:pt x="16002" y="178307"/>
                </a:lnTo>
                <a:lnTo>
                  <a:pt x="12954" y="174497"/>
                </a:lnTo>
                <a:lnTo>
                  <a:pt x="12954" y="187604"/>
                </a:lnTo>
                <a:lnTo>
                  <a:pt x="13716" y="188213"/>
                </a:lnTo>
                <a:lnTo>
                  <a:pt x="13716" y="188975"/>
                </a:lnTo>
                <a:lnTo>
                  <a:pt x="14478" y="188975"/>
                </a:lnTo>
                <a:lnTo>
                  <a:pt x="19050" y="191261"/>
                </a:lnTo>
                <a:lnTo>
                  <a:pt x="19812" y="192023"/>
                </a:lnTo>
                <a:close/>
              </a:path>
              <a:path w="173990" h="194310">
                <a:moveTo>
                  <a:pt x="19812" y="13207"/>
                </a:moveTo>
                <a:lnTo>
                  <a:pt x="19812" y="12953"/>
                </a:lnTo>
                <a:lnTo>
                  <a:pt x="19049" y="13715"/>
                </a:lnTo>
                <a:lnTo>
                  <a:pt x="19812" y="13207"/>
                </a:lnTo>
                <a:close/>
              </a:path>
              <a:path w="173990" h="194310">
                <a:moveTo>
                  <a:pt x="23622" y="182879"/>
                </a:moveTo>
                <a:lnTo>
                  <a:pt x="19050" y="180593"/>
                </a:lnTo>
                <a:lnTo>
                  <a:pt x="19812" y="181355"/>
                </a:lnTo>
                <a:lnTo>
                  <a:pt x="19812" y="192023"/>
                </a:lnTo>
                <a:lnTo>
                  <a:pt x="22860" y="192785"/>
                </a:lnTo>
                <a:lnTo>
                  <a:pt x="22860" y="182879"/>
                </a:lnTo>
                <a:lnTo>
                  <a:pt x="23622" y="182879"/>
                </a:lnTo>
                <a:close/>
              </a:path>
              <a:path w="173990" h="194310">
                <a:moveTo>
                  <a:pt x="23622" y="11212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212"/>
                </a:lnTo>
                <a:close/>
              </a:path>
              <a:path w="173990" h="194310">
                <a:moveTo>
                  <a:pt x="146304" y="193928"/>
                </a:moveTo>
                <a:lnTo>
                  <a:pt x="146304" y="184403"/>
                </a:lnTo>
                <a:lnTo>
                  <a:pt x="27432" y="184403"/>
                </a:lnTo>
                <a:lnTo>
                  <a:pt x="22860" y="182879"/>
                </a:lnTo>
                <a:lnTo>
                  <a:pt x="22860" y="192785"/>
                </a:lnTo>
                <a:lnTo>
                  <a:pt x="28956" y="194309"/>
                </a:lnTo>
                <a:lnTo>
                  <a:pt x="144780" y="194309"/>
                </a:lnTo>
                <a:lnTo>
                  <a:pt x="146304" y="193928"/>
                </a:lnTo>
                <a:close/>
              </a:path>
              <a:path w="173990" h="194310">
                <a:moveTo>
                  <a:pt x="146304" y="10123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23"/>
                </a:lnTo>
                <a:close/>
              </a:path>
              <a:path w="173990" h="194310">
                <a:moveTo>
                  <a:pt x="150876" y="192785"/>
                </a:moveTo>
                <a:lnTo>
                  <a:pt x="150876" y="182879"/>
                </a:lnTo>
                <a:lnTo>
                  <a:pt x="145542" y="184403"/>
                </a:lnTo>
                <a:lnTo>
                  <a:pt x="146304" y="184403"/>
                </a:lnTo>
                <a:lnTo>
                  <a:pt x="146304" y="193928"/>
                </a:lnTo>
                <a:lnTo>
                  <a:pt x="147828" y="193547"/>
                </a:lnTo>
                <a:lnTo>
                  <a:pt x="148590" y="193547"/>
                </a:lnTo>
                <a:lnTo>
                  <a:pt x="150876" y="192785"/>
                </a:lnTo>
                <a:close/>
              </a:path>
              <a:path w="173990" h="194310">
                <a:moveTo>
                  <a:pt x="150876" y="11429"/>
                </a:moveTo>
                <a:lnTo>
                  <a:pt x="150114" y="10667"/>
                </a:lnTo>
                <a:lnTo>
                  <a:pt x="150114" y="11212"/>
                </a:lnTo>
                <a:lnTo>
                  <a:pt x="150876" y="11429"/>
                </a:lnTo>
                <a:close/>
              </a:path>
              <a:path w="173990" h="194310">
                <a:moveTo>
                  <a:pt x="154686" y="180593"/>
                </a:moveTo>
                <a:lnTo>
                  <a:pt x="150114" y="182879"/>
                </a:lnTo>
                <a:lnTo>
                  <a:pt x="150876" y="182879"/>
                </a:lnTo>
                <a:lnTo>
                  <a:pt x="150876" y="192785"/>
                </a:lnTo>
                <a:lnTo>
                  <a:pt x="153162" y="192023"/>
                </a:lnTo>
                <a:lnTo>
                  <a:pt x="153924" y="192023"/>
                </a:lnTo>
                <a:lnTo>
                  <a:pt x="153924" y="181355"/>
                </a:lnTo>
                <a:lnTo>
                  <a:pt x="154686" y="180593"/>
                </a:lnTo>
                <a:close/>
              </a:path>
              <a:path w="173990" h="194310">
                <a:moveTo>
                  <a:pt x="154686" y="13715"/>
                </a:moveTo>
                <a:lnTo>
                  <a:pt x="153924" y="12953"/>
                </a:lnTo>
                <a:lnTo>
                  <a:pt x="153924" y="13207"/>
                </a:lnTo>
                <a:lnTo>
                  <a:pt x="154686" y="13715"/>
                </a:lnTo>
                <a:close/>
              </a:path>
              <a:path w="173990" h="194310">
                <a:moveTo>
                  <a:pt x="160782" y="187604"/>
                </a:moveTo>
                <a:lnTo>
                  <a:pt x="160782" y="174497"/>
                </a:lnTo>
                <a:lnTo>
                  <a:pt x="153924" y="181355"/>
                </a:lnTo>
                <a:lnTo>
                  <a:pt x="153924" y="191261"/>
                </a:lnTo>
                <a:lnTo>
                  <a:pt x="154686" y="191261"/>
                </a:lnTo>
                <a:lnTo>
                  <a:pt x="159258" y="188975"/>
                </a:lnTo>
                <a:lnTo>
                  <a:pt x="160020" y="188213"/>
                </a:lnTo>
                <a:lnTo>
                  <a:pt x="160782" y="187604"/>
                </a:lnTo>
                <a:close/>
              </a:path>
              <a:path w="173990" h="194310">
                <a:moveTo>
                  <a:pt x="160782" y="20573"/>
                </a:moveTo>
                <a:lnTo>
                  <a:pt x="160782" y="19811"/>
                </a:lnTo>
                <a:lnTo>
                  <a:pt x="160020" y="19049"/>
                </a:lnTo>
                <a:lnTo>
                  <a:pt x="160782" y="20573"/>
                </a:lnTo>
                <a:close/>
              </a:path>
              <a:path w="173990" h="194310">
                <a:moveTo>
                  <a:pt x="163830" y="185165"/>
                </a:moveTo>
                <a:lnTo>
                  <a:pt x="163830" y="166115"/>
                </a:lnTo>
                <a:lnTo>
                  <a:pt x="162306" y="171449"/>
                </a:lnTo>
                <a:lnTo>
                  <a:pt x="162306" y="170687"/>
                </a:lnTo>
                <a:lnTo>
                  <a:pt x="160020" y="175259"/>
                </a:lnTo>
                <a:lnTo>
                  <a:pt x="160782" y="174497"/>
                </a:lnTo>
                <a:lnTo>
                  <a:pt x="160782" y="187604"/>
                </a:lnTo>
                <a:lnTo>
                  <a:pt x="163830" y="185165"/>
                </a:lnTo>
                <a:close/>
              </a:path>
              <a:path w="173990" h="194310">
                <a:moveTo>
                  <a:pt x="172974" y="169163"/>
                </a:moveTo>
                <a:lnTo>
                  <a:pt x="172974" y="25145"/>
                </a:lnTo>
                <a:lnTo>
                  <a:pt x="171450" y="19811"/>
                </a:lnTo>
                <a:lnTo>
                  <a:pt x="170688" y="19811"/>
                </a:lnTo>
                <a:lnTo>
                  <a:pt x="170688" y="174497"/>
                </a:lnTo>
                <a:lnTo>
                  <a:pt x="171450" y="174497"/>
                </a:lnTo>
                <a:lnTo>
                  <a:pt x="171450" y="173735"/>
                </a:lnTo>
                <a:lnTo>
                  <a:pt x="172974" y="169163"/>
                </a:lnTo>
                <a:close/>
              </a:path>
              <a:path w="173990" h="194310">
                <a:moveTo>
                  <a:pt x="173736" y="165353"/>
                </a:moveTo>
                <a:lnTo>
                  <a:pt x="173736" y="32003"/>
                </a:lnTo>
                <a:lnTo>
                  <a:pt x="172974" y="28193"/>
                </a:lnTo>
                <a:lnTo>
                  <a:pt x="172974" y="168401"/>
                </a:lnTo>
                <a:lnTo>
                  <a:pt x="173736" y="165353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77201" y="3929634"/>
            <a:ext cx="173735" cy="1889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77201" y="3929634"/>
            <a:ext cx="173990" cy="194310"/>
          </a:xfrm>
          <a:custGeom>
            <a:avLst/>
            <a:gdLst/>
            <a:ahLst/>
            <a:cxnLst/>
            <a:rect l="l" t="t" r="r" b="b"/>
            <a:pathLst>
              <a:path w="173990" h="194310">
                <a:moveTo>
                  <a:pt x="2286" y="173735"/>
                </a:moveTo>
                <a:lnTo>
                  <a:pt x="2285" y="19811"/>
                </a:lnTo>
                <a:lnTo>
                  <a:pt x="0" y="28955"/>
                </a:lnTo>
                <a:lnTo>
                  <a:pt x="0" y="165353"/>
                </a:lnTo>
                <a:lnTo>
                  <a:pt x="762" y="168401"/>
                </a:lnTo>
                <a:lnTo>
                  <a:pt x="762" y="169163"/>
                </a:lnTo>
                <a:lnTo>
                  <a:pt x="2286" y="173735"/>
                </a:lnTo>
                <a:close/>
              </a:path>
              <a:path w="173990" h="194310">
                <a:moveTo>
                  <a:pt x="5334" y="179831"/>
                </a:moveTo>
                <a:lnTo>
                  <a:pt x="5333" y="14477"/>
                </a:lnTo>
                <a:lnTo>
                  <a:pt x="2285" y="19049"/>
                </a:lnTo>
                <a:lnTo>
                  <a:pt x="2286" y="174497"/>
                </a:lnTo>
                <a:lnTo>
                  <a:pt x="5334" y="179831"/>
                </a:lnTo>
                <a:close/>
              </a:path>
              <a:path w="173990" h="194310">
                <a:moveTo>
                  <a:pt x="11321" y="171068"/>
                </a:moveTo>
                <a:lnTo>
                  <a:pt x="9906" y="166115"/>
                </a:lnTo>
                <a:lnTo>
                  <a:pt x="9906" y="166877"/>
                </a:lnTo>
                <a:lnTo>
                  <a:pt x="9144" y="163829"/>
                </a:lnTo>
                <a:lnTo>
                  <a:pt x="9143" y="9905"/>
                </a:lnTo>
                <a:lnTo>
                  <a:pt x="5333" y="13715"/>
                </a:lnTo>
                <a:lnTo>
                  <a:pt x="5334" y="180593"/>
                </a:lnTo>
                <a:lnTo>
                  <a:pt x="9906" y="185165"/>
                </a:lnTo>
                <a:lnTo>
                  <a:pt x="10668" y="185775"/>
                </a:lnTo>
                <a:lnTo>
                  <a:pt x="10668" y="169925"/>
                </a:lnTo>
                <a:lnTo>
                  <a:pt x="11321" y="171068"/>
                </a:lnTo>
                <a:close/>
              </a:path>
              <a:path w="173990" h="194310">
                <a:moveTo>
                  <a:pt x="170688" y="174497"/>
                </a:moveTo>
                <a:lnTo>
                  <a:pt x="170688" y="19049"/>
                </a:lnTo>
                <a:lnTo>
                  <a:pt x="168402" y="14477"/>
                </a:lnTo>
                <a:lnTo>
                  <a:pt x="167640" y="13715"/>
                </a:lnTo>
                <a:lnTo>
                  <a:pt x="164592" y="9905"/>
                </a:lnTo>
                <a:lnTo>
                  <a:pt x="163830" y="9143"/>
                </a:lnTo>
                <a:lnTo>
                  <a:pt x="159258" y="5333"/>
                </a:lnTo>
                <a:lnTo>
                  <a:pt x="158496" y="5333"/>
                </a:lnTo>
                <a:lnTo>
                  <a:pt x="153924" y="2285"/>
                </a:lnTo>
                <a:lnTo>
                  <a:pt x="153162" y="2285"/>
                </a:lnTo>
                <a:lnTo>
                  <a:pt x="148590" y="761"/>
                </a:lnTo>
                <a:lnTo>
                  <a:pt x="147828" y="761"/>
                </a:lnTo>
                <a:lnTo>
                  <a:pt x="144018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4477" y="5333"/>
                </a:lnTo>
                <a:lnTo>
                  <a:pt x="13715" y="5333"/>
                </a:lnTo>
                <a:lnTo>
                  <a:pt x="9905" y="9143"/>
                </a:lnTo>
                <a:lnTo>
                  <a:pt x="9143" y="9143"/>
                </a:lnTo>
                <a:lnTo>
                  <a:pt x="9144" y="29717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20192"/>
                </a:lnTo>
                <a:lnTo>
                  <a:pt x="12954" y="19811"/>
                </a:lnTo>
                <a:lnTo>
                  <a:pt x="15240" y="16382"/>
                </a:lnTo>
                <a:lnTo>
                  <a:pt x="15240" y="16001"/>
                </a:lnTo>
                <a:lnTo>
                  <a:pt x="16002" y="15239"/>
                </a:lnTo>
                <a:lnTo>
                  <a:pt x="16002" y="15493"/>
                </a:lnTo>
                <a:lnTo>
                  <a:pt x="19812" y="12953"/>
                </a:lnTo>
                <a:lnTo>
                  <a:pt x="19812" y="13207"/>
                </a:lnTo>
                <a:lnTo>
                  <a:pt x="23622" y="10667"/>
                </a:lnTo>
                <a:lnTo>
                  <a:pt x="23622" y="11212"/>
                </a:lnTo>
                <a:lnTo>
                  <a:pt x="28194" y="9905"/>
                </a:lnTo>
                <a:lnTo>
                  <a:pt x="29718" y="9143"/>
                </a:lnTo>
                <a:lnTo>
                  <a:pt x="144018" y="9143"/>
                </a:lnTo>
                <a:lnTo>
                  <a:pt x="146304" y="9905"/>
                </a:lnTo>
                <a:lnTo>
                  <a:pt x="146304" y="10123"/>
                </a:lnTo>
                <a:lnTo>
                  <a:pt x="149352" y="10994"/>
                </a:lnTo>
                <a:lnTo>
                  <a:pt x="149352" y="10667"/>
                </a:lnTo>
                <a:lnTo>
                  <a:pt x="150876" y="11429"/>
                </a:lnTo>
                <a:lnTo>
                  <a:pt x="153924" y="13280"/>
                </a:lnTo>
                <a:lnTo>
                  <a:pt x="153924" y="12953"/>
                </a:lnTo>
                <a:lnTo>
                  <a:pt x="156972" y="15392"/>
                </a:lnTo>
                <a:lnTo>
                  <a:pt x="156972" y="15239"/>
                </a:lnTo>
                <a:lnTo>
                  <a:pt x="157734" y="16001"/>
                </a:lnTo>
                <a:lnTo>
                  <a:pt x="157734" y="16382"/>
                </a:lnTo>
                <a:lnTo>
                  <a:pt x="160020" y="19811"/>
                </a:lnTo>
                <a:lnTo>
                  <a:pt x="160020" y="19049"/>
                </a:lnTo>
                <a:lnTo>
                  <a:pt x="162306" y="23621"/>
                </a:lnTo>
                <a:lnTo>
                  <a:pt x="162306" y="22859"/>
                </a:lnTo>
                <a:lnTo>
                  <a:pt x="163830" y="27431"/>
                </a:lnTo>
                <a:lnTo>
                  <a:pt x="163830" y="184403"/>
                </a:lnTo>
                <a:lnTo>
                  <a:pt x="164592" y="184403"/>
                </a:lnTo>
                <a:lnTo>
                  <a:pt x="167640" y="180593"/>
                </a:lnTo>
                <a:lnTo>
                  <a:pt x="167640" y="179831"/>
                </a:lnTo>
                <a:lnTo>
                  <a:pt x="168402" y="179831"/>
                </a:lnTo>
                <a:lnTo>
                  <a:pt x="170688" y="174497"/>
                </a:lnTo>
                <a:close/>
              </a:path>
              <a:path w="173990" h="194310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990" h="194310">
                <a:moveTo>
                  <a:pt x="11430" y="171449"/>
                </a:moveTo>
                <a:lnTo>
                  <a:pt x="11321" y="171068"/>
                </a:lnTo>
                <a:lnTo>
                  <a:pt x="10668" y="169925"/>
                </a:lnTo>
                <a:lnTo>
                  <a:pt x="11430" y="171449"/>
                </a:lnTo>
                <a:close/>
              </a:path>
              <a:path w="173990" h="194310">
                <a:moveTo>
                  <a:pt x="11430" y="186385"/>
                </a:moveTo>
                <a:lnTo>
                  <a:pt x="11430" y="171449"/>
                </a:lnTo>
                <a:lnTo>
                  <a:pt x="10668" y="169925"/>
                </a:lnTo>
                <a:lnTo>
                  <a:pt x="10668" y="185775"/>
                </a:lnTo>
                <a:lnTo>
                  <a:pt x="11430" y="186385"/>
                </a:lnTo>
                <a:close/>
              </a:path>
              <a:path w="173990" h="194310">
                <a:moveTo>
                  <a:pt x="13716" y="175259"/>
                </a:moveTo>
                <a:lnTo>
                  <a:pt x="11321" y="171068"/>
                </a:lnTo>
                <a:lnTo>
                  <a:pt x="11430" y="171449"/>
                </a:lnTo>
                <a:lnTo>
                  <a:pt x="11430" y="186385"/>
                </a:lnTo>
                <a:lnTo>
                  <a:pt x="12954" y="187604"/>
                </a:lnTo>
                <a:lnTo>
                  <a:pt x="12954" y="174497"/>
                </a:lnTo>
                <a:lnTo>
                  <a:pt x="13716" y="175259"/>
                </a:lnTo>
                <a:close/>
              </a:path>
              <a:path w="173990" h="194310">
                <a:moveTo>
                  <a:pt x="13716" y="19049"/>
                </a:moveTo>
                <a:lnTo>
                  <a:pt x="12954" y="19811"/>
                </a:lnTo>
                <a:lnTo>
                  <a:pt x="12954" y="20192"/>
                </a:lnTo>
                <a:lnTo>
                  <a:pt x="13716" y="19049"/>
                </a:lnTo>
                <a:close/>
              </a:path>
              <a:path w="173990" h="194310">
                <a:moveTo>
                  <a:pt x="15566" y="177763"/>
                </a:moveTo>
                <a:lnTo>
                  <a:pt x="12954" y="174497"/>
                </a:lnTo>
                <a:lnTo>
                  <a:pt x="12954" y="187604"/>
                </a:lnTo>
                <a:lnTo>
                  <a:pt x="13716" y="188213"/>
                </a:lnTo>
                <a:lnTo>
                  <a:pt x="13716" y="188975"/>
                </a:lnTo>
                <a:lnTo>
                  <a:pt x="14478" y="188975"/>
                </a:lnTo>
                <a:lnTo>
                  <a:pt x="15240" y="189356"/>
                </a:lnTo>
                <a:lnTo>
                  <a:pt x="15240" y="177545"/>
                </a:lnTo>
                <a:lnTo>
                  <a:pt x="15566" y="177763"/>
                </a:lnTo>
                <a:close/>
              </a:path>
              <a:path w="173990" h="194310">
                <a:moveTo>
                  <a:pt x="16002" y="15239"/>
                </a:moveTo>
                <a:lnTo>
                  <a:pt x="15240" y="16001"/>
                </a:lnTo>
                <a:lnTo>
                  <a:pt x="15697" y="15697"/>
                </a:lnTo>
                <a:lnTo>
                  <a:pt x="16002" y="15239"/>
                </a:lnTo>
                <a:close/>
              </a:path>
              <a:path w="173990" h="194310">
                <a:moveTo>
                  <a:pt x="15697" y="15697"/>
                </a:moveTo>
                <a:lnTo>
                  <a:pt x="15240" y="16001"/>
                </a:lnTo>
                <a:lnTo>
                  <a:pt x="15240" y="16382"/>
                </a:lnTo>
                <a:lnTo>
                  <a:pt x="15697" y="15697"/>
                </a:lnTo>
                <a:close/>
              </a:path>
              <a:path w="173990" h="194310">
                <a:moveTo>
                  <a:pt x="16002" y="178307"/>
                </a:moveTo>
                <a:lnTo>
                  <a:pt x="15566" y="177763"/>
                </a:lnTo>
                <a:lnTo>
                  <a:pt x="15240" y="177545"/>
                </a:lnTo>
                <a:lnTo>
                  <a:pt x="16002" y="178307"/>
                </a:lnTo>
                <a:close/>
              </a:path>
              <a:path w="173990" h="194310">
                <a:moveTo>
                  <a:pt x="16002" y="189737"/>
                </a:moveTo>
                <a:lnTo>
                  <a:pt x="16002" y="178307"/>
                </a:lnTo>
                <a:lnTo>
                  <a:pt x="15240" y="177545"/>
                </a:lnTo>
                <a:lnTo>
                  <a:pt x="15240" y="189356"/>
                </a:lnTo>
                <a:lnTo>
                  <a:pt x="16002" y="189737"/>
                </a:lnTo>
                <a:close/>
              </a:path>
              <a:path w="173990" h="194310">
                <a:moveTo>
                  <a:pt x="19812" y="180593"/>
                </a:moveTo>
                <a:lnTo>
                  <a:pt x="15566" y="177763"/>
                </a:lnTo>
                <a:lnTo>
                  <a:pt x="16002" y="178307"/>
                </a:lnTo>
                <a:lnTo>
                  <a:pt x="16002" y="189737"/>
                </a:lnTo>
                <a:lnTo>
                  <a:pt x="19050" y="191261"/>
                </a:lnTo>
                <a:lnTo>
                  <a:pt x="19050" y="180593"/>
                </a:lnTo>
                <a:lnTo>
                  <a:pt x="19812" y="180593"/>
                </a:lnTo>
                <a:close/>
              </a:path>
              <a:path w="173990" h="194310">
                <a:moveTo>
                  <a:pt x="16002" y="15493"/>
                </a:moveTo>
                <a:lnTo>
                  <a:pt x="16002" y="15239"/>
                </a:lnTo>
                <a:lnTo>
                  <a:pt x="15697" y="15697"/>
                </a:lnTo>
                <a:lnTo>
                  <a:pt x="16002" y="15493"/>
                </a:lnTo>
                <a:close/>
              </a:path>
              <a:path w="173990" h="194310">
                <a:moveTo>
                  <a:pt x="19812" y="13207"/>
                </a:moveTo>
                <a:lnTo>
                  <a:pt x="19812" y="12953"/>
                </a:lnTo>
                <a:lnTo>
                  <a:pt x="19050" y="13715"/>
                </a:lnTo>
                <a:lnTo>
                  <a:pt x="19812" y="13207"/>
                </a:lnTo>
                <a:close/>
              </a:path>
              <a:path w="173990" h="194310">
                <a:moveTo>
                  <a:pt x="23622" y="182879"/>
                </a:moveTo>
                <a:lnTo>
                  <a:pt x="19050" y="180593"/>
                </a:lnTo>
                <a:lnTo>
                  <a:pt x="19050" y="191261"/>
                </a:lnTo>
                <a:lnTo>
                  <a:pt x="19812" y="191261"/>
                </a:lnTo>
                <a:lnTo>
                  <a:pt x="19812" y="192023"/>
                </a:lnTo>
                <a:lnTo>
                  <a:pt x="22860" y="192785"/>
                </a:lnTo>
                <a:lnTo>
                  <a:pt x="22860" y="182879"/>
                </a:lnTo>
                <a:lnTo>
                  <a:pt x="23622" y="182879"/>
                </a:lnTo>
                <a:close/>
              </a:path>
              <a:path w="173990" h="194310">
                <a:moveTo>
                  <a:pt x="23622" y="11212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212"/>
                </a:lnTo>
                <a:close/>
              </a:path>
              <a:path w="173990" h="194310">
                <a:moveTo>
                  <a:pt x="146304" y="183641"/>
                </a:moveTo>
                <a:lnTo>
                  <a:pt x="143256" y="184403"/>
                </a:lnTo>
                <a:lnTo>
                  <a:pt x="29718" y="184403"/>
                </a:lnTo>
                <a:lnTo>
                  <a:pt x="27432" y="183641"/>
                </a:lnTo>
                <a:lnTo>
                  <a:pt x="22860" y="182879"/>
                </a:lnTo>
                <a:lnTo>
                  <a:pt x="22860" y="192785"/>
                </a:lnTo>
                <a:lnTo>
                  <a:pt x="25908" y="193547"/>
                </a:lnTo>
                <a:lnTo>
                  <a:pt x="28956" y="193547"/>
                </a:lnTo>
                <a:lnTo>
                  <a:pt x="32004" y="194309"/>
                </a:lnTo>
                <a:lnTo>
                  <a:pt x="141732" y="194309"/>
                </a:lnTo>
                <a:lnTo>
                  <a:pt x="144780" y="193547"/>
                </a:lnTo>
                <a:lnTo>
                  <a:pt x="145542" y="193547"/>
                </a:lnTo>
                <a:lnTo>
                  <a:pt x="145542" y="184403"/>
                </a:lnTo>
                <a:lnTo>
                  <a:pt x="146304" y="183641"/>
                </a:lnTo>
                <a:close/>
              </a:path>
              <a:path w="173990" h="194310">
                <a:moveTo>
                  <a:pt x="146304" y="10123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23"/>
                </a:lnTo>
                <a:close/>
              </a:path>
              <a:path w="173990" h="194310">
                <a:moveTo>
                  <a:pt x="150876" y="192785"/>
                </a:moveTo>
                <a:lnTo>
                  <a:pt x="150876" y="182879"/>
                </a:lnTo>
                <a:lnTo>
                  <a:pt x="145542" y="184403"/>
                </a:lnTo>
                <a:lnTo>
                  <a:pt x="145542" y="193547"/>
                </a:lnTo>
                <a:lnTo>
                  <a:pt x="148590" y="193547"/>
                </a:lnTo>
                <a:lnTo>
                  <a:pt x="150876" y="192785"/>
                </a:lnTo>
                <a:close/>
              </a:path>
              <a:path w="173990" h="194310">
                <a:moveTo>
                  <a:pt x="150876" y="11429"/>
                </a:moveTo>
                <a:lnTo>
                  <a:pt x="149352" y="10667"/>
                </a:lnTo>
                <a:lnTo>
                  <a:pt x="150494" y="11321"/>
                </a:lnTo>
                <a:lnTo>
                  <a:pt x="150876" y="11429"/>
                </a:lnTo>
                <a:close/>
              </a:path>
              <a:path w="173990" h="194310">
                <a:moveTo>
                  <a:pt x="150494" y="11321"/>
                </a:moveTo>
                <a:lnTo>
                  <a:pt x="149352" y="10667"/>
                </a:lnTo>
                <a:lnTo>
                  <a:pt x="149352" y="10994"/>
                </a:lnTo>
                <a:lnTo>
                  <a:pt x="150494" y="11321"/>
                </a:lnTo>
                <a:close/>
              </a:path>
              <a:path w="173990" h="194310">
                <a:moveTo>
                  <a:pt x="154686" y="190880"/>
                </a:moveTo>
                <a:lnTo>
                  <a:pt x="154686" y="180593"/>
                </a:lnTo>
                <a:lnTo>
                  <a:pt x="149352" y="182879"/>
                </a:lnTo>
                <a:lnTo>
                  <a:pt x="150876" y="182879"/>
                </a:lnTo>
                <a:lnTo>
                  <a:pt x="150876" y="192785"/>
                </a:lnTo>
                <a:lnTo>
                  <a:pt x="153162" y="192023"/>
                </a:lnTo>
                <a:lnTo>
                  <a:pt x="153924" y="191261"/>
                </a:lnTo>
                <a:lnTo>
                  <a:pt x="154686" y="190880"/>
                </a:lnTo>
                <a:close/>
              </a:path>
              <a:path w="173990" h="194310">
                <a:moveTo>
                  <a:pt x="150876" y="11538"/>
                </a:moveTo>
                <a:lnTo>
                  <a:pt x="150494" y="11321"/>
                </a:lnTo>
                <a:lnTo>
                  <a:pt x="150876" y="11538"/>
                </a:lnTo>
                <a:close/>
              </a:path>
              <a:path w="173990" h="194310">
                <a:moveTo>
                  <a:pt x="154686" y="13715"/>
                </a:moveTo>
                <a:lnTo>
                  <a:pt x="153924" y="12953"/>
                </a:lnTo>
                <a:lnTo>
                  <a:pt x="153924" y="13280"/>
                </a:lnTo>
                <a:lnTo>
                  <a:pt x="154686" y="13715"/>
                </a:lnTo>
                <a:close/>
              </a:path>
              <a:path w="173990" h="194310">
                <a:moveTo>
                  <a:pt x="157310" y="177884"/>
                </a:moveTo>
                <a:lnTo>
                  <a:pt x="153924" y="180593"/>
                </a:lnTo>
                <a:lnTo>
                  <a:pt x="154686" y="180593"/>
                </a:lnTo>
                <a:lnTo>
                  <a:pt x="154686" y="190880"/>
                </a:lnTo>
                <a:lnTo>
                  <a:pt x="156972" y="189737"/>
                </a:lnTo>
                <a:lnTo>
                  <a:pt x="156972" y="178307"/>
                </a:lnTo>
                <a:lnTo>
                  <a:pt x="157310" y="177884"/>
                </a:lnTo>
                <a:close/>
              </a:path>
              <a:path w="173990" h="194310">
                <a:moveTo>
                  <a:pt x="157734" y="16001"/>
                </a:moveTo>
                <a:lnTo>
                  <a:pt x="156972" y="15239"/>
                </a:lnTo>
                <a:lnTo>
                  <a:pt x="157189" y="15566"/>
                </a:lnTo>
                <a:lnTo>
                  <a:pt x="157734" y="16001"/>
                </a:lnTo>
                <a:close/>
              </a:path>
              <a:path w="173990" h="194310">
                <a:moveTo>
                  <a:pt x="157189" y="15566"/>
                </a:moveTo>
                <a:lnTo>
                  <a:pt x="156972" y="15239"/>
                </a:lnTo>
                <a:lnTo>
                  <a:pt x="156972" y="15392"/>
                </a:lnTo>
                <a:lnTo>
                  <a:pt x="157189" y="15566"/>
                </a:lnTo>
                <a:close/>
              </a:path>
              <a:path w="173990" h="194310">
                <a:moveTo>
                  <a:pt x="157734" y="177545"/>
                </a:moveTo>
                <a:lnTo>
                  <a:pt x="157310" y="177884"/>
                </a:lnTo>
                <a:lnTo>
                  <a:pt x="156972" y="178307"/>
                </a:lnTo>
                <a:lnTo>
                  <a:pt x="157734" y="177545"/>
                </a:lnTo>
                <a:close/>
              </a:path>
              <a:path w="173990" h="194310">
                <a:moveTo>
                  <a:pt x="157734" y="189356"/>
                </a:moveTo>
                <a:lnTo>
                  <a:pt x="157734" y="177545"/>
                </a:lnTo>
                <a:lnTo>
                  <a:pt x="156972" y="178307"/>
                </a:lnTo>
                <a:lnTo>
                  <a:pt x="156972" y="189737"/>
                </a:lnTo>
                <a:lnTo>
                  <a:pt x="157734" y="189356"/>
                </a:lnTo>
                <a:close/>
              </a:path>
              <a:path w="173990" h="194310">
                <a:moveTo>
                  <a:pt x="157734" y="16382"/>
                </a:moveTo>
                <a:lnTo>
                  <a:pt x="157734" y="16001"/>
                </a:lnTo>
                <a:lnTo>
                  <a:pt x="157189" y="15566"/>
                </a:lnTo>
                <a:lnTo>
                  <a:pt x="157734" y="16382"/>
                </a:lnTo>
                <a:close/>
              </a:path>
              <a:path w="173990" h="194310">
                <a:moveTo>
                  <a:pt x="163830" y="185165"/>
                </a:moveTo>
                <a:lnTo>
                  <a:pt x="163830" y="166115"/>
                </a:lnTo>
                <a:lnTo>
                  <a:pt x="162306" y="171449"/>
                </a:lnTo>
                <a:lnTo>
                  <a:pt x="162306" y="169925"/>
                </a:lnTo>
                <a:lnTo>
                  <a:pt x="160020" y="175259"/>
                </a:lnTo>
                <a:lnTo>
                  <a:pt x="160020" y="174497"/>
                </a:lnTo>
                <a:lnTo>
                  <a:pt x="157310" y="177884"/>
                </a:lnTo>
                <a:lnTo>
                  <a:pt x="157734" y="177545"/>
                </a:lnTo>
                <a:lnTo>
                  <a:pt x="157734" y="189356"/>
                </a:lnTo>
                <a:lnTo>
                  <a:pt x="158496" y="188975"/>
                </a:lnTo>
                <a:lnTo>
                  <a:pt x="159258" y="188975"/>
                </a:lnTo>
                <a:lnTo>
                  <a:pt x="159258" y="188213"/>
                </a:lnTo>
                <a:lnTo>
                  <a:pt x="163830" y="185165"/>
                </a:lnTo>
                <a:close/>
              </a:path>
              <a:path w="173990" h="194310">
                <a:moveTo>
                  <a:pt x="163830" y="166115"/>
                </a:moveTo>
                <a:lnTo>
                  <a:pt x="163830" y="164591"/>
                </a:lnTo>
                <a:lnTo>
                  <a:pt x="163068" y="166877"/>
                </a:lnTo>
                <a:lnTo>
                  <a:pt x="163830" y="166115"/>
                </a:lnTo>
                <a:close/>
              </a:path>
              <a:path w="173990" h="194310">
                <a:moveTo>
                  <a:pt x="172974" y="169163"/>
                </a:moveTo>
                <a:lnTo>
                  <a:pt x="172974" y="25145"/>
                </a:lnTo>
                <a:lnTo>
                  <a:pt x="170688" y="19811"/>
                </a:lnTo>
                <a:lnTo>
                  <a:pt x="170688" y="173735"/>
                </a:lnTo>
                <a:lnTo>
                  <a:pt x="172974" y="169163"/>
                </a:lnTo>
                <a:close/>
              </a:path>
              <a:path w="173990" h="194310">
                <a:moveTo>
                  <a:pt x="173736" y="161543"/>
                </a:moveTo>
                <a:lnTo>
                  <a:pt x="173736" y="32003"/>
                </a:lnTo>
                <a:lnTo>
                  <a:pt x="172974" y="28193"/>
                </a:lnTo>
                <a:lnTo>
                  <a:pt x="172974" y="164591"/>
                </a:lnTo>
                <a:lnTo>
                  <a:pt x="173736" y="161543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89036" y="3929634"/>
            <a:ext cx="172974" cy="188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89036" y="3929634"/>
            <a:ext cx="173355" cy="194310"/>
          </a:xfrm>
          <a:custGeom>
            <a:avLst/>
            <a:gdLst/>
            <a:ahLst/>
            <a:cxnLst/>
            <a:rect l="l" t="t" r="r" b="b"/>
            <a:pathLst>
              <a:path w="173354" h="194310">
                <a:moveTo>
                  <a:pt x="2286" y="173735"/>
                </a:moveTo>
                <a:lnTo>
                  <a:pt x="2285" y="19811"/>
                </a:lnTo>
                <a:lnTo>
                  <a:pt x="0" y="25907"/>
                </a:lnTo>
                <a:lnTo>
                  <a:pt x="0" y="168401"/>
                </a:lnTo>
                <a:lnTo>
                  <a:pt x="762" y="168401"/>
                </a:lnTo>
                <a:lnTo>
                  <a:pt x="762" y="169163"/>
                </a:lnTo>
                <a:lnTo>
                  <a:pt x="2286" y="173735"/>
                </a:lnTo>
                <a:close/>
              </a:path>
              <a:path w="173354" h="194310">
                <a:moveTo>
                  <a:pt x="5334" y="179831"/>
                </a:moveTo>
                <a:lnTo>
                  <a:pt x="5333" y="14477"/>
                </a:lnTo>
                <a:lnTo>
                  <a:pt x="2285" y="19049"/>
                </a:lnTo>
                <a:lnTo>
                  <a:pt x="2286" y="174497"/>
                </a:lnTo>
                <a:lnTo>
                  <a:pt x="5334" y="179831"/>
                </a:lnTo>
                <a:close/>
              </a:path>
              <a:path w="173354" h="194310">
                <a:moveTo>
                  <a:pt x="9144" y="184403"/>
                </a:moveTo>
                <a:lnTo>
                  <a:pt x="9143" y="9905"/>
                </a:lnTo>
                <a:lnTo>
                  <a:pt x="5333" y="13715"/>
                </a:lnTo>
                <a:lnTo>
                  <a:pt x="5334" y="180593"/>
                </a:lnTo>
                <a:lnTo>
                  <a:pt x="9144" y="184403"/>
                </a:lnTo>
                <a:close/>
              </a:path>
              <a:path w="173354" h="194310">
                <a:moveTo>
                  <a:pt x="170688" y="174497"/>
                </a:moveTo>
                <a:lnTo>
                  <a:pt x="170688" y="19049"/>
                </a:lnTo>
                <a:lnTo>
                  <a:pt x="168402" y="14477"/>
                </a:lnTo>
                <a:lnTo>
                  <a:pt x="167640" y="13715"/>
                </a:lnTo>
                <a:lnTo>
                  <a:pt x="164592" y="9905"/>
                </a:lnTo>
                <a:lnTo>
                  <a:pt x="163830" y="9143"/>
                </a:lnTo>
                <a:lnTo>
                  <a:pt x="159258" y="5333"/>
                </a:lnTo>
                <a:lnTo>
                  <a:pt x="158496" y="5333"/>
                </a:lnTo>
                <a:lnTo>
                  <a:pt x="153924" y="2285"/>
                </a:lnTo>
                <a:lnTo>
                  <a:pt x="153162" y="2285"/>
                </a:lnTo>
                <a:lnTo>
                  <a:pt x="147828" y="761"/>
                </a:lnTo>
                <a:lnTo>
                  <a:pt x="144018" y="0"/>
                </a:lnTo>
                <a:lnTo>
                  <a:pt x="28194" y="0"/>
                </a:lnTo>
                <a:lnTo>
                  <a:pt x="25145" y="761"/>
                </a:lnTo>
                <a:lnTo>
                  <a:pt x="19811" y="2285"/>
                </a:lnTo>
                <a:lnTo>
                  <a:pt x="19049" y="2285"/>
                </a:lnTo>
                <a:lnTo>
                  <a:pt x="14477" y="5333"/>
                </a:lnTo>
                <a:lnTo>
                  <a:pt x="13715" y="5333"/>
                </a:lnTo>
                <a:lnTo>
                  <a:pt x="9143" y="9143"/>
                </a:lnTo>
                <a:lnTo>
                  <a:pt x="9144" y="29717"/>
                </a:lnTo>
                <a:lnTo>
                  <a:pt x="10668" y="25145"/>
                </a:lnTo>
                <a:lnTo>
                  <a:pt x="10668" y="23621"/>
                </a:lnTo>
                <a:lnTo>
                  <a:pt x="12954" y="20192"/>
                </a:lnTo>
                <a:lnTo>
                  <a:pt x="12954" y="19811"/>
                </a:lnTo>
                <a:lnTo>
                  <a:pt x="15240" y="16382"/>
                </a:lnTo>
                <a:lnTo>
                  <a:pt x="15240" y="16001"/>
                </a:lnTo>
                <a:lnTo>
                  <a:pt x="16002" y="15239"/>
                </a:lnTo>
                <a:lnTo>
                  <a:pt x="16002" y="15493"/>
                </a:lnTo>
                <a:lnTo>
                  <a:pt x="19812" y="12953"/>
                </a:lnTo>
                <a:lnTo>
                  <a:pt x="19812" y="13207"/>
                </a:lnTo>
                <a:lnTo>
                  <a:pt x="23622" y="10667"/>
                </a:lnTo>
                <a:lnTo>
                  <a:pt x="23622" y="11175"/>
                </a:lnTo>
                <a:lnTo>
                  <a:pt x="29718" y="9143"/>
                </a:lnTo>
                <a:lnTo>
                  <a:pt x="144018" y="9143"/>
                </a:lnTo>
                <a:lnTo>
                  <a:pt x="146304" y="9905"/>
                </a:lnTo>
                <a:lnTo>
                  <a:pt x="146304" y="10159"/>
                </a:lnTo>
                <a:lnTo>
                  <a:pt x="149352" y="11175"/>
                </a:lnTo>
                <a:lnTo>
                  <a:pt x="149352" y="10667"/>
                </a:lnTo>
                <a:lnTo>
                  <a:pt x="153162" y="13207"/>
                </a:lnTo>
                <a:lnTo>
                  <a:pt x="153162" y="12953"/>
                </a:lnTo>
                <a:lnTo>
                  <a:pt x="156972" y="15493"/>
                </a:lnTo>
                <a:lnTo>
                  <a:pt x="156972" y="15239"/>
                </a:lnTo>
                <a:lnTo>
                  <a:pt x="157734" y="16001"/>
                </a:lnTo>
                <a:lnTo>
                  <a:pt x="157734" y="16382"/>
                </a:lnTo>
                <a:lnTo>
                  <a:pt x="160020" y="19811"/>
                </a:lnTo>
                <a:lnTo>
                  <a:pt x="160020" y="19049"/>
                </a:lnTo>
                <a:lnTo>
                  <a:pt x="162306" y="23621"/>
                </a:lnTo>
                <a:lnTo>
                  <a:pt x="162306" y="24383"/>
                </a:lnTo>
                <a:lnTo>
                  <a:pt x="163830" y="27431"/>
                </a:lnTo>
                <a:lnTo>
                  <a:pt x="163830" y="184403"/>
                </a:lnTo>
                <a:lnTo>
                  <a:pt x="164592" y="184403"/>
                </a:lnTo>
                <a:lnTo>
                  <a:pt x="167640" y="180593"/>
                </a:lnTo>
                <a:lnTo>
                  <a:pt x="167640" y="179831"/>
                </a:lnTo>
                <a:lnTo>
                  <a:pt x="168402" y="179831"/>
                </a:lnTo>
                <a:lnTo>
                  <a:pt x="170688" y="174497"/>
                </a:lnTo>
                <a:close/>
              </a:path>
              <a:path w="173354" h="194310">
                <a:moveTo>
                  <a:pt x="11321" y="171068"/>
                </a:moveTo>
                <a:lnTo>
                  <a:pt x="9906" y="166115"/>
                </a:lnTo>
                <a:lnTo>
                  <a:pt x="9906" y="166877"/>
                </a:lnTo>
                <a:lnTo>
                  <a:pt x="9144" y="163829"/>
                </a:lnTo>
                <a:lnTo>
                  <a:pt x="9144" y="185165"/>
                </a:lnTo>
                <a:lnTo>
                  <a:pt x="10668" y="186181"/>
                </a:lnTo>
                <a:lnTo>
                  <a:pt x="10668" y="169925"/>
                </a:lnTo>
                <a:lnTo>
                  <a:pt x="11321" y="171068"/>
                </a:lnTo>
                <a:close/>
              </a:path>
              <a:path w="173354" h="194310">
                <a:moveTo>
                  <a:pt x="11430" y="22859"/>
                </a:moveTo>
                <a:lnTo>
                  <a:pt x="10668" y="23621"/>
                </a:lnTo>
                <a:lnTo>
                  <a:pt x="10668" y="25145"/>
                </a:lnTo>
                <a:lnTo>
                  <a:pt x="11430" y="22859"/>
                </a:lnTo>
                <a:close/>
              </a:path>
              <a:path w="173354" h="194310">
                <a:moveTo>
                  <a:pt x="11430" y="171449"/>
                </a:moveTo>
                <a:lnTo>
                  <a:pt x="11321" y="171068"/>
                </a:lnTo>
                <a:lnTo>
                  <a:pt x="10668" y="169925"/>
                </a:lnTo>
                <a:lnTo>
                  <a:pt x="11430" y="171449"/>
                </a:lnTo>
                <a:close/>
              </a:path>
              <a:path w="173354" h="194310">
                <a:moveTo>
                  <a:pt x="11430" y="186689"/>
                </a:moveTo>
                <a:lnTo>
                  <a:pt x="11430" y="171449"/>
                </a:lnTo>
                <a:lnTo>
                  <a:pt x="10668" y="169925"/>
                </a:lnTo>
                <a:lnTo>
                  <a:pt x="10668" y="186181"/>
                </a:lnTo>
                <a:lnTo>
                  <a:pt x="11430" y="186689"/>
                </a:lnTo>
                <a:close/>
              </a:path>
              <a:path w="173354" h="194310">
                <a:moveTo>
                  <a:pt x="13716" y="175259"/>
                </a:moveTo>
                <a:lnTo>
                  <a:pt x="11321" y="171068"/>
                </a:lnTo>
                <a:lnTo>
                  <a:pt x="11430" y="171449"/>
                </a:lnTo>
                <a:lnTo>
                  <a:pt x="11430" y="186689"/>
                </a:lnTo>
                <a:lnTo>
                  <a:pt x="12954" y="187705"/>
                </a:lnTo>
                <a:lnTo>
                  <a:pt x="12954" y="174497"/>
                </a:lnTo>
                <a:lnTo>
                  <a:pt x="13716" y="175259"/>
                </a:lnTo>
                <a:close/>
              </a:path>
              <a:path w="173354" h="194310">
                <a:moveTo>
                  <a:pt x="13716" y="19049"/>
                </a:moveTo>
                <a:lnTo>
                  <a:pt x="12954" y="19811"/>
                </a:lnTo>
                <a:lnTo>
                  <a:pt x="12954" y="20192"/>
                </a:lnTo>
                <a:lnTo>
                  <a:pt x="13716" y="19049"/>
                </a:lnTo>
                <a:close/>
              </a:path>
              <a:path w="173354" h="194310">
                <a:moveTo>
                  <a:pt x="15566" y="177763"/>
                </a:moveTo>
                <a:lnTo>
                  <a:pt x="12954" y="174497"/>
                </a:lnTo>
                <a:lnTo>
                  <a:pt x="12954" y="187705"/>
                </a:lnTo>
                <a:lnTo>
                  <a:pt x="13716" y="188213"/>
                </a:lnTo>
                <a:lnTo>
                  <a:pt x="13716" y="188975"/>
                </a:lnTo>
                <a:lnTo>
                  <a:pt x="14478" y="188975"/>
                </a:lnTo>
                <a:lnTo>
                  <a:pt x="15240" y="189356"/>
                </a:lnTo>
                <a:lnTo>
                  <a:pt x="15240" y="177545"/>
                </a:lnTo>
                <a:lnTo>
                  <a:pt x="15566" y="177763"/>
                </a:lnTo>
                <a:close/>
              </a:path>
              <a:path w="173354" h="194310">
                <a:moveTo>
                  <a:pt x="16002" y="15239"/>
                </a:moveTo>
                <a:lnTo>
                  <a:pt x="15240" y="16001"/>
                </a:lnTo>
                <a:lnTo>
                  <a:pt x="15697" y="15697"/>
                </a:lnTo>
                <a:lnTo>
                  <a:pt x="16002" y="15239"/>
                </a:lnTo>
                <a:close/>
              </a:path>
              <a:path w="173354" h="194310">
                <a:moveTo>
                  <a:pt x="15697" y="15697"/>
                </a:moveTo>
                <a:lnTo>
                  <a:pt x="15240" y="16001"/>
                </a:lnTo>
                <a:lnTo>
                  <a:pt x="15240" y="16382"/>
                </a:lnTo>
                <a:lnTo>
                  <a:pt x="15697" y="15697"/>
                </a:lnTo>
                <a:close/>
              </a:path>
              <a:path w="173354" h="194310">
                <a:moveTo>
                  <a:pt x="16002" y="178307"/>
                </a:moveTo>
                <a:lnTo>
                  <a:pt x="15566" y="177763"/>
                </a:lnTo>
                <a:lnTo>
                  <a:pt x="15240" y="177545"/>
                </a:lnTo>
                <a:lnTo>
                  <a:pt x="16002" y="178307"/>
                </a:lnTo>
                <a:close/>
              </a:path>
              <a:path w="173354" h="194310">
                <a:moveTo>
                  <a:pt x="16002" y="189737"/>
                </a:moveTo>
                <a:lnTo>
                  <a:pt x="16002" y="178307"/>
                </a:lnTo>
                <a:lnTo>
                  <a:pt x="15240" y="177545"/>
                </a:lnTo>
                <a:lnTo>
                  <a:pt x="15240" y="189356"/>
                </a:lnTo>
                <a:lnTo>
                  <a:pt x="16002" y="189737"/>
                </a:lnTo>
                <a:close/>
              </a:path>
              <a:path w="173354" h="194310">
                <a:moveTo>
                  <a:pt x="19812" y="180593"/>
                </a:moveTo>
                <a:lnTo>
                  <a:pt x="15566" y="177763"/>
                </a:lnTo>
                <a:lnTo>
                  <a:pt x="16002" y="178307"/>
                </a:lnTo>
                <a:lnTo>
                  <a:pt x="16002" y="189737"/>
                </a:lnTo>
                <a:lnTo>
                  <a:pt x="19050" y="191261"/>
                </a:lnTo>
                <a:lnTo>
                  <a:pt x="19050" y="180593"/>
                </a:lnTo>
                <a:lnTo>
                  <a:pt x="19812" y="180593"/>
                </a:lnTo>
                <a:close/>
              </a:path>
              <a:path w="173354" h="194310">
                <a:moveTo>
                  <a:pt x="16002" y="15493"/>
                </a:moveTo>
                <a:lnTo>
                  <a:pt x="16002" y="15239"/>
                </a:lnTo>
                <a:lnTo>
                  <a:pt x="15697" y="15697"/>
                </a:lnTo>
                <a:lnTo>
                  <a:pt x="16002" y="15493"/>
                </a:lnTo>
                <a:close/>
              </a:path>
              <a:path w="173354" h="194310">
                <a:moveTo>
                  <a:pt x="19812" y="13207"/>
                </a:moveTo>
                <a:lnTo>
                  <a:pt x="19812" y="12953"/>
                </a:lnTo>
                <a:lnTo>
                  <a:pt x="19050" y="13715"/>
                </a:lnTo>
                <a:lnTo>
                  <a:pt x="19812" y="13207"/>
                </a:lnTo>
                <a:close/>
              </a:path>
              <a:path w="173354" h="194310">
                <a:moveTo>
                  <a:pt x="23622" y="182879"/>
                </a:moveTo>
                <a:lnTo>
                  <a:pt x="19050" y="180593"/>
                </a:lnTo>
                <a:lnTo>
                  <a:pt x="19050" y="191261"/>
                </a:lnTo>
                <a:lnTo>
                  <a:pt x="19812" y="191261"/>
                </a:lnTo>
                <a:lnTo>
                  <a:pt x="19812" y="192023"/>
                </a:lnTo>
                <a:lnTo>
                  <a:pt x="22860" y="192785"/>
                </a:lnTo>
                <a:lnTo>
                  <a:pt x="22860" y="182879"/>
                </a:lnTo>
                <a:lnTo>
                  <a:pt x="23622" y="182879"/>
                </a:lnTo>
                <a:close/>
              </a:path>
              <a:path w="173354" h="194310">
                <a:moveTo>
                  <a:pt x="23622" y="11175"/>
                </a:moveTo>
                <a:lnTo>
                  <a:pt x="23622" y="10667"/>
                </a:lnTo>
                <a:lnTo>
                  <a:pt x="22860" y="11429"/>
                </a:lnTo>
                <a:lnTo>
                  <a:pt x="23622" y="11175"/>
                </a:lnTo>
                <a:close/>
              </a:path>
              <a:path w="173354" h="194310">
                <a:moveTo>
                  <a:pt x="146304" y="183641"/>
                </a:moveTo>
                <a:lnTo>
                  <a:pt x="143256" y="184403"/>
                </a:lnTo>
                <a:lnTo>
                  <a:pt x="28956" y="184403"/>
                </a:lnTo>
                <a:lnTo>
                  <a:pt x="27432" y="183641"/>
                </a:lnTo>
                <a:lnTo>
                  <a:pt x="22860" y="182879"/>
                </a:lnTo>
                <a:lnTo>
                  <a:pt x="22860" y="192785"/>
                </a:lnTo>
                <a:lnTo>
                  <a:pt x="25908" y="193547"/>
                </a:lnTo>
                <a:lnTo>
                  <a:pt x="28956" y="193547"/>
                </a:lnTo>
                <a:lnTo>
                  <a:pt x="32004" y="194309"/>
                </a:lnTo>
                <a:lnTo>
                  <a:pt x="141732" y="194309"/>
                </a:lnTo>
                <a:lnTo>
                  <a:pt x="144780" y="193547"/>
                </a:lnTo>
                <a:lnTo>
                  <a:pt x="145542" y="193547"/>
                </a:lnTo>
                <a:lnTo>
                  <a:pt x="145542" y="184403"/>
                </a:lnTo>
                <a:lnTo>
                  <a:pt x="146304" y="183641"/>
                </a:lnTo>
                <a:close/>
              </a:path>
              <a:path w="173354" h="194310">
                <a:moveTo>
                  <a:pt x="146304" y="10159"/>
                </a:moveTo>
                <a:lnTo>
                  <a:pt x="146304" y="9905"/>
                </a:lnTo>
                <a:lnTo>
                  <a:pt x="145542" y="9905"/>
                </a:lnTo>
                <a:lnTo>
                  <a:pt x="146304" y="10159"/>
                </a:lnTo>
                <a:close/>
              </a:path>
              <a:path w="173354" h="194310">
                <a:moveTo>
                  <a:pt x="150114" y="192894"/>
                </a:moveTo>
                <a:lnTo>
                  <a:pt x="150114" y="182879"/>
                </a:lnTo>
                <a:lnTo>
                  <a:pt x="145542" y="184403"/>
                </a:lnTo>
                <a:lnTo>
                  <a:pt x="145542" y="193547"/>
                </a:lnTo>
                <a:lnTo>
                  <a:pt x="147828" y="193547"/>
                </a:lnTo>
                <a:lnTo>
                  <a:pt x="150114" y="192894"/>
                </a:lnTo>
                <a:close/>
              </a:path>
              <a:path w="173354" h="194310">
                <a:moveTo>
                  <a:pt x="150114" y="11429"/>
                </a:moveTo>
                <a:lnTo>
                  <a:pt x="149352" y="10667"/>
                </a:lnTo>
                <a:lnTo>
                  <a:pt x="149352" y="11175"/>
                </a:lnTo>
                <a:lnTo>
                  <a:pt x="150114" y="11429"/>
                </a:lnTo>
                <a:close/>
              </a:path>
              <a:path w="173354" h="194310">
                <a:moveTo>
                  <a:pt x="153924" y="191261"/>
                </a:moveTo>
                <a:lnTo>
                  <a:pt x="153924" y="180593"/>
                </a:lnTo>
                <a:lnTo>
                  <a:pt x="149352" y="182879"/>
                </a:lnTo>
                <a:lnTo>
                  <a:pt x="150114" y="182879"/>
                </a:lnTo>
                <a:lnTo>
                  <a:pt x="150114" y="192894"/>
                </a:lnTo>
                <a:lnTo>
                  <a:pt x="153162" y="192023"/>
                </a:lnTo>
                <a:lnTo>
                  <a:pt x="153924" y="191261"/>
                </a:lnTo>
                <a:close/>
              </a:path>
              <a:path w="173354" h="194310">
                <a:moveTo>
                  <a:pt x="153924" y="13715"/>
                </a:moveTo>
                <a:lnTo>
                  <a:pt x="153162" y="12953"/>
                </a:lnTo>
                <a:lnTo>
                  <a:pt x="153162" y="13207"/>
                </a:lnTo>
                <a:lnTo>
                  <a:pt x="153924" y="13715"/>
                </a:lnTo>
                <a:close/>
              </a:path>
              <a:path w="173354" h="194310">
                <a:moveTo>
                  <a:pt x="157407" y="177763"/>
                </a:moveTo>
                <a:lnTo>
                  <a:pt x="153162" y="180593"/>
                </a:lnTo>
                <a:lnTo>
                  <a:pt x="153924" y="180593"/>
                </a:lnTo>
                <a:lnTo>
                  <a:pt x="153924" y="191261"/>
                </a:lnTo>
                <a:lnTo>
                  <a:pt x="156972" y="189737"/>
                </a:lnTo>
                <a:lnTo>
                  <a:pt x="156972" y="178307"/>
                </a:lnTo>
                <a:lnTo>
                  <a:pt x="157407" y="177763"/>
                </a:lnTo>
                <a:close/>
              </a:path>
              <a:path w="173354" h="194310">
                <a:moveTo>
                  <a:pt x="157734" y="16001"/>
                </a:moveTo>
                <a:lnTo>
                  <a:pt x="156972" y="15239"/>
                </a:lnTo>
                <a:lnTo>
                  <a:pt x="157276" y="15697"/>
                </a:lnTo>
                <a:lnTo>
                  <a:pt x="157734" y="16001"/>
                </a:lnTo>
                <a:close/>
              </a:path>
              <a:path w="173354" h="194310">
                <a:moveTo>
                  <a:pt x="157276" y="15697"/>
                </a:moveTo>
                <a:lnTo>
                  <a:pt x="156972" y="15239"/>
                </a:lnTo>
                <a:lnTo>
                  <a:pt x="156972" y="15493"/>
                </a:lnTo>
                <a:lnTo>
                  <a:pt x="157276" y="15697"/>
                </a:lnTo>
                <a:close/>
              </a:path>
              <a:path w="173354" h="194310">
                <a:moveTo>
                  <a:pt x="157734" y="177545"/>
                </a:moveTo>
                <a:lnTo>
                  <a:pt x="157407" y="177763"/>
                </a:lnTo>
                <a:lnTo>
                  <a:pt x="156972" y="178307"/>
                </a:lnTo>
                <a:lnTo>
                  <a:pt x="157734" y="177545"/>
                </a:lnTo>
                <a:close/>
              </a:path>
              <a:path w="173354" h="194310">
                <a:moveTo>
                  <a:pt x="157734" y="189356"/>
                </a:moveTo>
                <a:lnTo>
                  <a:pt x="157734" y="177545"/>
                </a:lnTo>
                <a:lnTo>
                  <a:pt x="156972" y="178307"/>
                </a:lnTo>
                <a:lnTo>
                  <a:pt x="156972" y="189737"/>
                </a:lnTo>
                <a:lnTo>
                  <a:pt x="157734" y="189356"/>
                </a:lnTo>
                <a:close/>
              </a:path>
              <a:path w="173354" h="194310">
                <a:moveTo>
                  <a:pt x="157734" y="16382"/>
                </a:moveTo>
                <a:lnTo>
                  <a:pt x="157734" y="16001"/>
                </a:lnTo>
                <a:lnTo>
                  <a:pt x="157276" y="15697"/>
                </a:lnTo>
                <a:lnTo>
                  <a:pt x="157734" y="16382"/>
                </a:lnTo>
                <a:close/>
              </a:path>
              <a:path w="173354" h="194310">
                <a:moveTo>
                  <a:pt x="162306" y="186181"/>
                </a:moveTo>
                <a:lnTo>
                  <a:pt x="162306" y="169925"/>
                </a:lnTo>
                <a:lnTo>
                  <a:pt x="160020" y="175259"/>
                </a:lnTo>
                <a:lnTo>
                  <a:pt x="160020" y="174497"/>
                </a:lnTo>
                <a:lnTo>
                  <a:pt x="157407" y="177763"/>
                </a:lnTo>
                <a:lnTo>
                  <a:pt x="157734" y="177545"/>
                </a:lnTo>
                <a:lnTo>
                  <a:pt x="157734" y="189356"/>
                </a:lnTo>
                <a:lnTo>
                  <a:pt x="158496" y="188975"/>
                </a:lnTo>
                <a:lnTo>
                  <a:pt x="159258" y="188975"/>
                </a:lnTo>
                <a:lnTo>
                  <a:pt x="159258" y="188213"/>
                </a:lnTo>
                <a:lnTo>
                  <a:pt x="162306" y="186181"/>
                </a:lnTo>
                <a:close/>
              </a:path>
              <a:path w="173354" h="194310">
                <a:moveTo>
                  <a:pt x="162306" y="24383"/>
                </a:moveTo>
                <a:lnTo>
                  <a:pt x="162306" y="23621"/>
                </a:lnTo>
                <a:lnTo>
                  <a:pt x="161544" y="22859"/>
                </a:lnTo>
                <a:lnTo>
                  <a:pt x="162306" y="24383"/>
                </a:lnTo>
                <a:close/>
              </a:path>
              <a:path w="173354" h="194310">
                <a:moveTo>
                  <a:pt x="163830" y="185165"/>
                </a:moveTo>
                <a:lnTo>
                  <a:pt x="163830" y="166115"/>
                </a:lnTo>
                <a:lnTo>
                  <a:pt x="161544" y="171449"/>
                </a:lnTo>
                <a:lnTo>
                  <a:pt x="162306" y="169925"/>
                </a:lnTo>
                <a:lnTo>
                  <a:pt x="162306" y="186181"/>
                </a:lnTo>
                <a:lnTo>
                  <a:pt x="163830" y="185165"/>
                </a:lnTo>
                <a:close/>
              </a:path>
              <a:path w="173354" h="194310">
                <a:moveTo>
                  <a:pt x="163830" y="166115"/>
                </a:moveTo>
                <a:lnTo>
                  <a:pt x="163830" y="164591"/>
                </a:lnTo>
                <a:lnTo>
                  <a:pt x="163068" y="166877"/>
                </a:lnTo>
                <a:lnTo>
                  <a:pt x="163830" y="166115"/>
                </a:lnTo>
                <a:close/>
              </a:path>
              <a:path w="173354" h="194310">
                <a:moveTo>
                  <a:pt x="172974" y="168401"/>
                </a:moveTo>
                <a:lnTo>
                  <a:pt x="172974" y="28193"/>
                </a:lnTo>
                <a:lnTo>
                  <a:pt x="172212" y="25145"/>
                </a:lnTo>
                <a:lnTo>
                  <a:pt x="170688" y="19811"/>
                </a:lnTo>
                <a:lnTo>
                  <a:pt x="170688" y="173735"/>
                </a:lnTo>
                <a:lnTo>
                  <a:pt x="172212" y="169163"/>
                </a:lnTo>
                <a:lnTo>
                  <a:pt x="172974" y="168401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54369" y="4776144"/>
            <a:ext cx="150113" cy="1966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54369" y="4776144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3" y="22169"/>
                </a:moveTo>
                <a:lnTo>
                  <a:pt x="150113" y="21407"/>
                </a:lnTo>
                <a:lnTo>
                  <a:pt x="149351" y="19883"/>
                </a:lnTo>
                <a:lnTo>
                  <a:pt x="149351" y="18359"/>
                </a:lnTo>
                <a:lnTo>
                  <a:pt x="147827" y="16073"/>
                </a:lnTo>
                <a:lnTo>
                  <a:pt x="147827" y="15311"/>
                </a:lnTo>
                <a:lnTo>
                  <a:pt x="147065" y="15311"/>
                </a:lnTo>
                <a:lnTo>
                  <a:pt x="145541" y="13787"/>
                </a:lnTo>
                <a:lnTo>
                  <a:pt x="116984" y="3348"/>
                </a:lnTo>
                <a:lnTo>
                  <a:pt x="73318" y="0"/>
                </a:lnTo>
                <a:lnTo>
                  <a:pt x="29950" y="4116"/>
                </a:lnTo>
                <a:lnTo>
                  <a:pt x="2285" y="16073"/>
                </a:lnTo>
                <a:lnTo>
                  <a:pt x="1523" y="18359"/>
                </a:lnTo>
                <a:lnTo>
                  <a:pt x="761" y="18359"/>
                </a:lnTo>
                <a:lnTo>
                  <a:pt x="761" y="19883"/>
                </a:lnTo>
                <a:lnTo>
                  <a:pt x="0" y="21407"/>
                </a:lnTo>
                <a:lnTo>
                  <a:pt x="0" y="22169"/>
                </a:lnTo>
                <a:lnTo>
                  <a:pt x="9143" y="22169"/>
                </a:lnTo>
                <a:lnTo>
                  <a:pt x="9143" y="21407"/>
                </a:lnTo>
                <a:lnTo>
                  <a:pt x="9579" y="22060"/>
                </a:lnTo>
                <a:lnTo>
                  <a:pt x="9905" y="21407"/>
                </a:lnTo>
                <a:lnTo>
                  <a:pt x="9905" y="22169"/>
                </a:lnTo>
                <a:lnTo>
                  <a:pt x="10667" y="21407"/>
                </a:lnTo>
                <a:lnTo>
                  <a:pt x="10667" y="20645"/>
                </a:lnTo>
                <a:lnTo>
                  <a:pt x="12953" y="19121"/>
                </a:lnTo>
                <a:lnTo>
                  <a:pt x="40513" y="11721"/>
                </a:lnTo>
                <a:lnTo>
                  <a:pt x="75166" y="9314"/>
                </a:lnTo>
                <a:lnTo>
                  <a:pt x="77276" y="9407"/>
                </a:lnTo>
                <a:lnTo>
                  <a:pt x="110662" y="11952"/>
                </a:lnTo>
                <a:lnTo>
                  <a:pt x="137921" y="19883"/>
                </a:lnTo>
                <a:lnTo>
                  <a:pt x="139445" y="20645"/>
                </a:lnTo>
                <a:lnTo>
                  <a:pt x="139445" y="21407"/>
                </a:lnTo>
                <a:lnTo>
                  <a:pt x="140207" y="22169"/>
                </a:lnTo>
                <a:lnTo>
                  <a:pt x="140207" y="21407"/>
                </a:lnTo>
                <a:lnTo>
                  <a:pt x="140534" y="22060"/>
                </a:lnTo>
                <a:lnTo>
                  <a:pt x="140969" y="21407"/>
                </a:lnTo>
                <a:lnTo>
                  <a:pt x="140969" y="22169"/>
                </a:lnTo>
                <a:lnTo>
                  <a:pt x="150113" y="22169"/>
                </a:lnTo>
                <a:close/>
              </a:path>
              <a:path w="150495" h="201929">
                <a:moveTo>
                  <a:pt x="9524" y="22169"/>
                </a:moveTo>
                <a:lnTo>
                  <a:pt x="0" y="22169"/>
                </a:lnTo>
                <a:lnTo>
                  <a:pt x="0" y="22931"/>
                </a:lnTo>
                <a:lnTo>
                  <a:pt x="761" y="25217"/>
                </a:lnTo>
                <a:lnTo>
                  <a:pt x="761" y="25979"/>
                </a:lnTo>
                <a:lnTo>
                  <a:pt x="1523" y="26741"/>
                </a:lnTo>
                <a:lnTo>
                  <a:pt x="2285" y="28265"/>
                </a:lnTo>
                <a:lnTo>
                  <a:pt x="2285" y="29027"/>
                </a:lnTo>
                <a:lnTo>
                  <a:pt x="3047" y="29027"/>
                </a:lnTo>
                <a:lnTo>
                  <a:pt x="5333" y="31313"/>
                </a:lnTo>
                <a:lnTo>
                  <a:pt x="8381" y="33599"/>
                </a:lnTo>
                <a:lnTo>
                  <a:pt x="9143" y="33819"/>
                </a:lnTo>
                <a:lnTo>
                  <a:pt x="9143" y="22931"/>
                </a:lnTo>
                <a:lnTo>
                  <a:pt x="9524" y="22169"/>
                </a:lnTo>
                <a:close/>
              </a:path>
              <a:path w="150495" h="201929">
                <a:moveTo>
                  <a:pt x="761" y="182189"/>
                </a:moveTo>
                <a:lnTo>
                  <a:pt x="761" y="25217"/>
                </a:lnTo>
                <a:lnTo>
                  <a:pt x="0" y="22931"/>
                </a:lnTo>
                <a:lnTo>
                  <a:pt x="0" y="180665"/>
                </a:lnTo>
                <a:lnTo>
                  <a:pt x="761" y="182189"/>
                </a:lnTo>
                <a:close/>
              </a:path>
              <a:path w="150495" h="201929">
                <a:moveTo>
                  <a:pt x="2285" y="185237"/>
                </a:moveTo>
                <a:lnTo>
                  <a:pt x="2285" y="28265"/>
                </a:lnTo>
                <a:lnTo>
                  <a:pt x="1523" y="26741"/>
                </a:lnTo>
                <a:lnTo>
                  <a:pt x="761" y="25979"/>
                </a:lnTo>
                <a:lnTo>
                  <a:pt x="761" y="182951"/>
                </a:lnTo>
                <a:lnTo>
                  <a:pt x="1523" y="183713"/>
                </a:lnTo>
                <a:lnTo>
                  <a:pt x="2285" y="185237"/>
                </a:lnTo>
                <a:close/>
              </a:path>
              <a:path w="150495" h="201929">
                <a:moveTo>
                  <a:pt x="9905" y="179522"/>
                </a:moveTo>
                <a:lnTo>
                  <a:pt x="9905" y="34039"/>
                </a:lnTo>
                <a:lnTo>
                  <a:pt x="8381" y="33599"/>
                </a:lnTo>
                <a:lnTo>
                  <a:pt x="5333" y="31313"/>
                </a:lnTo>
                <a:lnTo>
                  <a:pt x="3047" y="29027"/>
                </a:lnTo>
                <a:lnTo>
                  <a:pt x="2285" y="29027"/>
                </a:lnTo>
                <a:lnTo>
                  <a:pt x="2285" y="185999"/>
                </a:lnTo>
                <a:lnTo>
                  <a:pt x="3047" y="185999"/>
                </a:lnTo>
                <a:lnTo>
                  <a:pt x="4571" y="188285"/>
                </a:lnTo>
                <a:lnTo>
                  <a:pt x="5333" y="188285"/>
                </a:lnTo>
                <a:lnTo>
                  <a:pt x="8381" y="190571"/>
                </a:lnTo>
                <a:lnTo>
                  <a:pt x="9143" y="190788"/>
                </a:lnTo>
                <a:lnTo>
                  <a:pt x="9143" y="178379"/>
                </a:lnTo>
                <a:lnTo>
                  <a:pt x="9905" y="179522"/>
                </a:lnTo>
                <a:close/>
              </a:path>
              <a:path w="150495" h="201929">
                <a:moveTo>
                  <a:pt x="9579" y="22060"/>
                </a:moveTo>
                <a:lnTo>
                  <a:pt x="9143" y="21407"/>
                </a:lnTo>
                <a:lnTo>
                  <a:pt x="9524" y="22169"/>
                </a:lnTo>
                <a:close/>
              </a:path>
              <a:path w="150495" h="201929">
                <a:moveTo>
                  <a:pt x="9524" y="22169"/>
                </a:moveTo>
                <a:lnTo>
                  <a:pt x="9143" y="21407"/>
                </a:lnTo>
                <a:lnTo>
                  <a:pt x="9143" y="22169"/>
                </a:lnTo>
                <a:lnTo>
                  <a:pt x="9524" y="22169"/>
                </a:lnTo>
                <a:close/>
              </a:path>
              <a:path w="150495" h="201929">
                <a:moveTo>
                  <a:pt x="9651" y="22423"/>
                </a:moveTo>
                <a:lnTo>
                  <a:pt x="9524" y="22169"/>
                </a:lnTo>
                <a:lnTo>
                  <a:pt x="9143" y="22931"/>
                </a:lnTo>
                <a:lnTo>
                  <a:pt x="9651" y="22423"/>
                </a:lnTo>
                <a:close/>
              </a:path>
              <a:path w="150495" h="201929">
                <a:moveTo>
                  <a:pt x="9905" y="34039"/>
                </a:moveTo>
                <a:lnTo>
                  <a:pt x="9905" y="22931"/>
                </a:lnTo>
                <a:lnTo>
                  <a:pt x="9753" y="22626"/>
                </a:lnTo>
                <a:lnTo>
                  <a:pt x="9524" y="22550"/>
                </a:lnTo>
                <a:lnTo>
                  <a:pt x="9143" y="22931"/>
                </a:lnTo>
                <a:lnTo>
                  <a:pt x="9143" y="33819"/>
                </a:lnTo>
                <a:lnTo>
                  <a:pt x="9905" y="34039"/>
                </a:lnTo>
                <a:close/>
              </a:path>
              <a:path w="150495" h="201929">
                <a:moveTo>
                  <a:pt x="11429" y="191438"/>
                </a:moveTo>
                <a:lnTo>
                  <a:pt x="11429" y="181427"/>
                </a:lnTo>
                <a:lnTo>
                  <a:pt x="10667" y="180665"/>
                </a:lnTo>
                <a:lnTo>
                  <a:pt x="9143" y="178379"/>
                </a:lnTo>
                <a:lnTo>
                  <a:pt x="9905" y="179903"/>
                </a:lnTo>
                <a:lnTo>
                  <a:pt x="9905" y="191004"/>
                </a:lnTo>
                <a:lnTo>
                  <a:pt x="11429" y="191438"/>
                </a:lnTo>
                <a:close/>
              </a:path>
              <a:path w="150495" h="201929">
                <a:moveTo>
                  <a:pt x="9905" y="191004"/>
                </a:moveTo>
                <a:lnTo>
                  <a:pt x="9905" y="179903"/>
                </a:lnTo>
                <a:lnTo>
                  <a:pt x="9143" y="178379"/>
                </a:lnTo>
                <a:lnTo>
                  <a:pt x="9143" y="190788"/>
                </a:lnTo>
                <a:lnTo>
                  <a:pt x="9905" y="191004"/>
                </a:lnTo>
                <a:close/>
              </a:path>
              <a:path w="150495" h="201929">
                <a:moveTo>
                  <a:pt x="9753" y="22321"/>
                </a:moveTo>
                <a:lnTo>
                  <a:pt x="9651" y="22169"/>
                </a:lnTo>
                <a:lnTo>
                  <a:pt x="9753" y="22321"/>
                </a:lnTo>
                <a:close/>
              </a:path>
              <a:path w="150495" h="201929">
                <a:moveTo>
                  <a:pt x="9905" y="22169"/>
                </a:moveTo>
                <a:lnTo>
                  <a:pt x="9905" y="21407"/>
                </a:lnTo>
                <a:lnTo>
                  <a:pt x="9579" y="22060"/>
                </a:lnTo>
                <a:lnTo>
                  <a:pt x="9905" y="22169"/>
                </a:lnTo>
                <a:close/>
              </a:path>
              <a:path w="150495" h="201929">
                <a:moveTo>
                  <a:pt x="9905" y="22169"/>
                </a:moveTo>
                <a:lnTo>
                  <a:pt x="9651" y="22169"/>
                </a:lnTo>
                <a:lnTo>
                  <a:pt x="9753" y="22321"/>
                </a:lnTo>
                <a:lnTo>
                  <a:pt x="9905" y="22169"/>
                </a:lnTo>
                <a:close/>
              </a:path>
              <a:path w="150495" h="201929">
                <a:moveTo>
                  <a:pt x="11429" y="34480"/>
                </a:moveTo>
                <a:lnTo>
                  <a:pt x="11429" y="24455"/>
                </a:lnTo>
                <a:lnTo>
                  <a:pt x="10667" y="23693"/>
                </a:lnTo>
                <a:lnTo>
                  <a:pt x="9905" y="22550"/>
                </a:lnTo>
                <a:lnTo>
                  <a:pt x="9651" y="22423"/>
                </a:lnTo>
                <a:lnTo>
                  <a:pt x="9905" y="22931"/>
                </a:lnTo>
                <a:lnTo>
                  <a:pt x="9905" y="34039"/>
                </a:lnTo>
                <a:lnTo>
                  <a:pt x="11429" y="34480"/>
                </a:lnTo>
                <a:close/>
              </a:path>
              <a:path w="150495" h="201929">
                <a:moveTo>
                  <a:pt x="9905" y="22550"/>
                </a:moveTo>
                <a:lnTo>
                  <a:pt x="9905" y="22169"/>
                </a:lnTo>
                <a:lnTo>
                  <a:pt x="9753" y="22321"/>
                </a:lnTo>
                <a:lnTo>
                  <a:pt x="9905" y="22550"/>
                </a:lnTo>
                <a:close/>
              </a:path>
              <a:path w="150495" h="201929">
                <a:moveTo>
                  <a:pt x="11125" y="23998"/>
                </a:moveTo>
                <a:lnTo>
                  <a:pt x="9905" y="22169"/>
                </a:lnTo>
                <a:lnTo>
                  <a:pt x="10667" y="23693"/>
                </a:lnTo>
                <a:lnTo>
                  <a:pt x="11125" y="23998"/>
                </a:lnTo>
                <a:close/>
              </a:path>
              <a:path w="150495" h="201929">
                <a:moveTo>
                  <a:pt x="11125" y="180970"/>
                </a:moveTo>
                <a:lnTo>
                  <a:pt x="9905" y="179141"/>
                </a:lnTo>
                <a:lnTo>
                  <a:pt x="10667" y="180665"/>
                </a:lnTo>
                <a:lnTo>
                  <a:pt x="11125" y="180970"/>
                </a:lnTo>
                <a:close/>
              </a:path>
              <a:path w="150495" h="201929">
                <a:moveTo>
                  <a:pt x="11429" y="20645"/>
                </a:moveTo>
                <a:lnTo>
                  <a:pt x="10667" y="20645"/>
                </a:lnTo>
                <a:lnTo>
                  <a:pt x="10667" y="21407"/>
                </a:lnTo>
                <a:lnTo>
                  <a:pt x="11429" y="20645"/>
                </a:lnTo>
                <a:close/>
              </a:path>
              <a:path w="150495" h="201929">
                <a:moveTo>
                  <a:pt x="11429" y="24455"/>
                </a:moveTo>
                <a:lnTo>
                  <a:pt x="11125" y="23998"/>
                </a:lnTo>
                <a:lnTo>
                  <a:pt x="10667" y="23693"/>
                </a:lnTo>
                <a:lnTo>
                  <a:pt x="11429" y="24455"/>
                </a:lnTo>
                <a:close/>
              </a:path>
              <a:path w="150495" h="201929">
                <a:moveTo>
                  <a:pt x="11429" y="181427"/>
                </a:moveTo>
                <a:lnTo>
                  <a:pt x="11125" y="180970"/>
                </a:lnTo>
                <a:lnTo>
                  <a:pt x="10667" y="180665"/>
                </a:lnTo>
                <a:lnTo>
                  <a:pt x="11429" y="181427"/>
                </a:lnTo>
                <a:close/>
              </a:path>
              <a:path w="150495" h="201929">
                <a:moveTo>
                  <a:pt x="138988" y="23998"/>
                </a:moveTo>
                <a:lnTo>
                  <a:pt x="137159" y="25217"/>
                </a:lnTo>
                <a:lnTo>
                  <a:pt x="109871" y="32747"/>
                </a:lnTo>
                <a:lnTo>
                  <a:pt x="75166" y="35256"/>
                </a:lnTo>
                <a:lnTo>
                  <a:pt x="40403" y="32746"/>
                </a:lnTo>
                <a:lnTo>
                  <a:pt x="12953" y="25217"/>
                </a:lnTo>
                <a:lnTo>
                  <a:pt x="11125" y="23998"/>
                </a:lnTo>
                <a:lnTo>
                  <a:pt x="11429" y="24455"/>
                </a:lnTo>
                <a:lnTo>
                  <a:pt x="11429" y="34480"/>
                </a:lnTo>
                <a:lnTo>
                  <a:pt x="36914" y="41845"/>
                </a:lnTo>
                <a:lnTo>
                  <a:pt x="75166" y="44550"/>
                </a:lnTo>
                <a:lnTo>
                  <a:pt x="77276" y="44475"/>
                </a:lnTo>
                <a:lnTo>
                  <a:pt x="114425" y="41650"/>
                </a:lnTo>
                <a:lnTo>
                  <a:pt x="138683" y="34033"/>
                </a:lnTo>
                <a:lnTo>
                  <a:pt x="138683" y="24455"/>
                </a:lnTo>
                <a:lnTo>
                  <a:pt x="138988" y="23998"/>
                </a:lnTo>
                <a:close/>
              </a:path>
              <a:path w="150495" h="201929">
                <a:moveTo>
                  <a:pt x="138988" y="180970"/>
                </a:moveTo>
                <a:lnTo>
                  <a:pt x="137159" y="182189"/>
                </a:lnTo>
                <a:lnTo>
                  <a:pt x="109871" y="189718"/>
                </a:lnTo>
                <a:lnTo>
                  <a:pt x="75166" y="192228"/>
                </a:lnTo>
                <a:lnTo>
                  <a:pt x="40403" y="189717"/>
                </a:lnTo>
                <a:lnTo>
                  <a:pt x="12953" y="182189"/>
                </a:lnTo>
                <a:lnTo>
                  <a:pt x="11125" y="180970"/>
                </a:lnTo>
                <a:lnTo>
                  <a:pt x="11429" y="181427"/>
                </a:lnTo>
                <a:lnTo>
                  <a:pt x="11429" y="191438"/>
                </a:lnTo>
                <a:lnTo>
                  <a:pt x="37534" y="198861"/>
                </a:lnTo>
                <a:lnTo>
                  <a:pt x="77276" y="201649"/>
                </a:lnTo>
                <a:lnTo>
                  <a:pt x="116670" y="198325"/>
                </a:lnTo>
                <a:lnTo>
                  <a:pt x="138683" y="190462"/>
                </a:lnTo>
                <a:lnTo>
                  <a:pt x="138683" y="181427"/>
                </a:lnTo>
                <a:lnTo>
                  <a:pt x="138988" y="180970"/>
                </a:lnTo>
                <a:close/>
              </a:path>
              <a:path w="150495" h="201929">
                <a:moveTo>
                  <a:pt x="139445" y="21407"/>
                </a:moveTo>
                <a:lnTo>
                  <a:pt x="139445" y="20645"/>
                </a:lnTo>
                <a:lnTo>
                  <a:pt x="138683" y="20645"/>
                </a:lnTo>
                <a:lnTo>
                  <a:pt x="139445" y="21407"/>
                </a:lnTo>
                <a:close/>
              </a:path>
              <a:path w="150495" h="201929">
                <a:moveTo>
                  <a:pt x="139445" y="23693"/>
                </a:moveTo>
                <a:lnTo>
                  <a:pt x="138988" y="23998"/>
                </a:lnTo>
                <a:lnTo>
                  <a:pt x="138683" y="24455"/>
                </a:lnTo>
                <a:lnTo>
                  <a:pt x="139445" y="23693"/>
                </a:lnTo>
                <a:close/>
              </a:path>
              <a:path w="150495" h="201929">
                <a:moveTo>
                  <a:pt x="140461" y="22423"/>
                </a:moveTo>
                <a:lnTo>
                  <a:pt x="139445" y="23693"/>
                </a:lnTo>
                <a:lnTo>
                  <a:pt x="138683" y="24455"/>
                </a:lnTo>
                <a:lnTo>
                  <a:pt x="138683" y="34033"/>
                </a:lnTo>
                <a:lnTo>
                  <a:pt x="140207" y="33555"/>
                </a:lnTo>
                <a:lnTo>
                  <a:pt x="140207" y="22931"/>
                </a:lnTo>
                <a:lnTo>
                  <a:pt x="140461" y="22423"/>
                </a:lnTo>
                <a:close/>
              </a:path>
              <a:path w="150495" h="201929">
                <a:moveTo>
                  <a:pt x="139445" y="180665"/>
                </a:moveTo>
                <a:lnTo>
                  <a:pt x="138988" y="180970"/>
                </a:lnTo>
                <a:lnTo>
                  <a:pt x="138683" y="181427"/>
                </a:lnTo>
                <a:lnTo>
                  <a:pt x="139445" y="180665"/>
                </a:lnTo>
                <a:close/>
              </a:path>
              <a:path w="150495" h="201929">
                <a:moveTo>
                  <a:pt x="140969" y="178379"/>
                </a:moveTo>
                <a:lnTo>
                  <a:pt x="139445" y="180665"/>
                </a:lnTo>
                <a:lnTo>
                  <a:pt x="138683" y="181427"/>
                </a:lnTo>
                <a:lnTo>
                  <a:pt x="138683" y="190462"/>
                </a:lnTo>
                <a:lnTo>
                  <a:pt x="140207" y="189918"/>
                </a:lnTo>
                <a:lnTo>
                  <a:pt x="140207" y="179903"/>
                </a:lnTo>
                <a:lnTo>
                  <a:pt x="140969" y="178379"/>
                </a:lnTo>
                <a:close/>
              </a:path>
              <a:path w="150495" h="201929">
                <a:moveTo>
                  <a:pt x="140207" y="22169"/>
                </a:moveTo>
                <a:lnTo>
                  <a:pt x="138988" y="23998"/>
                </a:lnTo>
                <a:lnTo>
                  <a:pt x="139445" y="23693"/>
                </a:lnTo>
                <a:lnTo>
                  <a:pt x="140207" y="22169"/>
                </a:lnTo>
                <a:close/>
              </a:path>
              <a:path w="150495" h="201929">
                <a:moveTo>
                  <a:pt x="140207" y="179141"/>
                </a:moveTo>
                <a:lnTo>
                  <a:pt x="138988" y="180970"/>
                </a:lnTo>
                <a:lnTo>
                  <a:pt x="139445" y="180665"/>
                </a:lnTo>
                <a:lnTo>
                  <a:pt x="140207" y="179141"/>
                </a:lnTo>
                <a:close/>
              </a:path>
              <a:path w="150495" h="201929">
                <a:moveTo>
                  <a:pt x="140534" y="22060"/>
                </a:moveTo>
                <a:lnTo>
                  <a:pt x="140207" y="21407"/>
                </a:lnTo>
                <a:lnTo>
                  <a:pt x="140207" y="22169"/>
                </a:lnTo>
                <a:lnTo>
                  <a:pt x="140534" y="22060"/>
                </a:lnTo>
                <a:close/>
              </a:path>
              <a:path w="150495" h="201929">
                <a:moveTo>
                  <a:pt x="140461" y="22169"/>
                </a:moveTo>
                <a:lnTo>
                  <a:pt x="140207" y="22169"/>
                </a:lnTo>
                <a:lnTo>
                  <a:pt x="140360" y="22321"/>
                </a:lnTo>
                <a:lnTo>
                  <a:pt x="140461" y="22169"/>
                </a:lnTo>
                <a:close/>
              </a:path>
              <a:path w="150495" h="201929">
                <a:moveTo>
                  <a:pt x="140360" y="22321"/>
                </a:moveTo>
                <a:lnTo>
                  <a:pt x="140207" y="22169"/>
                </a:lnTo>
                <a:lnTo>
                  <a:pt x="140207" y="22550"/>
                </a:lnTo>
                <a:lnTo>
                  <a:pt x="140360" y="22321"/>
                </a:lnTo>
                <a:close/>
              </a:path>
              <a:path w="150495" h="201929">
                <a:moveTo>
                  <a:pt x="140969" y="33315"/>
                </a:moveTo>
                <a:lnTo>
                  <a:pt x="140969" y="22931"/>
                </a:lnTo>
                <a:lnTo>
                  <a:pt x="140461" y="22423"/>
                </a:lnTo>
                <a:lnTo>
                  <a:pt x="140207" y="22931"/>
                </a:lnTo>
                <a:lnTo>
                  <a:pt x="140207" y="33555"/>
                </a:lnTo>
                <a:lnTo>
                  <a:pt x="140969" y="33315"/>
                </a:lnTo>
                <a:close/>
              </a:path>
              <a:path w="150495" h="201929">
                <a:moveTo>
                  <a:pt x="147827" y="185999"/>
                </a:moveTo>
                <a:lnTo>
                  <a:pt x="147827" y="29027"/>
                </a:lnTo>
                <a:lnTo>
                  <a:pt x="147065" y="29027"/>
                </a:lnTo>
                <a:lnTo>
                  <a:pt x="145541" y="30551"/>
                </a:lnTo>
                <a:lnTo>
                  <a:pt x="145541" y="31313"/>
                </a:lnTo>
                <a:lnTo>
                  <a:pt x="144779" y="31313"/>
                </a:lnTo>
                <a:lnTo>
                  <a:pt x="142493" y="32837"/>
                </a:lnTo>
                <a:lnTo>
                  <a:pt x="140207" y="33555"/>
                </a:lnTo>
                <a:lnTo>
                  <a:pt x="140207" y="179141"/>
                </a:lnTo>
                <a:lnTo>
                  <a:pt x="140969" y="178379"/>
                </a:lnTo>
                <a:lnTo>
                  <a:pt x="140969" y="189646"/>
                </a:lnTo>
                <a:lnTo>
                  <a:pt x="144779" y="188285"/>
                </a:lnTo>
                <a:lnTo>
                  <a:pt x="145541" y="188285"/>
                </a:lnTo>
                <a:lnTo>
                  <a:pt x="147065" y="185999"/>
                </a:lnTo>
                <a:lnTo>
                  <a:pt x="147827" y="185999"/>
                </a:lnTo>
                <a:close/>
              </a:path>
              <a:path w="150495" h="201929">
                <a:moveTo>
                  <a:pt x="140969" y="189646"/>
                </a:moveTo>
                <a:lnTo>
                  <a:pt x="140969" y="178379"/>
                </a:lnTo>
                <a:lnTo>
                  <a:pt x="140207" y="179903"/>
                </a:lnTo>
                <a:lnTo>
                  <a:pt x="140207" y="189918"/>
                </a:lnTo>
                <a:lnTo>
                  <a:pt x="140969" y="189646"/>
                </a:lnTo>
                <a:close/>
              </a:path>
              <a:path w="150495" h="201929">
                <a:moveTo>
                  <a:pt x="140588" y="22169"/>
                </a:moveTo>
                <a:lnTo>
                  <a:pt x="140360" y="22321"/>
                </a:lnTo>
                <a:lnTo>
                  <a:pt x="140588" y="22169"/>
                </a:lnTo>
                <a:close/>
              </a:path>
              <a:path w="150495" h="201929">
                <a:moveTo>
                  <a:pt x="140969" y="22931"/>
                </a:moveTo>
                <a:lnTo>
                  <a:pt x="140588" y="22169"/>
                </a:lnTo>
                <a:lnTo>
                  <a:pt x="140461" y="22423"/>
                </a:lnTo>
                <a:lnTo>
                  <a:pt x="140969" y="22931"/>
                </a:lnTo>
                <a:close/>
              </a:path>
              <a:path w="150495" h="201929">
                <a:moveTo>
                  <a:pt x="140969" y="21407"/>
                </a:moveTo>
                <a:lnTo>
                  <a:pt x="140534" y="22060"/>
                </a:lnTo>
                <a:lnTo>
                  <a:pt x="140969" y="21407"/>
                </a:lnTo>
                <a:close/>
              </a:path>
              <a:path w="150495" h="201929">
                <a:moveTo>
                  <a:pt x="140969" y="22169"/>
                </a:moveTo>
                <a:lnTo>
                  <a:pt x="140969" y="21407"/>
                </a:lnTo>
                <a:lnTo>
                  <a:pt x="140588" y="22169"/>
                </a:lnTo>
                <a:lnTo>
                  <a:pt x="140969" y="22169"/>
                </a:lnTo>
                <a:close/>
              </a:path>
              <a:path w="150495" h="201929">
                <a:moveTo>
                  <a:pt x="150113" y="22931"/>
                </a:moveTo>
                <a:lnTo>
                  <a:pt x="150113" y="22169"/>
                </a:lnTo>
                <a:lnTo>
                  <a:pt x="140588" y="22169"/>
                </a:lnTo>
                <a:lnTo>
                  <a:pt x="140969" y="22931"/>
                </a:lnTo>
                <a:lnTo>
                  <a:pt x="140969" y="33315"/>
                </a:lnTo>
                <a:lnTo>
                  <a:pt x="142493" y="32837"/>
                </a:lnTo>
                <a:lnTo>
                  <a:pt x="144779" y="31313"/>
                </a:lnTo>
                <a:lnTo>
                  <a:pt x="145541" y="31313"/>
                </a:lnTo>
                <a:lnTo>
                  <a:pt x="145541" y="30551"/>
                </a:lnTo>
                <a:lnTo>
                  <a:pt x="147065" y="29027"/>
                </a:lnTo>
                <a:lnTo>
                  <a:pt x="147827" y="29027"/>
                </a:lnTo>
                <a:lnTo>
                  <a:pt x="147827" y="28265"/>
                </a:lnTo>
                <a:lnTo>
                  <a:pt x="149351" y="26741"/>
                </a:lnTo>
                <a:lnTo>
                  <a:pt x="149351" y="25217"/>
                </a:lnTo>
                <a:lnTo>
                  <a:pt x="150113" y="22931"/>
                </a:lnTo>
                <a:close/>
              </a:path>
              <a:path w="150495" h="201929">
                <a:moveTo>
                  <a:pt x="149351" y="183713"/>
                </a:moveTo>
                <a:lnTo>
                  <a:pt x="149351" y="26741"/>
                </a:lnTo>
                <a:lnTo>
                  <a:pt x="147827" y="28265"/>
                </a:lnTo>
                <a:lnTo>
                  <a:pt x="147827" y="185237"/>
                </a:lnTo>
                <a:lnTo>
                  <a:pt x="149351" y="183713"/>
                </a:lnTo>
                <a:close/>
              </a:path>
              <a:path w="150495" h="201929">
                <a:moveTo>
                  <a:pt x="150113" y="180665"/>
                </a:moveTo>
                <a:lnTo>
                  <a:pt x="150113" y="22931"/>
                </a:lnTo>
                <a:lnTo>
                  <a:pt x="149351" y="25217"/>
                </a:lnTo>
                <a:lnTo>
                  <a:pt x="149351" y="182189"/>
                </a:lnTo>
                <a:lnTo>
                  <a:pt x="150113" y="180665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6217" y="4785031"/>
            <a:ext cx="150113" cy="1969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6217" y="4785031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3" y="22426"/>
                </a:moveTo>
                <a:lnTo>
                  <a:pt x="150113" y="21664"/>
                </a:lnTo>
                <a:lnTo>
                  <a:pt x="149351" y="19378"/>
                </a:lnTo>
                <a:lnTo>
                  <a:pt x="149351" y="17854"/>
                </a:lnTo>
                <a:lnTo>
                  <a:pt x="147827" y="16330"/>
                </a:lnTo>
                <a:lnTo>
                  <a:pt x="147827" y="15568"/>
                </a:lnTo>
                <a:lnTo>
                  <a:pt x="147065" y="15568"/>
                </a:lnTo>
                <a:lnTo>
                  <a:pt x="145541" y="14044"/>
                </a:lnTo>
                <a:lnTo>
                  <a:pt x="145541" y="13282"/>
                </a:lnTo>
                <a:lnTo>
                  <a:pt x="144779" y="13282"/>
                </a:lnTo>
                <a:lnTo>
                  <a:pt x="141731" y="10996"/>
                </a:lnTo>
                <a:lnTo>
                  <a:pt x="113059" y="2723"/>
                </a:lnTo>
                <a:lnTo>
                  <a:pt x="74433" y="0"/>
                </a:lnTo>
                <a:lnTo>
                  <a:pt x="35927" y="2965"/>
                </a:lnTo>
                <a:lnTo>
                  <a:pt x="7619" y="11758"/>
                </a:lnTo>
                <a:lnTo>
                  <a:pt x="5333" y="13282"/>
                </a:lnTo>
                <a:lnTo>
                  <a:pt x="2285" y="16330"/>
                </a:lnTo>
                <a:lnTo>
                  <a:pt x="1523" y="17854"/>
                </a:lnTo>
                <a:lnTo>
                  <a:pt x="761" y="18616"/>
                </a:lnTo>
                <a:lnTo>
                  <a:pt x="761" y="19378"/>
                </a:lnTo>
                <a:lnTo>
                  <a:pt x="0" y="21664"/>
                </a:lnTo>
                <a:lnTo>
                  <a:pt x="0" y="22426"/>
                </a:lnTo>
                <a:lnTo>
                  <a:pt x="9143" y="22426"/>
                </a:lnTo>
                <a:lnTo>
                  <a:pt x="9143" y="21664"/>
                </a:lnTo>
                <a:lnTo>
                  <a:pt x="9651" y="22172"/>
                </a:lnTo>
                <a:lnTo>
                  <a:pt x="9905" y="21664"/>
                </a:lnTo>
                <a:lnTo>
                  <a:pt x="9905" y="22045"/>
                </a:lnTo>
                <a:lnTo>
                  <a:pt x="10667" y="20902"/>
                </a:lnTo>
                <a:lnTo>
                  <a:pt x="11429" y="20140"/>
                </a:lnTo>
                <a:lnTo>
                  <a:pt x="11429" y="20394"/>
                </a:lnTo>
                <a:lnTo>
                  <a:pt x="12953" y="19378"/>
                </a:lnTo>
                <a:lnTo>
                  <a:pt x="41733" y="11727"/>
                </a:lnTo>
                <a:lnTo>
                  <a:pt x="75395" y="9224"/>
                </a:lnTo>
                <a:lnTo>
                  <a:pt x="109078" y="11799"/>
                </a:lnTo>
                <a:lnTo>
                  <a:pt x="137921" y="19378"/>
                </a:lnTo>
                <a:lnTo>
                  <a:pt x="139445" y="20902"/>
                </a:lnTo>
                <a:lnTo>
                  <a:pt x="139445" y="21283"/>
                </a:lnTo>
                <a:lnTo>
                  <a:pt x="140207" y="22426"/>
                </a:lnTo>
                <a:lnTo>
                  <a:pt x="140207" y="20902"/>
                </a:lnTo>
                <a:lnTo>
                  <a:pt x="140665" y="22274"/>
                </a:lnTo>
                <a:lnTo>
                  <a:pt x="140969" y="21664"/>
                </a:lnTo>
                <a:lnTo>
                  <a:pt x="140969" y="22426"/>
                </a:lnTo>
                <a:lnTo>
                  <a:pt x="150113" y="22426"/>
                </a:lnTo>
                <a:close/>
              </a:path>
              <a:path w="150495" h="201929">
                <a:moveTo>
                  <a:pt x="9524" y="22426"/>
                </a:moveTo>
                <a:lnTo>
                  <a:pt x="0" y="22426"/>
                </a:lnTo>
                <a:lnTo>
                  <a:pt x="0" y="23188"/>
                </a:lnTo>
                <a:lnTo>
                  <a:pt x="761" y="25474"/>
                </a:lnTo>
                <a:lnTo>
                  <a:pt x="761" y="26236"/>
                </a:lnTo>
                <a:lnTo>
                  <a:pt x="1523" y="26236"/>
                </a:lnTo>
                <a:lnTo>
                  <a:pt x="2285" y="28522"/>
                </a:lnTo>
                <a:lnTo>
                  <a:pt x="4571" y="30808"/>
                </a:lnTo>
                <a:lnTo>
                  <a:pt x="5333" y="30808"/>
                </a:lnTo>
                <a:lnTo>
                  <a:pt x="5333" y="31570"/>
                </a:lnTo>
                <a:lnTo>
                  <a:pt x="8381" y="33094"/>
                </a:lnTo>
                <a:lnTo>
                  <a:pt x="9143" y="33332"/>
                </a:lnTo>
                <a:lnTo>
                  <a:pt x="9143" y="23188"/>
                </a:lnTo>
                <a:lnTo>
                  <a:pt x="9524" y="22426"/>
                </a:lnTo>
                <a:close/>
              </a:path>
              <a:path w="150495" h="201929">
                <a:moveTo>
                  <a:pt x="761" y="182446"/>
                </a:moveTo>
                <a:lnTo>
                  <a:pt x="761" y="25474"/>
                </a:lnTo>
                <a:lnTo>
                  <a:pt x="0" y="23188"/>
                </a:lnTo>
                <a:lnTo>
                  <a:pt x="0" y="180160"/>
                </a:lnTo>
                <a:lnTo>
                  <a:pt x="761" y="182446"/>
                </a:lnTo>
                <a:close/>
              </a:path>
              <a:path w="150495" h="201929">
                <a:moveTo>
                  <a:pt x="5333" y="187780"/>
                </a:moveTo>
                <a:lnTo>
                  <a:pt x="5333" y="30808"/>
                </a:lnTo>
                <a:lnTo>
                  <a:pt x="4571" y="30808"/>
                </a:lnTo>
                <a:lnTo>
                  <a:pt x="2285" y="28522"/>
                </a:lnTo>
                <a:lnTo>
                  <a:pt x="1523" y="26236"/>
                </a:lnTo>
                <a:lnTo>
                  <a:pt x="761" y="26236"/>
                </a:lnTo>
                <a:lnTo>
                  <a:pt x="761" y="183208"/>
                </a:lnTo>
                <a:lnTo>
                  <a:pt x="1523" y="183970"/>
                </a:lnTo>
                <a:lnTo>
                  <a:pt x="2285" y="185494"/>
                </a:lnTo>
                <a:lnTo>
                  <a:pt x="4571" y="187780"/>
                </a:lnTo>
                <a:lnTo>
                  <a:pt x="5333" y="187780"/>
                </a:lnTo>
                <a:close/>
              </a:path>
              <a:path w="150495" h="201929">
                <a:moveTo>
                  <a:pt x="9905" y="179398"/>
                </a:moveTo>
                <a:lnTo>
                  <a:pt x="9905" y="33570"/>
                </a:lnTo>
                <a:lnTo>
                  <a:pt x="8381" y="33094"/>
                </a:lnTo>
                <a:lnTo>
                  <a:pt x="5333" y="31570"/>
                </a:lnTo>
                <a:lnTo>
                  <a:pt x="5333" y="188542"/>
                </a:lnTo>
                <a:lnTo>
                  <a:pt x="8381" y="190066"/>
                </a:lnTo>
                <a:lnTo>
                  <a:pt x="9143" y="190305"/>
                </a:lnTo>
                <a:lnTo>
                  <a:pt x="9143" y="178636"/>
                </a:lnTo>
                <a:lnTo>
                  <a:pt x="9905" y="179398"/>
                </a:lnTo>
                <a:close/>
              </a:path>
              <a:path w="150495" h="201929">
                <a:moveTo>
                  <a:pt x="9651" y="22172"/>
                </a:moveTo>
                <a:lnTo>
                  <a:pt x="9143" y="21664"/>
                </a:lnTo>
                <a:lnTo>
                  <a:pt x="9524" y="22426"/>
                </a:lnTo>
                <a:lnTo>
                  <a:pt x="9651" y="22172"/>
                </a:lnTo>
                <a:close/>
              </a:path>
              <a:path w="150495" h="201929">
                <a:moveTo>
                  <a:pt x="9524" y="22426"/>
                </a:moveTo>
                <a:lnTo>
                  <a:pt x="9143" y="21664"/>
                </a:lnTo>
                <a:lnTo>
                  <a:pt x="9143" y="22426"/>
                </a:lnTo>
                <a:lnTo>
                  <a:pt x="9524" y="22426"/>
                </a:lnTo>
                <a:close/>
              </a:path>
              <a:path w="150495" h="201929">
                <a:moveTo>
                  <a:pt x="9579" y="22535"/>
                </a:moveTo>
                <a:lnTo>
                  <a:pt x="9143" y="23188"/>
                </a:lnTo>
                <a:lnTo>
                  <a:pt x="9579" y="22535"/>
                </a:lnTo>
                <a:close/>
              </a:path>
              <a:path w="150495" h="201929">
                <a:moveTo>
                  <a:pt x="9905" y="33570"/>
                </a:moveTo>
                <a:lnTo>
                  <a:pt x="9905" y="23188"/>
                </a:lnTo>
                <a:lnTo>
                  <a:pt x="9651" y="22680"/>
                </a:lnTo>
                <a:lnTo>
                  <a:pt x="9143" y="23188"/>
                </a:lnTo>
                <a:lnTo>
                  <a:pt x="9143" y="33332"/>
                </a:lnTo>
                <a:lnTo>
                  <a:pt x="9905" y="33570"/>
                </a:lnTo>
                <a:close/>
              </a:path>
              <a:path w="150495" h="201929">
                <a:moveTo>
                  <a:pt x="11429" y="180922"/>
                </a:moveTo>
                <a:lnTo>
                  <a:pt x="9143" y="178636"/>
                </a:lnTo>
                <a:lnTo>
                  <a:pt x="9905" y="180160"/>
                </a:lnTo>
                <a:lnTo>
                  <a:pt x="9905" y="190543"/>
                </a:lnTo>
                <a:lnTo>
                  <a:pt x="10667" y="190782"/>
                </a:lnTo>
                <a:lnTo>
                  <a:pt x="10667" y="180922"/>
                </a:lnTo>
                <a:lnTo>
                  <a:pt x="11429" y="180922"/>
                </a:lnTo>
                <a:close/>
              </a:path>
              <a:path w="150495" h="201929">
                <a:moveTo>
                  <a:pt x="9905" y="190543"/>
                </a:moveTo>
                <a:lnTo>
                  <a:pt x="9905" y="180160"/>
                </a:lnTo>
                <a:lnTo>
                  <a:pt x="9143" y="178636"/>
                </a:lnTo>
                <a:lnTo>
                  <a:pt x="9143" y="190305"/>
                </a:lnTo>
                <a:lnTo>
                  <a:pt x="9905" y="190543"/>
                </a:lnTo>
                <a:close/>
              </a:path>
              <a:path w="150495" h="201929">
                <a:moveTo>
                  <a:pt x="9753" y="22274"/>
                </a:moveTo>
                <a:lnTo>
                  <a:pt x="9524" y="22426"/>
                </a:lnTo>
                <a:lnTo>
                  <a:pt x="9753" y="22274"/>
                </a:lnTo>
                <a:close/>
              </a:path>
              <a:path w="150495" h="201929">
                <a:moveTo>
                  <a:pt x="11429" y="23950"/>
                </a:moveTo>
                <a:lnTo>
                  <a:pt x="9905" y="22426"/>
                </a:lnTo>
                <a:lnTo>
                  <a:pt x="9579" y="22535"/>
                </a:lnTo>
                <a:lnTo>
                  <a:pt x="9905" y="23188"/>
                </a:lnTo>
                <a:lnTo>
                  <a:pt x="9905" y="33570"/>
                </a:lnTo>
                <a:lnTo>
                  <a:pt x="10667" y="33808"/>
                </a:lnTo>
                <a:lnTo>
                  <a:pt x="10667" y="23950"/>
                </a:lnTo>
                <a:lnTo>
                  <a:pt x="11429" y="23950"/>
                </a:lnTo>
                <a:close/>
              </a:path>
              <a:path w="150495" h="201929">
                <a:moveTo>
                  <a:pt x="9905" y="22045"/>
                </a:moveTo>
                <a:lnTo>
                  <a:pt x="9905" y="21664"/>
                </a:lnTo>
                <a:lnTo>
                  <a:pt x="9651" y="22172"/>
                </a:lnTo>
                <a:lnTo>
                  <a:pt x="9905" y="22045"/>
                </a:lnTo>
                <a:close/>
              </a:path>
              <a:path w="150495" h="201929">
                <a:moveTo>
                  <a:pt x="9905" y="22426"/>
                </a:moveTo>
                <a:lnTo>
                  <a:pt x="9753" y="22274"/>
                </a:lnTo>
                <a:lnTo>
                  <a:pt x="9651" y="22426"/>
                </a:lnTo>
                <a:lnTo>
                  <a:pt x="9905" y="22426"/>
                </a:lnTo>
                <a:close/>
              </a:path>
              <a:path w="150495" h="201929">
                <a:moveTo>
                  <a:pt x="9905" y="22426"/>
                </a:moveTo>
                <a:lnTo>
                  <a:pt x="9905" y="22045"/>
                </a:lnTo>
                <a:lnTo>
                  <a:pt x="9753" y="22274"/>
                </a:lnTo>
                <a:lnTo>
                  <a:pt x="9905" y="22426"/>
                </a:lnTo>
                <a:close/>
              </a:path>
              <a:path w="150495" h="201929">
                <a:moveTo>
                  <a:pt x="11125" y="20597"/>
                </a:moveTo>
                <a:lnTo>
                  <a:pt x="10667" y="20902"/>
                </a:lnTo>
                <a:lnTo>
                  <a:pt x="9905" y="22426"/>
                </a:lnTo>
                <a:lnTo>
                  <a:pt x="11125" y="20597"/>
                </a:lnTo>
                <a:close/>
              </a:path>
              <a:path w="150495" h="201929">
                <a:moveTo>
                  <a:pt x="11429" y="20140"/>
                </a:moveTo>
                <a:lnTo>
                  <a:pt x="10667" y="20902"/>
                </a:lnTo>
                <a:lnTo>
                  <a:pt x="11125" y="20597"/>
                </a:lnTo>
                <a:lnTo>
                  <a:pt x="11429" y="20140"/>
                </a:lnTo>
                <a:close/>
              </a:path>
              <a:path w="150495" h="201929">
                <a:moveTo>
                  <a:pt x="139445" y="33068"/>
                </a:moveTo>
                <a:lnTo>
                  <a:pt x="139445" y="23950"/>
                </a:lnTo>
                <a:lnTo>
                  <a:pt x="137159" y="25474"/>
                </a:lnTo>
                <a:lnTo>
                  <a:pt x="110314" y="32827"/>
                </a:lnTo>
                <a:lnTo>
                  <a:pt x="75395" y="35228"/>
                </a:lnTo>
                <a:lnTo>
                  <a:pt x="74433" y="35255"/>
                </a:lnTo>
                <a:lnTo>
                  <a:pt x="39263" y="32632"/>
                </a:lnTo>
                <a:lnTo>
                  <a:pt x="12953" y="24712"/>
                </a:lnTo>
                <a:lnTo>
                  <a:pt x="10667" y="23950"/>
                </a:lnTo>
                <a:lnTo>
                  <a:pt x="10667" y="33808"/>
                </a:lnTo>
                <a:lnTo>
                  <a:pt x="36281" y="41804"/>
                </a:lnTo>
                <a:lnTo>
                  <a:pt x="75395" y="44456"/>
                </a:lnTo>
                <a:lnTo>
                  <a:pt x="77395" y="44557"/>
                </a:lnTo>
                <a:lnTo>
                  <a:pt x="117956" y="41036"/>
                </a:lnTo>
                <a:lnTo>
                  <a:pt x="139445" y="33068"/>
                </a:lnTo>
                <a:close/>
              </a:path>
              <a:path w="150495" h="201929">
                <a:moveTo>
                  <a:pt x="139445" y="190078"/>
                </a:moveTo>
                <a:lnTo>
                  <a:pt x="139445" y="180922"/>
                </a:lnTo>
                <a:lnTo>
                  <a:pt x="137159" y="182446"/>
                </a:lnTo>
                <a:lnTo>
                  <a:pt x="110821" y="189703"/>
                </a:lnTo>
                <a:lnTo>
                  <a:pt x="74433" y="192209"/>
                </a:lnTo>
                <a:lnTo>
                  <a:pt x="38356" y="189643"/>
                </a:lnTo>
                <a:lnTo>
                  <a:pt x="12953" y="181684"/>
                </a:lnTo>
                <a:lnTo>
                  <a:pt x="10667" y="180922"/>
                </a:lnTo>
                <a:lnTo>
                  <a:pt x="10667" y="190782"/>
                </a:lnTo>
                <a:lnTo>
                  <a:pt x="35927" y="198688"/>
                </a:lnTo>
                <a:lnTo>
                  <a:pt x="36281" y="198756"/>
                </a:lnTo>
                <a:lnTo>
                  <a:pt x="77395" y="201510"/>
                </a:lnTo>
                <a:lnTo>
                  <a:pt x="118468" y="197983"/>
                </a:lnTo>
                <a:lnTo>
                  <a:pt x="139445" y="190078"/>
                </a:lnTo>
                <a:close/>
              </a:path>
              <a:path w="150495" h="201929">
                <a:moveTo>
                  <a:pt x="11429" y="20394"/>
                </a:moveTo>
                <a:lnTo>
                  <a:pt x="11429" y="20140"/>
                </a:lnTo>
                <a:lnTo>
                  <a:pt x="11125" y="20597"/>
                </a:lnTo>
                <a:lnTo>
                  <a:pt x="11429" y="20394"/>
                </a:lnTo>
                <a:close/>
              </a:path>
              <a:path w="150495" h="201929">
                <a:moveTo>
                  <a:pt x="139445" y="21283"/>
                </a:moveTo>
                <a:lnTo>
                  <a:pt x="139445" y="20902"/>
                </a:lnTo>
                <a:lnTo>
                  <a:pt x="138683" y="20140"/>
                </a:lnTo>
                <a:lnTo>
                  <a:pt x="139445" y="21283"/>
                </a:lnTo>
                <a:close/>
              </a:path>
              <a:path w="150495" h="201929">
                <a:moveTo>
                  <a:pt x="140398" y="22807"/>
                </a:moveTo>
                <a:lnTo>
                  <a:pt x="138683" y="23950"/>
                </a:lnTo>
                <a:lnTo>
                  <a:pt x="139445" y="23950"/>
                </a:lnTo>
                <a:lnTo>
                  <a:pt x="139445" y="33068"/>
                </a:lnTo>
                <a:lnTo>
                  <a:pt x="140207" y="32786"/>
                </a:lnTo>
                <a:lnTo>
                  <a:pt x="140207" y="23188"/>
                </a:lnTo>
                <a:lnTo>
                  <a:pt x="140398" y="22807"/>
                </a:lnTo>
                <a:close/>
              </a:path>
              <a:path w="150495" h="201929">
                <a:moveTo>
                  <a:pt x="147827" y="186256"/>
                </a:moveTo>
                <a:lnTo>
                  <a:pt x="147827" y="29284"/>
                </a:lnTo>
                <a:lnTo>
                  <a:pt x="147065" y="29284"/>
                </a:lnTo>
                <a:lnTo>
                  <a:pt x="145541" y="30808"/>
                </a:lnTo>
                <a:lnTo>
                  <a:pt x="140969" y="32503"/>
                </a:lnTo>
                <a:lnTo>
                  <a:pt x="140969" y="179398"/>
                </a:lnTo>
                <a:lnTo>
                  <a:pt x="140207" y="180160"/>
                </a:lnTo>
                <a:lnTo>
                  <a:pt x="140207" y="179906"/>
                </a:lnTo>
                <a:lnTo>
                  <a:pt x="138683" y="180922"/>
                </a:lnTo>
                <a:lnTo>
                  <a:pt x="139445" y="180922"/>
                </a:lnTo>
                <a:lnTo>
                  <a:pt x="139445" y="190078"/>
                </a:lnTo>
                <a:lnTo>
                  <a:pt x="140207" y="189790"/>
                </a:lnTo>
                <a:lnTo>
                  <a:pt x="140207" y="180160"/>
                </a:lnTo>
                <a:lnTo>
                  <a:pt x="140398" y="179779"/>
                </a:lnTo>
                <a:lnTo>
                  <a:pt x="140398" y="189719"/>
                </a:lnTo>
                <a:lnTo>
                  <a:pt x="145541" y="187780"/>
                </a:lnTo>
                <a:lnTo>
                  <a:pt x="147065" y="186256"/>
                </a:lnTo>
                <a:lnTo>
                  <a:pt x="147827" y="186256"/>
                </a:lnTo>
                <a:close/>
              </a:path>
              <a:path w="150495" h="201929">
                <a:moveTo>
                  <a:pt x="140715" y="22680"/>
                </a:moveTo>
                <a:lnTo>
                  <a:pt x="140398" y="22807"/>
                </a:lnTo>
                <a:lnTo>
                  <a:pt x="140207" y="23188"/>
                </a:lnTo>
                <a:lnTo>
                  <a:pt x="140715" y="22680"/>
                </a:lnTo>
                <a:close/>
              </a:path>
              <a:path w="150495" h="201929">
                <a:moveTo>
                  <a:pt x="140969" y="32503"/>
                </a:moveTo>
                <a:lnTo>
                  <a:pt x="140969" y="23188"/>
                </a:lnTo>
                <a:lnTo>
                  <a:pt x="140779" y="22807"/>
                </a:lnTo>
                <a:lnTo>
                  <a:pt x="140588" y="22807"/>
                </a:lnTo>
                <a:lnTo>
                  <a:pt x="140207" y="23188"/>
                </a:lnTo>
                <a:lnTo>
                  <a:pt x="140207" y="32786"/>
                </a:lnTo>
                <a:lnTo>
                  <a:pt x="140969" y="32503"/>
                </a:lnTo>
                <a:close/>
              </a:path>
              <a:path w="150495" h="201929">
                <a:moveTo>
                  <a:pt x="140969" y="179398"/>
                </a:moveTo>
                <a:lnTo>
                  <a:pt x="140398" y="179779"/>
                </a:lnTo>
                <a:lnTo>
                  <a:pt x="140207" y="180160"/>
                </a:lnTo>
                <a:lnTo>
                  <a:pt x="140969" y="179398"/>
                </a:lnTo>
                <a:close/>
              </a:path>
              <a:path w="150495" h="201929">
                <a:moveTo>
                  <a:pt x="140684" y="22617"/>
                </a:moveTo>
                <a:lnTo>
                  <a:pt x="140588" y="22426"/>
                </a:lnTo>
                <a:lnTo>
                  <a:pt x="140398" y="22807"/>
                </a:lnTo>
                <a:lnTo>
                  <a:pt x="140684" y="22617"/>
                </a:lnTo>
                <a:close/>
              </a:path>
              <a:path w="150495" h="201929">
                <a:moveTo>
                  <a:pt x="140969" y="179398"/>
                </a:moveTo>
                <a:lnTo>
                  <a:pt x="140969" y="178636"/>
                </a:lnTo>
                <a:lnTo>
                  <a:pt x="140398" y="179779"/>
                </a:lnTo>
                <a:lnTo>
                  <a:pt x="140969" y="179398"/>
                </a:lnTo>
                <a:close/>
              </a:path>
              <a:path w="150495" h="201929">
                <a:moveTo>
                  <a:pt x="140762" y="22565"/>
                </a:moveTo>
                <a:lnTo>
                  <a:pt x="140665" y="22274"/>
                </a:lnTo>
                <a:lnTo>
                  <a:pt x="140588" y="22426"/>
                </a:lnTo>
                <a:lnTo>
                  <a:pt x="140665" y="22579"/>
                </a:lnTo>
                <a:close/>
              </a:path>
              <a:path w="150495" h="201929">
                <a:moveTo>
                  <a:pt x="140969" y="22426"/>
                </a:moveTo>
                <a:lnTo>
                  <a:pt x="140969" y="21664"/>
                </a:lnTo>
                <a:lnTo>
                  <a:pt x="140665" y="22274"/>
                </a:lnTo>
                <a:lnTo>
                  <a:pt x="140762" y="22565"/>
                </a:lnTo>
                <a:lnTo>
                  <a:pt x="140969" y="22426"/>
                </a:lnTo>
                <a:close/>
              </a:path>
              <a:path w="150495" h="201929">
                <a:moveTo>
                  <a:pt x="140969" y="23188"/>
                </a:moveTo>
                <a:lnTo>
                  <a:pt x="140779" y="22617"/>
                </a:lnTo>
                <a:lnTo>
                  <a:pt x="140969" y="23188"/>
                </a:lnTo>
                <a:close/>
              </a:path>
              <a:path w="150495" h="201929">
                <a:moveTo>
                  <a:pt x="140969" y="22426"/>
                </a:moveTo>
                <a:lnTo>
                  <a:pt x="140762" y="22565"/>
                </a:lnTo>
                <a:lnTo>
                  <a:pt x="140969" y="22426"/>
                </a:lnTo>
                <a:close/>
              </a:path>
              <a:path w="150495" h="201929">
                <a:moveTo>
                  <a:pt x="150113" y="23188"/>
                </a:moveTo>
                <a:lnTo>
                  <a:pt x="150113" y="22426"/>
                </a:lnTo>
                <a:lnTo>
                  <a:pt x="140969" y="22426"/>
                </a:lnTo>
                <a:lnTo>
                  <a:pt x="140779" y="22617"/>
                </a:lnTo>
                <a:lnTo>
                  <a:pt x="140969" y="23188"/>
                </a:lnTo>
                <a:lnTo>
                  <a:pt x="140969" y="32503"/>
                </a:lnTo>
                <a:lnTo>
                  <a:pt x="145541" y="30808"/>
                </a:lnTo>
                <a:lnTo>
                  <a:pt x="147065" y="29284"/>
                </a:lnTo>
                <a:lnTo>
                  <a:pt x="147827" y="29284"/>
                </a:lnTo>
                <a:lnTo>
                  <a:pt x="147827" y="28522"/>
                </a:lnTo>
                <a:lnTo>
                  <a:pt x="149351" y="26236"/>
                </a:lnTo>
                <a:lnTo>
                  <a:pt x="149351" y="25474"/>
                </a:lnTo>
                <a:lnTo>
                  <a:pt x="150113" y="23188"/>
                </a:lnTo>
                <a:close/>
              </a:path>
              <a:path w="150495" h="201929">
                <a:moveTo>
                  <a:pt x="149351" y="183970"/>
                </a:moveTo>
                <a:lnTo>
                  <a:pt x="149351" y="26236"/>
                </a:lnTo>
                <a:lnTo>
                  <a:pt x="147827" y="28522"/>
                </a:lnTo>
                <a:lnTo>
                  <a:pt x="147827" y="185494"/>
                </a:lnTo>
                <a:lnTo>
                  <a:pt x="149351" y="183970"/>
                </a:lnTo>
                <a:close/>
              </a:path>
              <a:path w="150495" h="201929">
                <a:moveTo>
                  <a:pt x="150113" y="180160"/>
                </a:moveTo>
                <a:lnTo>
                  <a:pt x="150113" y="23188"/>
                </a:lnTo>
                <a:lnTo>
                  <a:pt x="149351" y="25474"/>
                </a:lnTo>
                <a:lnTo>
                  <a:pt x="149351" y="182446"/>
                </a:lnTo>
                <a:lnTo>
                  <a:pt x="150113" y="180160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7184" y="4785031"/>
            <a:ext cx="150114" cy="1969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7184" y="4785031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4" y="22426"/>
                </a:moveTo>
                <a:lnTo>
                  <a:pt x="150114" y="21664"/>
                </a:lnTo>
                <a:lnTo>
                  <a:pt x="149352" y="19378"/>
                </a:lnTo>
                <a:lnTo>
                  <a:pt x="149352" y="17854"/>
                </a:lnTo>
                <a:lnTo>
                  <a:pt x="147828" y="16330"/>
                </a:lnTo>
                <a:lnTo>
                  <a:pt x="147828" y="15568"/>
                </a:lnTo>
                <a:lnTo>
                  <a:pt x="147066" y="15568"/>
                </a:lnTo>
                <a:lnTo>
                  <a:pt x="145542" y="14044"/>
                </a:lnTo>
                <a:lnTo>
                  <a:pt x="145542" y="13282"/>
                </a:lnTo>
                <a:lnTo>
                  <a:pt x="144780" y="13282"/>
                </a:lnTo>
                <a:lnTo>
                  <a:pt x="141732" y="10996"/>
                </a:lnTo>
                <a:lnTo>
                  <a:pt x="113051" y="2727"/>
                </a:lnTo>
                <a:lnTo>
                  <a:pt x="74456" y="0"/>
                </a:lnTo>
                <a:lnTo>
                  <a:pt x="35972" y="2961"/>
                </a:lnTo>
                <a:lnTo>
                  <a:pt x="7620" y="11758"/>
                </a:lnTo>
                <a:lnTo>
                  <a:pt x="5334" y="13282"/>
                </a:lnTo>
                <a:lnTo>
                  <a:pt x="4572" y="13282"/>
                </a:lnTo>
                <a:lnTo>
                  <a:pt x="4572" y="14044"/>
                </a:lnTo>
                <a:lnTo>
                  <a:pt x="2286" y="16330"/>
                </a:lnTo>
                <a:lnTo>
                  <a:pt x="1524" y="17854"/>
                </a:lnTo>
                <a:lnTo>
                  <a:pt x="762" y="18616"/>
                </a:lnTo>
                <a:lnTo>
                  <a:pt x="762" y="19378"/>
                </a:lnTo>
                <a:lnTo>
                  <a:pt x="0" y="21664"/>
                </a:lnTo>
                <a:lnTo>
                  <a:pt x="0" y="22426"/>
                </a:lnTo>
                <a:lnTo>
                  <a:pt x="9144" y="22426"/>
                </a:lnTo>
                <a:lnTo>
                  <a:pt x="9144" y="21664"/>
                </a:lnTo>
                <a:lnTo>
                  <a:pt x="9652" y="22172"/>
                </a:lnTo>
                <a:lnTo>
                  <a:pt x="9906" y="21664"/>
                </a:lnTo>
                <a:lnTo>
                  <a:pt x="9906" y="22045"/>
                </a:lnTo>
                <a:lnTo>
                  <a:pt x="10668" y="20902"/>
                </a:lnTo>
                <a:lnTo>
                  <a:pt x="11430" y="20140"/>
                </a:lnTo>
                <a:lnTo>
                  <a:pt x="11430" y="20394"/>
                </a:lnTo>
                <a:lnTo>
                  <a:pt x="12954" y="19378"/>
                </a:lnTo>
                <a:lnTo>
                  <a:pt x="41047" y="11777"/>
                </a:lnTo>
                <a:lnTo>
                  <a:pt x="75261" y="9301"/>
                </a:lnTo>
                <a:lnTo>
                  <a:pt x="109564" y="11863"/>
                </a:lnTo>
                <a:lnTo>
                  <a:pt x="137922" y="19378"/>
                </a:lnTo>
                <a:lnTo>
                  <a:pt x="139446" y="20902"/>
                </a:lnTo>
                <a:lnTo>
                  <a:pt x="140208" y="22045"/>
                </a:lnTo>
                <a:lnTo>
                  <a:pt x="140208" y="21664"/>
                </a:lnTo>
                <a:lnTo>
                  <a:pt x="140462" y="22172"/>
                </a:lnTo>
                <a:lnTo>
                  <a:pt x="140970" y="21664"/>
                </a:lnTo>
                <a:lnTo>
                  <a:pt x="140970" y="22426"/>
                </a:lnTo>
                <a:lnTo>
                  <a:pt x="150114" y="22426"/>
                </a:lnTo>
                <a:close/>
              </a:path>
              <a:path w="150495" h="201929">
                <a:moveTo>
                  <a:pt x="9525" y="22426"/>
                </a:moveTo>
                <a:lnTo>
                  <a:pt x="0" y="22426"/>
                </a:lnTo>
                <a:lnTo>
                  <a:pt x="0" y="23188"/>
                </a:lnTo>
                <a:lnTo>
                  <a:pt x="762" y="25474"/>
                </a:lnTo>
                <a:lnTo>
                  <a:pt x="762" y="26236"/>
                </a:lnTo>
                <a:lnTo>
                  <a:pt x="1524" y="26236"/>
                </a:lnTo>
                <a:lnTo>
                  <a:pt x="2286" y="28522"/>
                </a:lnTo>
                <a:lnTo>
                  <a:pt x="4572" y="30808"/>
                </a:lnTo>
                <a:lnTo>
                  <a:pt x="5334" y="30808"/>
                </a:lnTo>
                <a:lnTo>
                  <a:pt x="5334" y="31570"/>
                </a:lnTo>
                <a:lnTo>
                  <a:pt x="8382" y="33094"/>
                </a:lnTo>
                <a:lnTo>
                  <a:pt x="9144" y="33331"/>
                </a:lnTo>
                <a:lnTo>
                  <a:pt x="9144" y="23188"/>
                </a:lnTo>
                <a:lnTo>
                  <a:pt x="9525" y="22426"/>
                </a:lnTo>
                <a:close/>
              </a:path>
              <a:path w="150495" h="201929">
                <a:moveTo>
                  <a:pt x="762" y="182446"/>
                </a:moveTo>
                <a:lnTo>
                  <a:pt x="762" y="25474"/>
                </a:lnTo>
                <a:lnTo>
                  <a:pt x="0" y="23188"/>
                </a:lnTo>
                <a:lnTo>
                  <a:pt x="0" y="180160"/>
                </a:lnTo>
                <a:lnTo>
                  <a:pt x="762" y="182446"/>
                </a:lnTo>
                <a:close/>
              </a:path>
              <a:path w="150495" h="201929">
                <a:moveTo>
                  <a:pt x="5334" y="187780"/>
                </a:moveTo>
                <a:lnTo>
                  <a:pt x="5334" y="30808"/>
                </a:lnTo>
                <a:lnTo>
                  <a:pt x="4572" y="30808"/>
                </a:lnTo>
                <a:lnTo>
                  <a:pt x="2286" y="28522"/>
                </a:lnTo>
                <a:lnTo>
                  <a:pt x="1524" y="26236"/>
                </a:lnTo>
                <a:lnTo>
                  <a:pt x="762" y="26236"/>
                </a:lnTo>
                <a:lnTo>
                  <a:pt x="762" y="183208"/>
                </a:lnTo>
                <a:lnTo>
                  <a:pt x="1524" y="183970"/>
                </a:lnTo>
                <a:lnTo>
                  <a:pt x="2286" y="185494"/>
                </a:lnTo>
                <a:lnTo>
                  <a:pt x="4572" y="187780"/>
                </a:lnTo>
                <a:lnTo>
                  <a:pt x="5334" y="187780"/>
                </a:lnTo>
                <a:close/>
              </a:path>
              <a:path w="150495" h="201929">
                <a:moveTo>
                  <a:pt x="9906" y="179398"/>
                </a:moveTo>
                <a:lnTo>
                  <a:pt x="9906" y="33568"/>
                </a:lnTo>
                <a:lnTo>
                  <a:pt x="8382" y="33094"/>
                </a:lnTo>
                <a:lnTo>
                  <a:pt x="5334" y="31570"/>
                </a:lnTo>
                <a:lnTo>
                  <a:pt x="5334" y="188542"/>
                </a:lnTo>
                <a:lnTo>
                  <a:pt x="8382" y="190066"/>
                </a:lnTo>
                <a:lnTo>
                  <a:pt x="9144" y="190304"/>
                </a:lnTo>
                <a:lnTo>
                  <a:pt x="9144" y="178636"/>
                </a:lnTo>
                <a:lnTo>
                  <a:pt x="9906" y="179398"/>
                </a:lnTo>
                <a:close/>
              </a:path>
              <a:path w="150495" h="201929">
                <a:moveTo>
                  <a:pt x="9652" y="22172"/>
                </a:moveTo>
                <a:lnTo>
                  <a:pt x="9144" y="21664"/>
                </a:lnTo>
                <a:lnTo>
                  <a:pt x="9525" y="22426"/>
                </a:lnTo>
                <a:lnTo>
                  <a:pt x="9652" y="22172"/>
                </a:lnTo>
                <a:close/>
              </a:path>
              <a:path w="150495" h="201929">
                <a:moveTo>
                  <a:pt x="9525" y="22426"/>
                </a:moveTo>
                <a:lnTo>
                  <a:pt x="9144" y="21664"/>
                </a:lnTo>
                <a:lnTo>
                  <a:pt x="9144" y="22426"/>
                </a:lnTo>
                <a:lnTo>
                  <a:pt x="9525" y="22426"/>
                </a:lnTo>
                <a:close/>
              </a:path>
              <a:path w="150495" h="201929">
                <a:moveTo>
                  <a:pt x="9579" y="22535"/>
                </a:moveTo>
                <a:lnTo>
                  <a:pt x="9144" y="23188"/>
                </a:lnTo>
                <a:lnTo>
                  <a:pt x="9579" y="22535"/>
                </a:lnTo>
                <a:close/>
              </a:path>
              <a:path w="150495" h="201929">
                <a:moveTo>
                  <a:pt x="9906" y="33568"/>
                </a:moveTo>
                <a:lnTo>
                  <a:pt x="9906" y="23188"/>
                </a:lnTo>
                <a:lnTo>
                  <a:pt x="9652" y="22680"/>
                </a:lnTo>
                <a:lnTo>
                  <a:pt x="9144" y="23188"/>
                </a:lnTo>
                <a:lnTo>
                  <a:pt x="9144" y="33331"/>
                </a:lnTo>
                <a:lnTo>
                  <a:pt x="9906" y="33568"/>
                </a:lnTo>
                <a:close/>
              </a:path>
              <a:path w="150495" h="201929">
                <a:moveTo>
                  <a:pt x="11430" y="180922"/>
                </a:moveTo>
                <a:lnTo>
                  <a:pt x="9144" y="178636"/>
                </a:lnTo>
                <a:lnTo>
                  <a:pt x="9906" y="180160"/>
                </a:lnTo>
                <a:lnTo>
                  <a:pt x="9906" y="190542"/>
                </a:lnTo>
                <a:lnTo>
                  <a:pt x="10668" y="190780"/>
                </a:lnTo>
                <a:lnTo>
                  <a:pt x="10668" y="180922"/>
                </a:lnTo>
                <a:lnTo>
                  <a:pt x="11430" y="180922"/>
                </a:lnTo>
                <a:close/>
              </a:path>
              <a:path w="150495" h="201929">
                <a:moveTo>
                  <a:pt x="9906" y="190542"/>
                </a:moveTo>
                <a:lnTo>
                  <a:pt x="9906" y="180160"/>
                </a:lnTo>
                <a:lnTo>
                  <a:pt x="9144" y="178636"/>
                </a:lnTo>
                <a:lnTo>
                  <a:pt x="9144" y="190304"/>
                </a:lnTo>
                <a:lnTo>
                  <a:pt x="9906" y="190542"/>
                </a:lnTo>
                <a:close/>
              </a:path>
              <a:path w="150495" h="201929">
                <a:moveTo>
                  <a:pt x="9753" y="22274"/>
                </a:moveTo>
                <a:lnTo>
                  <a:pt x="9525" y="22426"/>
                </a:lnTo>
                <a:lnTo>
                  <a:pt x="9753" y="22274"/>
                </a:lnTo>
                <a:close/>
              </a:path>
              <a:path w="150495" h="201929">
                <a:moveTo>
                  <a:pt x="11430" y="23950"/>
                </a:moveTo>
                <a:lnTo>
                  <a:pt x="9906" y="22426"/>
                </a:lnTo>
                <a:lnTo>
                  <a:pt x="9579" y="22535"/>
                </a:lnTo>
                <a:lnTo>
                  <a:pt x="9906" y="23188"/>
                </a:lnTo>
                <a:lnTo>
                  <a:pt x="9906" y="33568"/>
                </a:lnTo>
                <a:lnTo>
                  <a:pt x="10668" y="33806"/>
                </a:lnTo>
                <a:lnTo>
                  <a:pt x="10668" y="23950"/>
                </a:lnTo>
                <a:lnTo>
                  <a:pt x="11430" y="23950"/>
                </a:lnTo>
                <a:close/>
              </a:path>
              <a:path w="150495" h="201929">
                <a:moveTo>
                  <a:pt x="9906" y="22045"/>
                </a:moveTo>
                <a:lnTo>
                  <a:pt x="9906" y="21664"/>
                </a:lnTo>
                <a:lnTo>
                  <a:pt x="9652" y="22172"/>
                </a:lnTo>
                <a:lnTo>
                  <a:pt x="9906" y="22045"/>
                </a:lnTo>
                <a:close/>
              </a:path>
              <a:path w="150495" h="201929">
                <a:moveTo>
                  <a:pt x="9906" y="22426"/>
                </a:moveTo>
                <a:lnTo>
                  <a:pt x="9753" y="22274"/>
                </a:lnTo>
                <a:lnTo>
                  <a:pt x="9652" y="22426"/>
                </a:lnTo>
                <a:lnTo>
                  <a:pt x="9906" y="22426"/>
                </a:lnTo>
                <a:close/>
              </a:path>
              <a:path w="150495" h="201929">
                <a:moveTo>
                  <a:pt x="9906" y="22426"/>
                </a:moveTo>
                <a:lnTo>
                  <a:pt x="9906" y="22045"/>
                </a:lnTo>
                <a:lnTo>
                  <a:pt x="9753" y="22274"/>
                </a:lnTo>
                <a:lnTo>
                  <a:pt x="9906" y="22426"/>
                </a:lnTo>
                <a:close/>
              </a:path>
              <a:path w="150495" h="201929">
                <a:moveTo>
                  <a:pt x="11125" y="20597"/>
                </a:moveTo>
                <a:lnTo>
                  <a:pt x="10668" y="20902"/>
                </a:lnTo>
                <a:lnTo>
                  <a:pt x="9906" y="22426"/>
                </a:lnTo>
                <a:lnTo>
                  <a:pt x="11125" y="20597"/>
                </a:lnTo>
                <a:close/>
              </a:path>
              <a:path w="150495" h="201929">
                <a:moveTo>
                  <a:pt x="11430" y="20140"/>
                </a:moveTo>
                <a:lnTo>
                  <a:pt x="10668" y="20902"/>
                </a:lnTo>
                <a:lnTo>
                  <a:pt x="11125" y="20597"/>
                </a:lnTo>
                <a:lnTo>
                  <a:pt x="11430" y="20140"/>
                </a:lnTo>
                <a:close/>
              </a:path>
              <a:path w="150495" h="201929">
                <a:moveTo>
                  <a:pt x="139446" y="33030"/>
                </a:moveTo>
                <a:lnTo>
                  <a:pt x="139446" y="23950"/>
                </a:lnTo>
                <a:lnTo>
                  <a:pt x="137160" y="25474"/>
                </a:lnTo>
                <a:lnTo>
                  <a:pt x="110350" y="32813"/>
                </a:lnTo>
                <a:lnTo>
                  <a:pt x="75261" y="35238"/>
                </a:lnTo>
                <a:lnTo>
                  <a:pt x="74456" y="35256"/>
                </a:lnTo>
                <a:lnTo>
                  <a:pt x="39256" y="32646"/>
                </a:lnTo>
                <a:lnTo>
                  <a:pt x="12954" y="24712"/>
                </a:lnTo>
                <a:lnTo>
                  <a:pt x="10668" y="23950"/>
                </a:lnTo>
                <a:lnTo>
                  <a:pt x="10668" y="33806"/>
                </a:lnTo>
                <a:lnTo>
                  <a:pt x="36498" y="41845"/>
                </a:lnTo>
                <a:lnTo>
                  <a:pt x="75261" y="44482"/>
                </a:lnTo>
                <a:lnTo>
                  <a:pt x="77200" y="44583"/>
                </a:lnTo>
                <a:lnTo>
                  <a:pt x="117490" y="41031"/>
                </a:lnTo>
                <a:lnTo>
                  <a:pt x="139446" y="33030"/>
                </a:lnTo>
                <a:close/>
              </a:path>
              <a:path w="150495" h="201929">
                <a:moveTo>
                  <a:pt x="139446" y="190037"/>
                </a:moveTo>
                <a:lnTo>
                  <a:pt x="139446" y="180922"/>
                </a:lnTo>
                <a:lnTo>
                  <a:pt x="137160" y="182446"/>
                </a:lnTo>
                <a:lnTo>
                  <a:pt x="110855" y="189689"/>
                </a:lnTo>
                <a:lnTo>
                  <a:pt x="74456" y="192209"/>
                </a:lnTo>
                <a:lnTo>
                  <a:pt x="38358" y="189658"/>
                </a:lnTo>
                <a:lnTo>
                  <a:pt x="12954" y="181684"/>
                </a:lnTo>
                <a:lnTo>
                  <a:pt x="10668" y="180922"/>
                </a:lnTo>
                <a:lnTo>
                  <a:pt x="10668" y="190780"/>
                </a:lnTo>
                <a:lnTo>
                  <a:pt x="35972" y="198680"/>
                </a:lnTo>
                <a:lnTo>
                  <a:pt x="36498" y="198796"/>
                </a:lnTo>
                <a:lnTo>
                  <a:pt x="77200" y="201539"/>
                </a:lnTo>
                <a:lnTo>
                  <a:pt x="117977" y="197987"/>
                </a:lnTo>
                <a:lnTo>
                  <a:pt x="139446" y="190037"/>
                </a:lnTo>
                <a:close/>
              </a:path>
              <a:path w="150495" h="201929">
                <a:moveTo>
                  <a:pt x="11430" y="20394"/>
                </a:moveTo>
                <a:lnTo>
                  <a:pt x="11430" y="20140"/>
                </a:lnTo>
                <a:lnTo>
                  <a:pt x="11125" y="20597"/>
                </a:lnTo>
                <a:lnTo>
                  <a:pt x="11430" y="20394"/>
                </a:lnTo>
                <a:close/>
              </a:path>
              <a:path w="150495" h="201929">
                <a:moveTo>
                  <a:pt x="140208" y="22426"/>
                </a:moveTo>
                <a:lnTo>
                  <a:pt x="139446" y="20902"/>
                </a:lnTo>
                <a:lnTo>
                  <a:pt x="138684" y="20140"/>
                </a:lnTo>
                <a:lnTo>
                  <a:pt x="140208" y="22426"/>
                </a:lnTo>
                <a:close/>
              </a:path>
              <a:path w="150495" h="201929">
                <a:moveTo>
                  <a:pt x="140534" y="22535"/>
                </a:moveTo>
                <a:lnTo>
                  <a:pt x="140208" y="22426"/>
                </a:lnTo>
                <a:lnTo>
                  <a:pt x="138684" y="23950"/>
                </a:lnTo>
                <a:lnTo>
                  <a:pt x="139446" y="23950"/>
                </a:lnTo>
                <a:lnTo>
                  <a:pt x="139446" y="33030"/>
                </a:lnTo>
                <a:lnTo>
                  <a:pt x="140208" y="32752"/>
                </a:lnTo>
                <a:lnTo>
                  <a:pt x="140208" y="23188"/>
                </a:lnTo>
                <a:lnTo>
                  <a:pt x="140534" y="22535"/>
                </a:lnTo>
                <a:close/>
              </a:path>
              <a:path w="150495" h="201929">
                <a:moveTo>
                  <a:pt x="140970" y="178636"/>
                </a:moveTo>
                <a:lnTo>
                  <a:pt x="138684" y="180922"/>
                </a:lnTo>
                <a:lnTo>
                  <a:pt x="139446" y="180922"/>
                </a:lnTo>
                <a:lnTo>
                  <a:pt x="139446" y="190037"/>
                </a:lnTo>
                <a:lnTo>
                  <a:pt x="140208" y="189755"/>
                </a:lnTo>
                <a:lnTo>
                  <a:pt x="140208" y="180160"/>
                </a:lnTo>
                <a:lnTo>
                  <a:pt x="140970" y="178636"/>
                </a:lnTo>
                <a:close/>
              </a:path>
              <a:path w="150495" h="201929">
                <a:moveTo>
                  <a:pt x="140462" y="22172"/>
                </a:moveTo>
                <a:lnTo>
                  <a:pt x="140208" y="21664"/>
                </a:lnTo>
                <a:lnTo>
                  <a:pt x="140208" y="22045"/>
                </a:lnTo>
                <a:lnTo>
                  <a:pt x="140360" y="22274"/>
                </a:lnTo>
                <a:close/>
              </a:path>
              <a:path w="150495" h="201929">
                <a:moveTo>
                  <a:pt x="140462" y="22426"/>
                </a:moveTo>
                <a:lnTo>
                  <a:pt x="140360" y="22274"/>
                </a:lnTo>
                <a:lnTo>
                  <a:pt x="140208" y="22426"/>
                </a:lnTo>
                <a:lnTo>
                  <a:pt x="140462" y="22426"/>
                </a:lnTo>
                <a:close/>
              </a:path>
              <a:path w="150495" h="201929">
                <a:moveTo>
                  <a:pt x="140970" y="32474"/>
                </a:moveTo>
                <a:lnTo>
                  <a:pt x="140970" y="23188"/>
                </a:lnTo>
                <a:lnTo>
                  <a:pt x="140534" y="22535"/>
                </a:lnTo>
                <a:lnTo>
                  <a:pt x="140208" y="23188"/>
                </a:lnTo>
                <a:lnTo>
                  <a:pt x="140208" y="32752"/>
                </a:lnTo>
                <a:lnTo>
                  <a:pt x="140970" y="32474"/>
                </a:lnTo>
                <a:close/>
              </a:path>
              <a:path w="150495" h="201929">
                <a:moveTo>
                  <a:pt x="147828" y="186256"/>
                </a:moveTo>
                <a:lnTo>
                  <a:pt x="147828" y="29284"/>
                </a:lnTo>
                <a:lnTo>
                  <a:pt x="147066" y="29284"/>
                </a:lnTo>
                <a:lnTo>
                  <a:pt x="145542" y="30808"/>
                </a:lnTo>
                <a:lnTo>
                  <a:pt x="140208" y="32752"/>
                </a:lnTo>
                <a:lnTo>
                  <a:pt x="140208" y="179398"/>
                </a:lnTo>
                <a:lnTo>
                  <a:pt x="140970" y="178636"/>
                </a:lnTo>
                <a:lnTo>
                  <a:pt x="140970" y="189473"/>
                </a:lnTo>
                <a:lnTo>
                  <a:pt x="145542" y="187780"/>
                </a:lnTo>
                <a:lnTo>
                  <a:pt x="147066" y="186256"/>
                </a:lnTo>
                <a:lnTo>
                  <a:pt x="147828" y="186256"/>
                </a:lnTo>
                <a:close/>
              </a:path>
              <a:path w="150495" h="201929">
                <a:moveTo>
                  <a:pt x="140970" y="189473"/>
                </a:moveTo>
                <a:lnTo>
                  <a:pt x="140970" y="178636"/>
                </a:lnTo>
                <a:lnTo>
                  <a:pt x="140208" y="180160"/>
                </a:lnTo>
                <a:lnTo>
                  <a:pt x="140208" y="189755"/>
                </a:lnTo>
                <a:lnTo>
                  <a:pt x="140970" y="189473"/>
                </a:lnTo>
                <a:close/>
              </a:path>
              <a:path w="150495" h="201929">
                <a:moveTo>
                  <a:pt x="140589" y="22426"/>
                </a:moveTo>
                <a:lnTo>
                  <a:pt x="140360" y="22274"/>
                </a:lnTo>
                <a:lnTo>
                  <a:pt x="140462" y="22426"/>
                </a:lnTo>
                <a:close/>
              </a:path>
              <a:path w="150495" h="201929">
                <a:moveTo>
                  <a:pt x="140970" y="21664"/>
                </a:moveTo>
                <a:lnTo>
                  <a:pt x="140462" y="22172"/>
                </a:lnTo>
                <a:lnTo>
                  <a:pt x="140589" y="22426"/>
                </a:lnTo>
                <a:lnTo>
                  <a:pt x="140970" y="21664"/>
                </a:lnTo>
                <a:close/>
              </a:path>
              <a:path w="150495" h="201929">
                <a:moveTo>
                  <a:pt x="140970" y="23188"/>
                </a:moveTo>
                <a:lnTo>
                  <a:pt x="140589" y="22426"/>
                </a:lnTo>
                <a:lnTo>
                  <a:pt x="140970" y="23188"/>
                </a:lnTo>
                <a:close/>
              </a:path>
              <a:path w="150495" h="201929">
                <a:moveTo>
                  <a:pt x="140970" y="22426"/>
                </a:moveTo>
                <a:lnTo>
                  <a:pt x="140970" y="21664"/>
                </a:lnTo>
                <a:lnTo>
                  <a:pt x="140589" y="22426"/>
                </a:lnTo>
                <a:lnTo>
                  <a:pt x="140970" y="22426"/>
                </a:lnTo>
                <a:close/>
              </a:path>
              <a:path w="150495" h="201929">
                <a:moveTo>
                  <a:pt x="150114" y="23188"/>
                </a:moveTo>
                <a:lnTo>
                  <a:pt x="150114" y="22426"/>
                </a:lnTo>
                <a:lnTo>
                  <a:pt x="140589" y="22426"/>
                </a:lnTo>
                <a:lnTo>
                  <a:pt x="140970" y="23188"/>
                </a:lnTo>
                <a:lnTo>
                  <a:pt x="140970" y="32474"/>
                </a:lnTo>
                <a:lnTo>
                  <a:pt x="145542" y="30808"/>
                </a:lnTo>
                <a:lnTo>
                  <a:pt x="147066" y="29284"/>
                </a:lnTo>
                <a:lnTo>
                  <a:pt x="147828" y="29284"/>
                </a:lnTo>
                <a:lnTo>
                  <a:pt x="147828" y="28522"/>
                </a:lnTo>
                <a:lnTo>
                  <a:pt x="149352" y="26236"/>
                </a:lnTo>
                <a:lnTo>
                  <a:pt x="149352" y="25474"/>
                </a:lnTo>
                <a:lnTo>
                  <a:pt x="150114" y="23188"/>
                </a:lnTo>
                <a:close/>
              </a:path>
              <a:path w="150495" h="201929">
                <a:moveTo>
                  <a:pt x="149352" y="183970"/>
                </a:moveTo>
                <a:lnTo>
                  <a:pt x="149352" y="26236"/>
                </a:lnTo>
                <a:lnTo>
                  <a:pt x="147828" y="28522"/>
                </a:lnTo>
                <a:lnTo>
                  <a:pt x="147828" y="185494"/>
                </a:lnTo>
                <a:lnTo>
                  <a:pt x="149352" y="183970"/>
                </a:lnTo>
                <a:close/>
              </a:path>
              <a:path w="150495" h="201929">
                <a:moveTo>
                  <a:pt x="150114" y="180160"/>
                </a:moveTo>
                <a:lnTo>
                  <a:pt x="150114" y="23188"/>
                </a:lnTo>
                <a:lnTo>
                  <a:pt x="149352" y="25474"/>
                </a:lnTo>
                <a:lnTo>
                  <a:pt x="149352" y="182446"/>
                </a:lnTo>
                <a:lnTo>
                  <a:pt x="150114" y="180160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13498" y="4778202"/>
            <a:ext cx="150114" cy="1968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13498" y="4778202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4" y="22398"/>
                </a:moveTo>
                <a:lnTo>
                  <a:pt x="150114" y="21636"/>
                </a:lnTo>
                <a:lnTo>
                  <a:pt x="149352" y="19350"/>
                </a:lnTo>
                <a:lnTo>
                  <a:pt x="149352" y="18588"/>
                </a:lnTo>
                <a:lnTo>
                  <a:pt x="148590" y="17826"/>
                </a:lnTo>
                <a:lnTo>
                  <a:pt x="147828" y="16302"/>
                </a:lnTo>
                <a:lnTo>
                  <a:pt x="147828" y="15540"/>
                </a:lnTo>
                <a:lnTo>
                  <a:pt x="147066" y="15540"/>
                </a:lnTo>
                <a:lnTo>
                  <a:pt x="145542" y="14016"/>
                </a:lnTo>
                <a:lnTo>
                  <a:pt x="145542" y="13254"/>
                </a:lnTo>
                <a:lnTo>
                  <a:pt x="144780" y="13254"/>
                </a:lnTo>
                <a:lnTo>
                  <a:pt x="141732" y="10968"/>
                </a:lnTo>
                <a:lnTo>
                  <a:pt x="113224" y="2723"/>
                </a:lnTo>
                <a:lnTo>
                  <a:pt x="74375" y="0"/>
                </a:lnTo>
                <a:lnTo>
                  <a:pt x="35677" y="2950"/>
                </a:lnTo>
                <a:lnTo>
                  <a:pt x="7620" y="11730"/>
                </a:lnTo>
                <a:lnTo>
                  <a:pt x="5334" y="13254"/>
                </a:lnTo>
                <a:lnTo>
                  <a:pt x="4572" y="13254"/>
                </a:lnTo>
                <a:lnTo>
                  <a:pt x="4572" y="14016"/>
                </a:lnTo>
                <a:lnTo>
                  <a:pt x="2286" y="16302"/>
                </a:lnTo>
                <a:lnTo>
                  <a:pt x="1524" y="17826"/>
                </a:lnTo>
                <a:lnTo>
                  <a:pt x="762" y="18588"/>
                </a:lnTo>
                <a:lnTo>
                  <a:pt x="762" y="19350"/>
                </a:lnTo>
                <a:lnTo>
                  <a:pt x="0" y="21636"/>
                </a:lnTo>
                <a:lnTo>
                  <a:pt x="0" y="22398"/>
                </a:lnTo>
                <a:lnTo>
                  <a:pt x="9144" y="22398"/>
                </a:lnTo>
                <a:lnTo>
                  <a:pt x="9144" y="21636"/>
                </a:lnTo>
                <a:lnTo>
                  <a:pt x="9652" y="22144"/>
                </a:lnTo>
                <a:lnTo>
                  <a:pt x="9906" y="21636"/>
                </a:lnTo>
                <a:lnTo>
                  <a:pt x="9906" y="22398"/>
                </a:lnTo>
                <a:lnTo>
                  <a:pt x="10668" y="21255"/>
                </a:lnTo>
                <a:lnTo>
                  <a:pt x="10668" y="20874"/>
                </a:lnTo>
                <a:lnTo>
                  <a:pt x="11430" y="20112"/>
                </a:lnTo>
                <a:lnTo>
                  <a:pt x="11430" y="20366"/>
                </a:lnTo>
                <a:lnTo>
                  <a:pt x="15240" y="17826"/>
                </a:lnTo>
                <a:lnTo>
                  <a:pt x="26552" y="14683"/>
                </a:lnTo>
                <a:lnTo>
                  <a:pt x="37747" y="12306"/>
                </a:lnTo>
                <a:lnTo>
                  <a:pt x="49119" y="10784"/>
                </a:lnTo>
                <a:lnTo>
                  <a:pt x="60960" y="10206"/>
                </a:lnTo>
                <a:lnTo>
                  <a:pt x="75438" y="9444"/>
                </a:lnTo>
                <a:lnTo>
                  <a:pt x="100519" y="10826"/>
                </a:lnTo>
                <a:lnTo>
                  <a:pt x="112499" y="12215"/>
                </a:lnTo>
                <a:lnTo>
                  <a:pt x="124236" y="14695"/>
                </a:lnTo>
                <a:lnTo>
                  <a:pt x="134874" y="18588"/>
                </a:lnTo>
                <a:lnTo>
                  <a:pt x="137922" y="19350"/>
                </a:lnTo>
                <a:lnTo>
                  <a:pt x="139446" y="20874"/>
                </a:lnTo>
                <a:lnTo>
                  <a:pt x="139446" y="21255"/>
                </a:lnTo>
                <a:lnTo>
                  <a:pt x="140208" y="22398"/>
                </a:lnTo>
                <a:lnTo>
                  <a:pt x="140208" y="21636"/>
                </a:lnTo>
                <a:lnTo>
                  <a:pt x="140462" y="22144"/>
                </a:lnTo>
                <a:lnTo>
                  <a:pt x="140970" y="21636"/>
                </a:lnTo>
                <a:lnTo>
                  <a:pt x="140970" y="22398"/>
                </a:lnTo>
                <a:lnTo>
                  <a:pt x="150114" y="22398"/>
                </a:lnTo>
                <a:close/>
              </a:path>
              <a:path w="150495" h="201929">
                <a:moveTo>
                  <a:pt x="9525" y="22398"/>
                </a:moveTo>
                <a:lnTo>
                  <a:pt x="0" y="22398"/>
                </a:lnTo>
                <a:lnTo>
                  <a:pt x="0" y="23160"/>
                </a:lnTo>
                <a:lnTo>
                  <a:pt x="762" y="25446"/>
                </a:lnTo>
                <a:lnTo>
                  <a:pt x="762" y="26208"/>
                </a:lnTo>
                <a:lnTo>
                  <a:pt x="1524" y="26970"/>
                </a:lnTo>
                <a:lnTo>
                  <a:pt x="2286" y="28494"/>
                </a:lnTo>
                <a:lnTo>
                  <a:pt x="9144" y="31519"/>
                </a:lnTo>
                <a:lnTo>
                  <a:pt x="9144" y="23160"/>
                </a:lnTo>
                <a:lnTo>
                  <a:pt x="9525" y="22398"/>
                </a:lnTo>
                <a:close/>
              </a:path>
              <a:path w="150495" h="201929">
                <a:moveTo>
                  <a:pt x="762" y="182418"/>
                </a:moveTo>
                <a:lnTo>
                  <a:pt x="762" y="25446"/>
                </a:lnTo>
                <a:lnTo>
                  <a:pt x="0" y="23160"/>
                </a:lnTo>
                <a:lnTo>
                  <a:pt x="0" y="180132"/>
                </a:lnTo>
                <a:lnTo>
                  <a:pt x="762" y="182418"/>
                </a:lnTo>
                <a:close/>
              </a:path>
              <a:path w="150495" h="201929">
                <a:moveTo>
                  <a:pt x="9906" y="179370"/>
                </a:moveTo>
                <a:lnTo>
                  <a:pt x="9906" y="31855"/>
                </a:lnTo>
                <a:lnTo>
                  <a:pt x="2286" y="28494"/>
                </a:lnTo>
                <a:lnTo>
                  <a:pt x="1524" y="26970"/>
                </a:lnTo>
                <a:lnTo>
                  <a:pt x="762" y="26208"/>
                </a:lnTo>
                <a:lnTo>
                  <a:pt x="762" y="183180"/>
                </a:lnTo>
                <a:lnTo>
                  <a:pt x="1524" y="183942"/>
                </a:lnTo>
                <a:lnTo>
                  <a:pt x="2286" y="185466"/>
                </a:lnTo>
                <a:lnTo>
                  <a:pt x="4572" y="187752"/>
                </a:lnTo>
                <a:lnTo>
                  <a:pt x="4572" y="188514"/>
                </a:lnTo>
                <a:lnTo>
                  <a:pt x="5334" y="188514"/>
                </a:lnTo>
                <a:lnTo>
                  <a:pt x="8382" y="190038"/>
                </a:lnTo>
                <a:lnTo>
                  <a:pt x="9144" y="190609"/>
                </a:lnTo>
                <a:lnTo>
                  <a:pt x="9144" y="178608"/>
                </a:lnTo>
                <a:lnTo>
                  <a:pt x="9906" y="179370"/>
                </a:lnTo>
                <a:close/>
              </a:path>
              <a:path w="150495" h="201929">
                <a:moveTo>
                  <a:pt x="9652" y="22144"/>
                </a:moveTo>
                <a:lnTo>
                  <a:pt x="9144" y="21636"/>
                </a:lnTo>
                <a:lnTo>
                  <a:pt x="9525" y="22398"/>
                </a:lnTo>
                <a:lnTo>
                  <a:pt x="9652" y="22144"/>
                </a:lnTo>
                <a:close/>
              </a:path>
              <a:path w="150495" h="201929">
                <a:moveTo>
                  <a:pt x="9525" y="22398"/>
                </a:moveTo>
                <a:lnTo>
                  <a:pt x="9144" y="21636"/>
                </a:lnTo>
                <a:lnTo>
                  <a:pt x="9144" y="22398"/>
                </a:lnTo>
                <a:lnTo>
                  <a:pt x="9525" y="22398"/>
                </a:lnTo>
                <a:close/>
              </a:path>
              <a:path w="150495" h="201929">
                <a:moveTo>
                  <a:pt x="9652" y="22652"/>
                </a:moveTo>
                <a:lnTo>
                  <a:pt x="9525" y="22398"/>
                </a:lnTo>
                <a:lnTo>
                  <a:pt x="9144" y="23160"/>
                </a:lnTo>
                <a:lnTo>
                  <a:pt x="9652" y="22652"/>
                </a:lnTo>
                <a:close/>
              </a:path>
              <a:path w="150495" h="201929">
                <a:moveTo>
                  <a:pt x="9906" y="31855"/>
                </a:moveTo>
                <a:lnTo>
                  <a:pt x="9906" y="23160"/>
                </a:lnTo>
                <a:lnTo>
                  <a:pt x="9652" y="22652"/>
                </a:lnTo>
                <a:lnTo>
                  <a:pt x="9144" y="23160"/>
                </a:lnTo>
                <a:lnTo>
                  <a:pt x="9144" y="31519"/>
                </a:lnTo>
                <a:lnTo>
                  <a:pt x="9906" y="31855"/>
                </a:lnTo>
                <a:close/>
              </a:path>
              <a:path w="150495" h="201929">
                <a:moveTo>
                  <a:pt x="11430" y="180894"/>
                </a:moveTo>
                <a:lnTo>
                  <a:pt x="9144" y="178608"/>
                </a:lnTo>
                <a:lnTo>
                  <a:pt x="9906" y="180132"/>
                </a:lnTo>
                <a:lnTo>
                  <a:pt x="9906" y="191181"/>
                </a:lnTo>
                <a:lnTo>
                  <a:pt x="10668" y="191752"/>
                </a:lnTo>
                <a:lnTo>
                  <a:pt x="10668" y="180894"/>
                </a:lnTo>
                <a:lnTo>
                  <a:pt x="11430" y="180894"/>
                </a:lnTo>
                <a:close/>
              </a:path>
              <a:path w="150495" h="201929">
                <a:moveTo>
                  <a:pt x="9906" y="191181"/>
                </a:moveTo>
                <a:lnTo>
                  <a:pt x="9906" y="180132"/>
                </a:lnTo>
                <a:lnTo>
                  <a:pt x="9144" y="178608"/>
                </a:lnTo>
                <a:lnTo>
                  <a:pt x="9144" y="190609"/>
                </a:lnTo>
                <a:lnTo>
                  <a:pt x="9906" y="191181"/>
                </a:lnTo>
                <a:close/>
              </a:path>
              <a:path w="150495" h="201929">
                <a:moveTo>
                  <a:pt x="9906" y="22398"/>
                </a:moveTo>
                <a:lnTo>
                  <a:pt x="9652" y="22144"/>
                </a:lnTo>
                <a:lnTo>
                  <a:pt x="9525" y="22398"/>
                </a:lnTo>
                <a:lnTo>
                  <a:pt x="9906" y="22398"/>
                </a:lnTo>
                <a:close/>
              </a:path>
              <a:path w="150495" h="201929">
                <a:moveTo>
                  <a:pt x="9906" y="22398"/>
                </a:moveTo>
                <a:lnTo>
                  <a:pt x="9525" y="22398"/>
                </a:lnTo>
                <a:lnTo>
                  <a:pt x="9652" y="22652"/>
                </a:lnTo>
                <a:lnTo>
                  <a:pt x="9906" y="22398"/>
                </a:lnTo>
                <a:close/>
              </a:path>
              <a:path w="150495" h="201929">
                <a:moveTo>
                  <a:pt x="9906" y="22398"/>
                </a:moveTo>
                <a:lnTo>
                  <a:pt x="9906" y="21636"/>
                </a:lnTo>
                <a:lnTo>
                  <a:pt x="9652" y="22144"/>
                </a:lnTo>
                <a:lnTo>
                  <a:pt x="9906" y="22398"/>
                </a:lnTo>
                <a:close/>
              </a:path>
              <a:path w="150495" h="201929">
                <a:moveTo>
                  <a:pt x="11430" y="23922"/>
                </a:moveTo>
                <a:lnTo>
                  <a:pt x="9906" y="22398"/>
                </a:lnTo>
                <a:lnTo>
                  <a:pt x="9652" y="22652"/>
                </a:lnTo>
                <a:lnTo>
                  <a:pt x="9906" y="23160"/>
                </a:lnTo>
                <a:lnTo>
                  <a:pt x="9906" y="31855"/>
                </a:lnTo>
                <a:lnTo>
                  <a:pt x="10668" y="32192"/>
                </a:lnTo>
                <a:lnTo>
                  <a:pt x="10668" y="23922"/>
                </a:lnTo>
                <a:lnTo>
                  <a:pt x="11430" y="23922"/>
                </a:lnTo>
                <a:close/>
              </a:path>
              <a:path w="150495" h="201929">
                <a:moveTo>
                  <a:pt x="11430" y="20112"/>
                </a:moveTo>
                <a:lnTo>
                  <a:pt x="10668" y="20874"/>
                </a:lnTo>
                <a:lnTo>
                  <a:pt x="11125" y="20569"/>
                </a:lnTo>
                <a:lnTo>
                  <a:pt x="11430" y="20112"/>
                </a:lnTo>
                <a:close/>
              </a:path>
              <a:path w="150495" h="201929">
                <a:moveTo>
                  <a:pt x="11125" y="20569"/>
                </a:moveTo>
                <a:lnTo>
                  <a:pt x="10668" y="20874"/>
                </a:lnTo>
                <a:lnTo>
                  <a:pt x="10668" y="21255"/>
                </a:lnTo>
                <a:lnTo>
                  <a:pt x="11125" y="20569"/>
                </a:lnTo>
                <a:close/>
              </a:path>
              <a:path w="150495" h="201929">
                <a:moveTo>
                  <a:pt x="139446" y="32155"/>
                </a:moveTo>
                <a:lnTo>
                  <a:pt x="139446" y="23922"/>
                </a:lnTo>
                <a:lnTo>
                  <a:pt x="137160" y="25446"/>
                </a:lnTo>
                <a:lnTo>
                  <a:pt x="110194" y="32776"/>
                </a:lnTo>
                <a:lnTo>
                  <a:pt x="75438" y="35198"/>
                </a:lnTo>
                <a:lnTo>
                  <a:pt x="74375" y="35229"/>
                </a:lnTo>
                <a:lnTo>
                  <a:pt x="39347" y="32634"/>
                </a:lnTo>
                <a:lnTo>
                  <a:pt x="12954" y="24684"/>
                </a:lnTo>
                <a:lnTo>
                  <a:pt x="10668" y="23922"/>
                </a:lnTo>
                <a:lnTo>
                  <a:pt x="10668" y="32192"/>
                </a:lnTo>
                <a:lnTo>
                  <a:pt x="29641" y="40563"/>
                </a:lnTo>
                <a:lnTo>
                  <a:pt x="74375" y="44502"/>
                </a:lnTo>
                <a:lnTo>
                  <a:pt x="75438" y="44509"/>
                </a:lnTo>
                <a:lnTo>
                  <a:pt x="120315" y="40513"/>
                </a:lnTo>
                <a:lnTo>
                  <a:pt x="139446" y="32155"/>
                </a:lnTo>
                <a:close/>
              </a:path>
              <a:path w="150495" h="201929">
                <a:moveTo>
                  <a:pt x="139446" y="191266"/>
                </a:moveTo>
                <a:lnTo>
                  <a:pt x="139446" y="180894"/>
                </a:lnTo>
                <a:lnTo>
                  <a:pt x="137160" y="182418"/>
                </a:lnTo>
                <a:lnTo>
                  <a:pt x="110693" y="189648"/>
                </a:lnTo>
                <a:lnTo>
                  <a:pt x="74375" y="192183"/>
                </a:lnTo>
                <a:lnTo>
                  <a:pt x="38442" y="189649"/>
                </a:lnTo>
                <a:lnTo>
                  <a:pt x="12954" y="181656"/>
                </a:lnTo>
                <a:lnTo>
                  <a:pt x="10668" y="180894"/>
                </a:lnTo>
                <a:lnTo>
                  <a:pt x="10668" y="191752"/>
                </a:lnTo>
                <a:lnTo>
                  <a:pt x="49119" y="200139"/>
                </a:lnTo>
                <a:lnTo>
                  <a:pt x="60960" y="201468"/>
                </a:lnTo>
                <a:lnTo>
                  <a:pt x="89916" y="201468"/>
                </a:lnTo>
                <a:lnTo>
                  <a:pt x="102320" y="199886"/>
                </a:lnTo>
                <a:lnTo>
                  <a:pt x="114904" y="198558"/>
                </a:lnTo>
                <a:lnTo>
                  <a:pt x="127186" y="196208"/>
                </a:lnTo>
                <a:lnTo>
                  <a:pt x="139446" y="191266"/>
                </a:lnTo>
                <a:close/>
              </a:path>
              <a:path w="150495" h="201929">
                <a:moveTo>
                  <a:pt x="11430" y="20366"/>
                </a:moveTo>
                <a:lnTo>
                  <a:pt x="11430" y="20112"/>
                </a:lnTo>
                <a:lnTo>
                  <a:pt x="11125" y="20569"/>
                </a:lnTo>
                <a:lnTo>
                  <a:pt x="11430" y="20366"/>
                </a:lnTo>
                <a:close/>
              </a:path>
              <a:path w="150495" h="201929">
                <a:moveTo>
                  <a:pt x="139446" y="21255"/>
                </a:moveTo>
                <a:lnTo>
                  <a:pt x="139446" y="20874"/>
                </a:lnTo>
                <a:lnTo>
                  <a:pt x="138684" y="20112"/>
                </a:lnTo>
                <a:lnTo>
                  <a:pt x="139446" y="21255"/>
                </a:lnTo>
                <a:close/>
              </a:path>
              <a:path w="150495" h="201929">
                <a:moveTo>
                  <a:pt x="140970" y="31490"/>
                </a:moveTo>
                <a:lnTo>
                  <a:pt x="140970" y="23160"/>
                </a:lnTo>
                <a:lnTo>
                  <a:pt x="140462" y="22652"/>
                </a:lnTo>
                <a:lnTo>
                  <a:pt x="140208" y="23160"/>
                </a:lnTo>
                <a:lnTo>
                  <a:pt x="140208" y="22398"/>
                </a:lnTo>
                <a:lnTo>
                  <a:pt x="138684" y="23922"/>
                </a:lnTo>
                <a:lnTo>
                  <a:pt x="139446" y="23922"/>
                </a:lnTo>
                <a:lnTo>
                  <a:pt x="139446" y="32155"/>
                </a:lnTo>
                <a:lnTo>
                  <a:pt x="140208" y="31822"/>
                </a:lnTo>
                <a:lnTo>
                  <a:pt x="140208" y="23160"/>
                </a:lnTo>
                <a:lnTo>
                  <a:pt x="140462" y="22652"/>
                </a:lnTo>
                <a:lnTo>
                  <a:pt x="140462" y="31711"/>
                </a:lnTo>
                <a:lnTo>
                  <a:pt x="140970" y="31490"/>
                </a:lnTo>
                <a:close/>
              </a:path>
              <a:path w="150495" h="201929">
                <a:moveTo>
                  <a:pt x="140970" y="178608"/>
                </a:moveTo>
                <a:lnTo>
                  <a:pt x="138684" y="180894"/>
                </a:lnTo>
                <a:lnTo>
                  <a:pt x="139446" y="180894"/>
                </a:lnTo>
                <a:lnTo>
                  <a:pt x="139446" y="191266"/>
                </a:lnTo>
                <a:lnTo>
                  <a:pt x="140208" y="190959"/>
                </a:lnTo>
                <a:lnTo>
                  <a:pt x="140208" y="180132"/>
                </a:lnTo>
                <a:lnTo>
                  <a:pt x="140970" y="178608"/>
                </a:lnTo>
                <a:close/>
              </a:path>
              <a:path w="150495" h="201929">
                <a:moveTo>
                  <a:pt x="140462" y="22144"/>
                </a:moveTo>
                <a:lnTo>
                  <a:pt x="140208" y="21636"/>
                </a:lnTo>
                <a:lnTo>
                  <a:pt x="140208" y="22398"/>
                </a:lnTo>
                <a:lnTo>
                  <a:pt x="140462" y="22144"/>
                </a:lnTo>
                <a:close/>
              </a:path>
              <a:path w="150495" h="201929">
                <a:moveTo>
                  <a:pt x="140589" y="22398"/>
                </a:moveTo>
                <a:lnTo>
                  <a:pt x="140462" y="22144"/>
                </a:lnTo>
                <a:lnTo>
                  <a:pt x="140208" y="22398"/>
                </a:lnTo>
                <a:lnTo>
                  <a:pt x="140589" y="22398"/>
                </a:lnTo>
                <a:close/>
              </a:path>
              <a:path w="150495" h="201929">
                <a:moveTo>
                  <a:pt x="140589" y="22398"/>
                </a:moveTo>
                <a:lnTo>
                  <a:pt x="140208" y="22398"/>
                </a:lnTo>
                <a:lnTo>
                  <a:pt x="140462" y="22652"/>
                </a:lnTo>
                <a:lnTo>
                  <a:pt x="140589" y="22398"/>
                </a:lnTo>
                <a:close/>
              </a:path>
              <a:path w="150495" h="201929">
                <a:moveTo>
                  <a:pt x="149352" y="183180"/>
                </a:moveTo>
                <a:lnTo>
                  <a:pt x="149352" y="26208"/>
                </a:lnTo>
                <a:lnTo>
                  <a:pt x="148590" y="26970"/>
                </a:lnTo>
                <a:lnTo>
                  <a:pt x="147828" y="28494"/>
                </a:lnTo>
                <a:lnTo>
                  <a:pt x="140208" y="31822"/>
                </a:lnTo>
                <a:lnTo>
                  <a:pt x="140208" y="179370"/>
                </a:lnTo>
                <a:lnTo>
                  <a:pt x="140970" y="178608"/>
                </a:lnTo>
                <a:lnTo>
                  <a:pt x="140970" y="190652"/>
                </a:lnTo>
                <a:lnTo>
                  <a:pt x="142494" y="190038"/>
                </a:lnTo>
                <a:lnTo>
                  <a:pt x="144780" y="188514"/>
                </a:lnTo>
                <a:lnTo>
                  <a:pt x="145542" y="188514"/>
                </a:lnTo>
                <a:lnTo>
                  <a:pt x="145542" y="187752"/>
                </a:lnTo>
                <a:lnTo>
                  <a:pt x="147828" y="185466"/>
                </a:lnTo>
                <a:lnTo>
                  <a:pt x="148590" y="183942"/>
                </a:lnTo>
                <a:lnTo>
                  <a:pt x="149352" y="183180"/>
                </a:lnTo>
                <a:close/>
              </a:path>
              <a:path w="150495" h="201929">
                <a:moveTo>
                  <a:pt x="140970" y="190652"/>
                </a:moveTo>
                <a:lnTo>
                  <a:pt x="140970" y="178608"/>
                </a:lnTo>
                <a:lnTo>
                  <a:pt x="140208" y="180132"/>
                </a:lnTo>
                <a:lnTo>
                  <a:pt x="140208" y="190959"/>
                </a:lnTo>
                <a:lnTo>
                  <a:pt x="140970" y="190652"/>
                </a:lnTo>
                <a:close/>
              </a:path>
              <a:path w="150495" h="201929">
                <a:moveTo>
                  <a:pt x="140970" y="21636"/>
                </a:moveTo>
                <a:lnTo>
                  <a:pt x="140462" y="22144"/>
                </a:lnTo>
                <a:lnTo>
                  <a:pt x="140589" y="22398"/>
                </a:lnTo>
                <a:lnTo>
                  <a:pt x="140970" y="21636"/>
                </a:lnTo>
                <a:close/>
              </a:path>
              <a:path w="150495" h="201929">
                <a:moveTo>
                  <a:pt x="140970" y="23160"/>
                </a:moveTo>
                <a:lnTo>
                  <a:pt x="140589" y="22398"/>
                </a:lnTo>
                <a:lnTo>
                  <a:pt x="140462" y="22652"/>
                </a:lnTo>
                <a:lnTo>
                  <a:pt x="140970" y="23160"/>
                </a:lnTo>
                <a:close/>
              </a:path>
              <a:path w="150495" h="201929">
                <a:moveTo>
                  <a:pt x="140970" y="22398"/>
                </a:moveTo>
                <a:lnTo>
                  <a:pt x="140970" y="21636"/>
                </a:lnTo>
                <a:lnTo>
                  <a:pt x="140589" y="22398"/>
                </a:lnTo>
                <a:lnTo>
                  <a:pt x="140970" y="22398"/>
                </a:lnTo>
                <a:close/>
              </a:path>
              <a:path w="150495" h="201929">
                <a:moveTo>
                  <a:pt x="150114" y="23160"/>
                </a:moveTo>
                <a:lnTo>
                  <a:pt x="150114" y="22398"/>
                </a:lnTo>
                <a:lnTo>
                  <a:pt x="140589" y="22398"/>
                </a:lnTo>
                <a:lnTo>
                  <a:pt x="140970" y="23160"/>
                </a:lnTo>
                <a:lnTo>
                  <a:pt x="140970" y="31490"/>
                </a:lnTo>
                <a:lnTo>
                  <a:pt x="147828" y="28494"/>
                </a:lnTo>
                <a:lnTo>
                  <a:pt x="148590" y="26970"/>
                </a:lnTo>
                <a:lnTo>
                  <a:pt x="149352" y="26208"/>
                </a:lnTo>
                <a:lnTo>
                  <a:pt x="149352" y="25446"/>
                </a:lnTo>
                <a:lnTo>
                  <a:pt x="150114" y="23160"/>
                </a:lnTo>
                <a:close/>
              </a:path>
              <a:path w="150495" h="201929">
                <a:moveTo>
                  <a:pt x="150114" y="180132"/>
                </a:moveTo>
                <a:lnTo>
                  <a:pt x="150114" y="23160"/>
                </a:lnTo>
                <a:lnTo>
                  <a:pt x="149352" y="25446"/>
                </a:lnTo>
                <a:lnTo>
                  <a:pt x="149352" y="182418"/>
                </a:lnTo>
                <a:lnTo>
                  <a:pt x="150114" y="180132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5334" y="4786974"/>
            <a:ext cx="150114" cy="1972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25334" y="4786974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4" y="22769"/>
                </a:moveTo>
                <a:lnTo>
                  <a:pt x="150114" y="21245"/>
                </a:lnTo>
                <a:lnTo>
                  <a:pt x="149352" y="19721"/>
                </a:lnTo>
                <a:lnTo>
                  <a:pt x="149352" y="18197"/>
                </a:lnTo>
                <a:lnTo>
                  <a:pt x="147828" y="16673"/>
                </a:lnTo>
                <a:lnTo>
                  <a:pt x="147828" y="15911"/>
                </a:lnTo>
                <a:lnTo>
                  <a:pt x="147066" y="15911"/>
                </a:lnTo>
                <a:lnTo>
                  <a:pt x="145542" y="13625"/>
                </a:lnTo>
                <a:lnTo>
                  <a:pt x="144780" y="13625"/>
                </a:lnTo>
                <a:lnTo>
                  <a:pt x="116519" y="3372"/>
                </a:lnTo>
                <a:lnTo>
                  <a:pt x="77152" y="0"/>
                </a:lnTo>
                <a:lnTo>
                  <a:pt x="37309" y="2868"/>
                </a:lnTo>
                <a:lnTo>
                  <a:pt x="7620" y="11339"/>
                </a:lnTo>
                <a:lnTo>
                  <a:pt x="5334" y="13625"/>
                </a:lnTo>
                <a:lnTo>
                  <a:pt x="4572" y="13625"/>
                </a:lnTo>
                <a:lnTo>
                  <a:pt x="3048" y="15911"/>
                </a:lnTo>
                <a:lnTo>
                  <a:pt x="2286" y="15911"/>
                </a:lnTo>
                <a:lnTo>
                  <a:pt x="2286" y="16673"/>
                </a:lnTo>
                <a:lnTo>
                  <a:pt x="1524" y="18197"/>
                </a:lnTo>
                <a:lnTo>
                  <a:pt x="762" y="18959"/>
                </a:lnTo>
                <a:lnTo>
                  <a:pt x="762" y="19721"/>
                </a:lnTo>
                <a:lnTo>
                  <a:pt x="0" y="21245"/>
                </a:lnTo>
                <a:lnTo>
                  <a:pt x="0" y="22769"/>
                </a:lnTo>
                <a:lnTo>
                  <a:pt x="9144" y="22769"/>
                </a:lnTo>
                <a:lnTo>
                  <a:pt x="9144" y="22007"/>
                </a:lnTo>
                <a:lnTo>
                  <a:pt x="9398" y="22261"/>
                </a:lnTo>
                <a:lnTo>
                  <a:pt x="9906" y="21245"/>
                </a:lnTo>
                <a:lnTo>
                  <a:pt x="9906" y="22007"/>
                </a:lnTo>
                <a:lnTo>
                  <a:pt x="11430" y="20483"/>
                </a:lnTo>
                <a:lnTo>
                  <a:pt x="11430" y="20737"/>
                </a:lnTo>
                <a:lnTo>
                  <a:pt x="12954" y="19721"/>
                </a:lnTo>
                <a:lnTo>
                  <a:pt x="39649" y="12118"/>
                </a:lnTo>
                <a:lnTo>
                  <a:pt x="75285" y="9644"/>
                </a:lnTo>
                <a:lnTo>
                  <a:pt x="110884" y="12200"/>
                </a:lnTo>
                <a:lnTo>
                  <a:pt x="137922" y="19721"/>
                </a:lnTo>
                <a:lnTo>
                  <a:pt x="140208" y="22007"/>
                </a:lnTo>
                <a:lnTo>
                  <a:pt x="140208" y="21245"/>
                </a:lnTo>
                <a:lnTo>
                  <a:pt x="140665" y="22159"/>
                </a:lnTo>
                <a:lnTo>
                  <a:pt x="140970" y="21245"/>
                </a:lnTo>
                <a:lnTo>
                  <a:pt x="140970" y="22769"/>
                </a:lnTo>
                <a:lnTo>
                  <a:pt x="150114" y="22769"/>
                </a:lnTo>
                <a:close/>
              </a:path>
              <a:path w="150495" h="201929">
                <a:moveTo>
                  <a:pt x="9906" y="33884"/>
                </a:moveTo>
                <a:lnTo>
                  <a:pt x="9906" y="23531"/>
                </a:lnTo>
                <a:lnTo>
                  <a:pt x="9525" y="22769"/>
                </a:lnTo>
                <a:lnTo>
                  <a:pt x="0" y="22769"/>
                </a:lnTo>
                <a:lnTo>
                  <a:pt x="0" y="23531"/>
                </a:lnTo>
                <a:lnTo>
                  <a:pt x="762" y="25055"/>
                </a:lnTo>
                <a:lnTo>
                  <a:pt x="762" y="26579"/>
                </a:lnTo>
                <a:lnTo>
                  <a:pt x="1524" y="26579"/>
                </a:lnTo>
                <a:lnTo>
                  <a:pt x="2286" y="28103"/>
                </a:lnTo>
                <a:lnTo>
                  <a:pt x="2286" y="28865"/>
                </a:lnTo>
                <a:lnTo>
                  <a:pt x="3048" y="28865"/>
                </a:lnTo>
                <a:lnTo>
                  <a:pt x="3048" y="29627"/>
                </a:lnTo>
                <a:lnTo>
                  <a:pt x="4572" y="31151"/>
                </a:lnTo>
                <a:lnTo>
                  <a:pt x="5334" y="31151"/>
                </a:lnTo>
                <a:lnTo>
                  <a:pt x="5334" y="31913"/>
                </a:lnTo>
                <a:lnTo>
                  <a:pt x="8382" y="33437"/>
                </a:lnTo>
                <a:lnTo>
                  <a:pt x="9906" y="33884"/>
                </a:lnTo>
                <a:close/>
              </a:path>
              <a:path w="150495" h="201929">
                <a:moveTo>
                  <a:pt x="762" y="182027"/>
                </a:moveTo>
                <a:lnTo>
                  <a:pt x="762" y="25055"/>
                </a:lnTo>
                <a:lnTo>
                  <a:pt x="0" y="23531"/>
                </a:lnTo>
                <a:lnTo>
                  <a:pt x="0" y="180503"/>
                </a:lnTo>
                <a:lnTo>
                  <a:pt x="762" y="182027"/>
                </a:lnTo>
                <a:close/>
              </a:path>
              <a:path w="150495" h="201929">
                <a:moveTo>
                  <a:pt x="3048" y="185837"/>
                </a:moveTo>
                <a:lnTo>
                  <a:pt x="3048" y="28865"/>
                </a:lnTo>
                <a:lnTo>
                  <a:pt x="2286" y="28865"/>
                </a:lnTo>
                <a:lnTo>
                  <a:pt x="2286" y="28103"/>
                </a:lnTo>
                <a:lnTo>
                  <a:pt x="1524" y="26579"/>
                </a:lnTo>
                <a:lnTo>
                  <a:pt x="762" y="26579"/>
                </a:lnTo>
                <a:lnTo>
                  <a:pt x="762" y="183551"/>
                </a:lnTo>
                <a:lnTo>
                  <a:pt x="1524" y="183551"/>
                </a:lnTo>
                <a:lnTo>
                  <a:pt x="2286" y="185837"/>
                </a:lnTo>
                <a:lnTo>
                  <a:pt x="3048" y="185837"/>
                </a:lnTo>
                <a:close/>
              </a:path>
              <a:path w="150495" h="201929">
                <a:moveTo>
                  <a:pt x="5334" y="188123"/>
                </a:moveTo>
                <a:lnTo>
                  <a:pt x="5334" y="31151"/>
                </a:lnTo>
                <a:lnTo>
                  <a:pt x="4572" y="31151"/>
                </a:lnTo>
                <a:lnTo>
                  <a:pt x="3048" y="29627"/>
                </a:lnTo>
                <a:lnTo>
                  <a:pt x="3048" y="186599"/>
                </a:lnTo>
                <a:lnTo>
                  <a:pt x="4572" y="188123"/>
                </a:lnTo>
                <a:lnTo>
                  <a:pt x="5334" y="188123"/>
                </a:lnTo>
                <a:close/>
              </a:path>
              <a:path w="150495" h="201929">
                <a:moveTo>
                  <a:pt x="9906" y="179741"/>
                </a:moveTo>
                <a:lnTo>
                  <a:pt x="9906" y="33884"/>
                </a:lnTo>
                <a:lnTo>
                  <a:pt x="8382" y="33437"/>
                </a:lnTo>
                <a:lnTo>
                  <a:pt x="5334" y="31913"/>
                </a:lnTo>
                <a:lnTo>
                  <a:pt x="5334" y="188885"/>
                </a:lnTo>
                <a:lnTo>
                  <a:pt x="8382" y="190409"/>
                </a:lnTo>
                <a:lnTo>
                  <a:pt x="9144" y="190637"/>
                </a:lnTo>
                <a:lnTo>
                  <a:pt x="9144" y="178979"/>
                </a:lnTo>
                <a:lnTo>
                  <a:pt x="9906" y="179741"/>
                </a:lnTo>
                <a:close/>
              </a:path>
              <a:path w="150495" h="201929">
                <a:moveTo>
                  <a:pt x="9398" y="22261"/>
                </a:moveTo>
                <a:lnTo>
                  <a:pt x="9144" y="22007"/>
                </a:lnTo>
                <a:lnTo>
                  <a:pt x="9334" y="22388"/>
                </a:lnTo>
                <a:close/>
              </a:path>
              <a:path w="150495" h="201929">
                <a:moveTo>
                  <a:pt x="9334" y="22388"/>
                </a:moveTo>
                <a:lnTo>
                  <a:pt x="9144" y="22007"/>
                </a:lnTo>
                <a:lnTo>
                  <a:pt x="9144" y="22769"/>
                </a:lnTo>
                <a:lnTo>
                  <a:pt x="9334" y="22388"/>
                </a:lnTo>
                <a:close/>
              </a:path>
              <a:path w="150495" h="201929">
                <a:moveTo>
                  <a:pt x="9398" y="22515"/>
                </a:moveTo>
                <a:lnTo>
                  <a:pt x="9144" y="22769"/>
                </a:lnTo>
                <a:lnTo>
                  <a:pt x="9398" y="22515"/>
                </a:lnTo>
                <a:close/>
              </a:path>
              <a:path w="150495" h="201929">
                <a:moveTo>
                  <a:pt x="9525" y="22769"/>
                </a:moveTo>
                <a:lnTo>
                  <a:pt x="9398" y="22515"/>
                </a:lnTo>
                <a:lnTo>
                  <a:pt x="9144" y="22769"/>
                </a:lnTo>
                <a:lnTo>
                  <a:pt x="9525" y="22769"/>
                </a:lnTo>
                <a:close/>
              </a:path>
              <a:path w="150495" h="201929">
                <a:moveTo>
                  <a:pt x="11430" y="191319"/>
                </a:moveTo>
                <a:lnTo>
                  <a:pt x="11430" y="181265"/>
                </a:lnTo>
                <a:lnTo>
                  <a:pt x="9144" y="178979"/>
                </a:lnTo>
                <a:lnTo>
                  <a:pt x="9906" y="180503"/>
                </a:lnTo>
                <a:lnTo>
                  <a:pt x="9906" y="190864"/>
                </a:lnTo>
                <a:lnTo>
                  <a:pt x="11430" y="191319"/>
                </a:lnTo>
                <a:close/>
              </a:path>
              <a:path w="150495" h="201929">
                <a:moveTo>
                  <a:pt x="9906" y="190864"/>
                </a:moveTo>
                <a:lnTo>
                  <a:pt x="9906" y="180503"/>
                </a:lnTo>
                <a:lnTo>
                  <a:pt x="9144" y="178979"/>
                </a:lnTo>
                <a:lnTo>
                  <a:pt x="9144" y="190637"/>
                </a:lnTo>
                <a:lnTo>
                  <a:pt x="9906" y="190864"/>
                </a:lnTo>
                <a:close/>
              </a:path>
              <a:path w="150495" h="201929">
                <a:moveTo>
                  <a:pt x="9906" y="22007"/>
                </a:moveTo>
                <a:lnTo>
                  <a:pt x="9906" y="21245"/>
                </a:lnTo>
                <a:lnTo>
                  <a:pt x="9398" y="22261"/>
                </a:lnTo>
                <a:lnTo>
                  <a:pt x="9906" y="22007"/>
                </a:lnTo>
                <a:close/>
              </a:path>
              <a:path w="150495" h="201929">
                <a:moveTo>
                  <a:pt x="9906" y="22769"/>
                </a:moveTo>
                <a:lnTo>
                  <a:pt x="9525" y="22388"/>
                </a:lnTo>
                <a:lnTo>
                  <a:pt x="9525" y="22769"/>
                </a:lnTo>
                <a:lnTo>
                  <a:pt x="9906" y="22769"/>
                </a:lnTo>
                <a:close/>
              </a:path>
              <a:path w="150495" h="201929">
                <a:moveTo>
                  <a:pt x="9906" y="22769"/>
                </a:moveTo>
                <a:lnTo>
                  <a:pt x="9906" y="22007"/>
                </a:lnTo>
                <a:lnTo>
                  <a:pt x="9525" y="22388"/>
                </a:lnTo>
                <a:lnTo>
                  <a:pt x="9906" y="22769"/>
                </a:lnTo>
                <a:close/>
              </a:path>
              <a:path w="150495" h="201929">
                <a:moveTo>
                  <a:pt x="11430" y="34332"/>
                </a:moveTo>
                <a:lnTo>
                  <a:pt x="11430" y="24293"/>
                </a:lnTo>
                <a:lnTo>
                  <a:pt x="9906" y="22769"/>
                </a:lnTo>
                <a:lnTo>
                  <a:pt x="9525" y="22769"/>
                </a:lnTo>
                <a:lnTo>
                  <a:pt x="9906" y="23531"/>
                </a:lnTo>
                <a:lnTo>
                  <a:pt x="9906" y="33884"/>
                </a:lnTo>
                <a:lnTo>
                  <a:pt x="11430" y="34332"/>
                </a:lnTo>
                <a:close/>
              </a:path>
              <a:path w="150495" h="201929">
                <a:moveTo>
                  <a:pt x="11430" y="20737"/>
                </a:moveTo>
                <a:lnTo>
                  <a:pt x="11430" y="20483"/>
                </a:lnTo>
                <a:lnTo>
                  <a:pt x="10668" y="21245"/>
                </a:lnTo>
                <a:lnTo>
                  <a:pt x="11430" y="20737"/>
                </a:lnTo>
                <a:close/>
              </a:path>
              <a:path w="150495" h="201929">
                <a:moveTo>
                  <a:pt x="139446" y="23531"/>
                </a:moveTo>
                <a:lnTo>
                  <a:pt x="137160" y="25055"/>
                </a:lnTo>
                <a:lnTo>
                  <a:pt x="111432" y="32670"/>
                </a:lnTo>
                <a:lnTo>
                  <a:pt x="75047" y="35208"/>
                </a:lnTo>
                <a:lnTo>
                  <a:pt x="38674" y="32670"/>
                </a:lnTo>
                <a:lnTo>
                  <a:pt x="12954" y="25055"/>
                </a:lnTo>
                <a:lnTo>
                  <a:pt x="10668" y="23531"/>
                </a:lnTo>
                <a:lnTo>
                  <a:pt x="11430" y="24293"/>
                </a:lnTo>
                <a:lnTo>
                  <a:pt x="11430" y="34332"/>
                </a:lnTo>
                <a:lnTo>
                  <a:pt x="37638" y="42027"/>
                </a:lnTo>
                <a:lnTo>
                  <a:pt x="75285" y="44838"/>
                </a:lnTo>
                <a:lnTo>
                  <a:pt x="113009" y="41949"/>
                </a:lnTo>
                <a:lnTo>
                  <a:pt x="138684" y="34537"/>
                </a:lnTo>
                <a:lnTo>
                  <a:pt x="138684" y="24293"/>
                </a:lnTo>
                <a:lnTo>
                  <a:pt x="139446" y="23531"/>
                </a:lnTo>
                <a:close/>
              </a:path>
              <a:path w="150495" h="201929">
                <a:moveTo>
                  <a:pt x="139446" y="180503"/>
                </a:moveTo>
                <a:lnTo>
                  <a:pt x="137160" y="182027"/>
                </a:lnTo>
                <a:lnTo>
                  <a:pt x="111748" y="189685"/>
                </a:lnTo>
                <a:lnTo>
                  <a:pt x="75047" y="192238"/>
                </a:lnTo>
                <a:lnTo>
                  <a:pt x="38351" y="189685"/>
                </a:lnTo>
                <a:lnTo>
                  <a:pt x="12954" y="182027"/>
                </a:lnTo>
                <a:lnTo>
                  <a:pt x="10668" y="180503"/>
                </a:lnTo>
                <a:lnTo>
                  <a:pt x="11430" y="181265"/>
                </a:lnTo>
                <a:lnTo>
                  <a:pt x="11430" y="191319"/>
                </a:lnTo>
                <a:lnTo>
                  <a:pt x="37309" y="199050"/>
                </a:lnTo>
                <a:lnTo>
                  <a:pt x="75285" y="201810"/>
                </a:lnTo>
                <a:lnTo>
                  <a:pt x="113229" y="198873"/>
                </a:lnTo>
                <a:lnTo>
                  <a:pt x="138684" y="191511"/>
                </a:lnTo>
                <a:lnTo>
                  <a:pt x="138684" y="181265"/>
                </a:lnTo>
                <a:lnTo>
                  <a:pt x="139446" y="180503"/>
                </a:lnTo>
                <a:close/>
              </a:path>
              <a:path w="150495" h="201929">
                <a:moveTo>
                  <a:pt x="140970" y="33877"/>
                </a:moveTo>
                <a:lnTo>
                  <a:pt x="140970" y="23531"/>
                </a:lnTo>
                <a:lnTo>
                  <a:pt x="140716" y="22769"/>
                </a:lnTo>
                <a:lnTo>
                  <a:pt x="140208" y="23531"/>
                </a:lnTo>
                <a:lnTo>
                  <a:pt x="140208" y="22769"/>
                </a:lnTo>
                <a:lnTo>
                  <a:pt x="138684" y="24293"/>
                </a:lnTo>
                <a:lnTo>
                  <a:pt x="138684" y="34537"/>
                </a:lnTo>
                <a:lnTo>
                  <a:pt x="140208" y="34097"/>
                </a:lnTo>
                <a:lnTo>
                  <a:pt x="140208" y="23531"/>
                </a:lnTo>
                <a:lnTo>
                  <a:pt x="140462" y="22769"/>
                </a:lnTo>
                <a:lnTo>
                  <a:pt x="140462" y="34024"/>
                </a:lnTo>
                <a:lnTo>
                  <a:pt x="140970" y="33877"/>
                </a:lnTo>
                <a:close/>
              </a:path>
              <a:path w="150495" h="201929">
                <a:moveTo>
                  <a:pt x="140970" y="190850"/>
                </a:moveTo>
                <a:lnTo>
                  <a:pt x="140970" y="178979"/>
                </a:lnTo>
                <a:lnTo>
                  <a:pt x="140208" y="180503"/>
                </a:lnTo>
                <a:lnTo>
                  <a:pt x="140208" y="179741"/>
                </a:lnTo>
                <a:lnTo>
                  <a:pt x="138684" y="181265"/>
                </a:lnTo>
                <a:lnTo>
                  <a:pt x="138684" y="191511"/>
                </a:lnTo>
                <a:lnTo>
                  <a:pt x="140970" y="190850"/>
                </a:lnTo>
                <a:close/>
              </a:path>
              <a:path w="150495" h="201929">
                <a:moveTo>
                  <a:pt x="140665" y="22159"/>
                </a:moveTo>
                <a:lnTo>
                  <a:pt x="140208" y="21245"/>
                </a:lnTo>
                <a:lnTo>
                  <a:pt x="140589" y="22388"/>
                </a:lnTo>
                <a:lnTo>
                  <a:pt x="140665" y="22159"/>
                </a:lnTo>
                <a:close/>
              </a:path>
              <a:path w="150495" h="201929">
                <a:moveTo>
                  <a:pt x="140589" y="22769"/>
                </a:moveTo>
                <a:lnTo>
                  <a:pt x="140208" y="23531"/>
                </a:lnTo>
                <a:lnTo>
                  <a:pt x="140589" y="22769"/>
                </a:lnTo>
                <a:close/>
              </a:path>
              <a:path w="150495" h="201929">
                <a:moveTo>
                  <a:pt x="144780" y="188885"/>
                </a:moveTo>
                <a:lnTo>
                  <a:pt x="144780" y="31913"/>
                </a:lnTo>
                <a:lnTo>
                  <a:pt x="142494" y="33437"/>
                </a:lnTo>
                <a:lnTo>
                  <a:pt x="140208" y="34097"/>
                </a:lnTo>
                <a:lnTo>
                  <a:pt x="140208" y="179741"/>
                </a:lnTo>
                <a:lnTo>
                  <a:pt x="140970" y="178217"/>
                </a:lnTo>
                <a:lnTo>
                  <a:pt x="140970" y="190850"/>
                </a:lnTo>
                <a:lnTo>
                  <a:pt x="142494" y="190409"/>
                </a:lnTo>
                <a:lnTo>
                  <a:pt x="144780" y="188885"/>
                </a:lnTo>
                <a:close/>
              </a:path>
              <a:path w="150495" h="201929">
                <a:moveTo>
                  <a:pt x="140970" y="178979"/>
                </a:moveTo>
                <a:lnTo>
                  <a:pt x="140970" y="178217"/>
                </a:lnTo>
                <a:lnTo>
                  <a:pt x="140208" y="180503"/>
                </a:lnTo>
                <a:lnTo>
                  <a:pt x="140970" y="178979"/>
                </a:lnTo>
                <a:close/>
              </a:path>
              <a:path w="150495" h="201929">
                <a:moveTo>
                  <a:pt x="140665" y="22617"/>
                </a:moveTo>
                <a:lnTo>
                  <a:pt x="140589" y="22388"/>
                </a:lnTo>
                <a:lnTo>
                  <a:pt x="140462" y="22769"/>
                </a:lnTo>
                <a:lnTo>
                  <a:pt x="140665" y="22617"/>
                </a:lnTo>
                <a:close/>
              </a:path>
              <a:path w="150495" h="201929">
                <a:moveTo>
                  <a:pt x="140779" y="22388"/>
                </a:moveTo>
                <a:lnTo>
                  <a:pt x="140665" y="22159"/>
                </a:lnTo>
                <a:lnTo>
                  <a:pt x="140589" y="22388"/>
                </a:lnTo>
                <a:lnTo>
                  <a:pt x="140779" y="22388"/>
                </a:lnTo>
                <a:close/>
              </a:path>
              <a:path w="150495" h="201929">
                <a:moveTo>
                  <a:pt x="140716" y="22769"/>
                </a:moveTo>
                <a:lnTo>
                  <a:pt x="140665" y="22617"/>
                </a:lnTo>
                <a:lnTo>
                  <a:pt x="140589" y="22769"/>
                </a:lnTo>
                <a:close/>
              </a:path>
              <a:path w="150495" h="201929">
                <a:moveTo>
                  <a:pt x="140970" y="22007"/>
                </a:moveTo>
                <a:lnTo>
                  <a:pt x="140970" y="21245"/>
                </a:lnTo>
                <a:lnTo>
                  <a:pt x="140665" y="22159"/>
                </a:lnTo>
                <a:lnTo>
                  <a:pt x="140779" y="22388"/>
                </a:lnTo>
                <a:lnTo>
                  <a:pt x="140970" y="22007"/>
                </a:lnTo>
                <a:close/>
              </a:path>
              <a:path w="150495" h="201929">
                <a:moveTo>
                  <a:pt x="140970" y="22769"/>
                </a:moveTo>
                <a:lnTo>
                  <a:pt x="140779" y="22388"/>
                </a:lnTo>
                <a:lnTo>
                  <a:pt x="140665" y="22617"/>
                </a:lnTo>
                <a:lnTo>
                  <a:pt x="140716" y="22769"/>
                </a:lnTo>
                <a:lnTo>
                  <a:pt x="140970" y="22769"/>
                </a:lnTo>
                <a:close/>
              </a:path>
              <a:path w="150495" h="201929">
                <a:moveTo>
                  <a:pt x="150114" y="23531"/>
                </a:moveTo>
                <a:lnTo>
                  <a:pt x="150114" y="22769"/>
                </a:lnTo>
                <a:lnTo>
                  <a:pt x="140716" y="22769"/>
                </a:lnTo>
                <a:lnTo>
                  <a:pt x="140970" y="23531"/>
                </a:lnTo>
                <a:lnTo>
                  <a:pt x="140970" y="33877"/>
                </a:lnTo>
                <a:lnTo>
                  <a:pt x="142494" y="33437"/>
                </a:lnTo>
                <a:lnTo>
                  <a:pt x="144780" y="31913"/>
                </a:lnTo>
                <a:lnTo>
                  <a:pt x="144780" y="31151"/>
                </a:lnTo>
                <a:lnTo>
                  <a:pt x="145542" y="31151"/>
                </a:lnTo>
                <a:lnTo>
                  <a:pt x="147828" y="28865"/>
                </a:lnTo>
                <a:lnTo>
                  <a:pt x="147828" y="28103"/>
                </a:lnTo>
                <a:lnTo>
                  <a:pt x="149352" y="26579"/>
                </a:lnTo>
                <a:lnTo>
                  <a:pt x="149352" y="25055"/>
                </a:lnTo>
                <a:lnTo>
                  <a:pt x="150114" y="23531"/>
                </a:lnTo>
                <a:close/>
              </a:path>
              <a:path w="150495" h="201929">
                <a:moveTo>
                  <a:pt x="140970" y="22769"/>
                </a:moveTo>
                <a:lnTo>
                  <a:pt x="140970" y="22007"/>
                </a:lnTo>
                <a:lnTo>
                  <a:pt x="140779" y="22388"/>
                </a:lnTo>
                <a:lnTo>
                  <a:pt x="140970" y="22769"/>
                </a:lnTo>
                <a:close/>
              </a:path>
              <a:path w="150495" h="201929">
                <a:moveTo>
                  <a:pt x="149352" y="183551"/>
                </a:moveTo>
                <a:lnTo>
                  <a:pt x="149352" y="26579"/>
                </a:lnTo>
                <a:lnTo>
                  <a:pt x="147828" y="28103"/>
                </a:lnTo>
                <a:lnTo>
                  <a:pt x="147828" y="28865"/>
                </a:lnTo>
                <a:lnTo>
                  <a:pt x="145542" y="31151"/>
                </a:lnTo>
                <a:lnTo>
                  <a:pt x="144780" y="31151"/>
                </a:lnTo>
                <a:lnTo>
                  <a:pt x="144780" y="188123"/>
                </a:lnTo>
                <a:lnTo>
                  <a:pt x="145542" y="188123"/>
                </a:lnTo>
                <a:lnTo>
                  <a:pt x="147828" y="185837"/>
                </a:lnTo>
                <a:lnTo>
                  <a:pt x="149352" y="183551"/>
                </a:lnTo>
                <a:close/>
              </a:path>
              <a:path w="150495" h="201929">
                <a:moveTo>
                  <a:pt x="150114" y="180503"/>
                </a:moveTo>
                <a:lnTo>
                  <a:pt x="150114" y="23531"/>
                </a:lnTo>
                <a:lnTo>
                  <a:pt x="149352" y="25055"/>
                </a:lnTo>
                <a:lnTo>
                  <a:pt x="149352" y="182027"/>
                </a:lnTo>
                <a:lnTo>
                  <a:pt x="150114" y="180503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63853" y="4785045"/>
            <a:ext cx="150113" cy="1969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63853" y="4785045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3" y="22412"/>
                </a:moveTo>
                <a:lnTo>
                  <a:pt x="150113" y="21650"/>
                </a:lnTo>
                <a:lnTo>
                  <a:pt x="149351" y="21650"/>
                </a:lnTo>
                <a:lnTo>
                  <a:pt x="149351" y="18602"/>
                </a:lnTo>
                <a:lnTo>
                  <a:pt x="148589" y="17840"/>
                </a:lnTo>
                <a:lnTo>
                  <a:pt x="147827" y="16316"/>
                </a:lnTo>
                <a:lnTo>
                  <a:pt x="144779" y="13268"/>
                </a:lnTo>
                <a:lnTo>
                  <a:pt x="141731" y="10982"/>
                </a:lnTo>
                <a:lnTo>
                  <a:pt x="113263" y="2743"/>
                </a:lnTo>
                <a:lnTo>
                  <a:pt x="74252" y="0"/>
                </a:lnTo>
                <a:lnTo>
                  <a:pt x="35452" y="2938"/>
                </a:lnTo>
                <a:lnTo>
                  <a:pt x="7619" y="11744"/>
                </a:lnTo>
                <a:lnTo>
                  <a:pt x="5333" y="13268"/>
                </a:lnTo>
                <a:lnTo>
                  <a:pt x="4571" y="13268"/>
                </a:lnTo>
                <a:lnTo>
                  <a:pt x="4571" y="14030"/>
                </a:lnTo>
                <a:lnTo>
                  <a:pt x="3047" y="15554"/>
                </a:lnTo>
                <a:lnTo>
                  <a:pt x="2285" y="15554"/>
                </a:lnTo>
                <a:lnTo>
                  <a:pt x="2285" y="16316"/>
                </a:lnTo>
                <a:lnTo>
                  <a:pt x="761" y="17840"/>
                </a:lnTo>
                <a:lnTo>
                  <a:pt x="761" y="19364"/>
                </a:lnTo>
                <a:lnTo>
                  <a:pt x="0" y="21650"/>
                </a:lnTo>
                <a:lnTo>
                  <a:pt x="0" y="22412"/>
                </a:lnTo>
                <a:lnTo>
                  <a:pt x="9143" y="22412"/>
                </a:lnTo>
                <a:lnTo>
                  <a:pt x="9143" y="21650"/>
                </a:lnTo>
                <a:lnTo>
                  <a:pt x="9334" y="22031"/>
                </a:lnTo>
                <a:lnTo>
                  <a:pt x="9905" y="20888"/>
                </a:lnTo>
                <a:lnTo>
                  <a:pt x="9905" y="21650"/>
                </a:lnTo>
                <a:lnTo>
                  <a:pt x="11429" y="20126"/>
                </a:lnTo>
                <a:lnTo>
                  <a:pt x="11429" y="20380"/>
                </a:lnTo>
                <a:lnTo>
                  <a:pt x="12953" y="19364"/>
                </a:lnTo>
                <a:lnTo>
                  <a:pt x="40280" y="11820"/>
                </a:lnTo>
                <a:lnTo>
                  <a:pt x="74966" y="9325"/>
                </a:lnTo>
                <a:lnTo>
                  <a:pt x="109691" y="11849"/>
                </a:lnTo>
                <a:lnTo>
                  <a:pt x="137159" y="19364"/>
                </a:lnTo>
                <a:lnTo>
                  <a:pt x="138683" y="20380"/>
                </a:lnTo>
                <a:lnTo>
                  <a:pt x="138683" y="20126"/>
                </a:lnTo>
                <a:lnTo>
                  <a:pt x="139445" y="20888"/>
                </a:lnTo>
                <a:lnTo>
                  <a:pt x="140207" y="22031"/>
                </a:lnTo>
                <a:lnTo>
                  <a:pt x="140207" y="21650"/>
                </a:lnTo>
                <a:lnTo>
                  <a:pt x="140461" y="22158"/>
                </a:lnTo>
                <a:lnTo>
                  <a:pt x="140969" y="21650"/>
                </a:lnTo>
                <a:lnTo>
                  <a:pt x="140969" y="22412"/>
                </a:lnTo>
                <a:lnTo>
                  <a:pt x="150113" y="22412"/>
                </a:lnTo>
                <a:close/>
              </a:path>
              <a:path w="150495" h="201929">
                <a:moveTo>
                  <a:pt x="9905" y="33556"/>
                </a:moveTo>
                <a:lnTo>
                  <a:pt x="9905" y="23174"/>
                </a:lnTo>
                <a:lnTo>
                  <a:pt x="9524" y="22793"/>
                </a:lnTo>
                <a:lnTo>
                  <a:pt x="9334" y="22793"/>
                </a:lnTo>
                <a:lnTo>
                  <a:pt x="9143" y="23174"/>
                </a:lnTo>
                <a:lnTo>
                  <a:pt x="9143" y="22412"/>
                </a:lnTo>
                <a:lnTo>
                  <a:pt x="0" y="22412"/>
                </a:lnTo>
                <a:lnTo>
                  <a:pt x="0" y="23174"/>
                </a:lnTo>
                <a:lnTo>
                  <a:pt x="761" y="25460"/>
                </a:lnTo>
                <a:lnTo>
                  <a:pt x="761" y="26222"/>
                </a:lnTo>
                <a:lnTo>
                  <a:pt x="2285" y="28508"/>
                </a:lnTo>
                <a:lnTo>
                  <a:pt x="2285" y="29270"/>
                </a:lnTo>
                <a:lnTo>
                  <a:pt x="3047" y="29270"/>
                </a:lnTo>
                <a:lnTo>
                  <a:pt x="4571" y="30794"/>
                </a:lnTo>
                <a:lnTo>
                  <a:pt x="4571" y="31556"/>
                </a:lnTo>
                <a:lnTo>
                  <a:pt x="5333" y="31556"/>
                </a:lnTo>
                <a:lnTo>
                  <a:pt x="8381" y="33080"/>
                </a:lnTo>
                <a:lnTo>
                  <a:pt x="9143" y="33318"/>
                </a:lnTo>
                <a:lnTo>
                  <a:pt x="9143" y="23174"/>
                </a:lnTo>
                <a:lnTo>
                  <a:pt x="9334" y="22602"/>
                </a:lnTo>
                <a:lnTo>
                  <a:pt x="9334" y="33377"/>
                </a:lnTo>
                <a:lnTo>
                  <a:pt x="9905" y="33556"/>
                </a:lnTo>
                <a:close/>
              </a:path>
              <a:path w="150495" h="201929">
                <a:moveTo>
                  <a:pt x="761" y="182432"/>
                </a:moveTo>
                <a:lnTo>
                  <a:pt x="761" y="25460"/>
                </a:lnTo>
                <a:lnTo>
                  <a:pt x="0" y="23174"/>
                </a:lnTo>
                <a:lnTo>
                  <a:pt x="0" y="180146"/>
                </a:lnTo>
                <a:lnTo>
                  <a:pt x="761" y="182432"/>
                </a:lnTo>
                <a:close/>
              </a:path>
              <a:path w="150495" h="201929">
                <a:moveTo>
                  <a:pt x="2285" y="185480"/>
                </a:moveTo>
                <a:lnTo>
                  <a:pt x="2285" y="28508"/>
                </a:lnTo>
                <a:lnTo>
                  <a:pt x="761" y="26222"/>
                </a:lnTo>
                <a:lnTo>
                  <a:pt x="761" y="183956"/>
                </a:lnTo>
                <a:lnTo>
                  <a:pt x="2285" y="185480"/>
                </a:lnTo>
                <a:close/>
              </a:path>
              <a:path w="150495" h="201929">
                <a:moveTo>
                  <a:pt x="4571" y="187766"/>
                </a:moveTo>
                <a:lnTo>
                  <a:pt x="4571" y="30794"/>
                </a:lnTo>
                <a:lnTo>
                  <a:pt x="3047" y="29270"/>
                </a:lnTo>
                <a:lnTo>
                  <a:pt x="2285" y="29270"/>
                </a:lnTo>
                <a:lnTo>
                  <a:pt x="2285" y="186242"/>
                </a:lnTo>
                <a:lnTo>
                  <a:pt x="3047" y="186242"/>
                </a:lnTo>
                <a:lnTo>
                  <a:pt x="4571" y="187766"/>
                </a:lnTo>
                <a:close/>
              </a:path>
              <a:path w="150495" h="201929">
                <a:moveTo>
                  <a:pt x="9905" y="190529"/>
                </a:moveTo>
                <a:lnTo>
                  <a:pt x="9905" y="180146"/>
                </a:lnTo>
                <a:lnTo>
                  <a:pt x="9143" y="179384"/>
                </a:lnTo>
                <a:lnTo>
                  <a:pt x="9143" y="33318"/>
                </a:lnTo>
                <a:lnTo>
                  <a:pt x="8381" y="33080"/>
                </a:lnTo>
                <a:lnTo>
                  <a:pt x="5333" y="31556"/>
                </a:lnTo>
                <a:lnTo>
                  <a:pt x="4571" y="31556"/>
                </a:lnTo>
                <a:lnTo>
                  <a:pt x="4571" y="188528"/>
                </a:lnTo>
                <a:lnTo>
                  <a:pt x="5333" y="188528"/>
                </a:lnTo>
                <a:lnTo>
                  <a:pt x="8381" y="190052"/>
                </a:lnTo>
                <a:lnTo>
                  <a:pt x="9905" y="190529"/>
                </a:lnTo>
                <a:close/>
              </a:path>
              <a:path w="150495" h="201929">
                <a:moveTo>
                  <a:pt x="9334" y="22031"/>
                </a:moveTo>
                <a:lnTo>
                  <a:pt x="9143" y="21650"/>
                </a:lnTo>
                <a:lnTo>
                  <a:pt x="9143" y="22412"/>
                </a:lnTo>
                <a:lnTo>
                  <a:pt x="9334" y="22031"/>
                </a:lnTo>
                <a:close/>
              </a:path>
              <a:path w="150495" h="201929">
                <a:moveTo>
                  <a:pt x="9397" y="22158"/>
                </a:moveTo>
                <a:lnTo>
                  <a:pt x="9334" y="22031"/>
                </a:lnTo>
                <a:lnTo>
                  <a:pt x="9143" y="22412"/>
                </a:lnTo>
                <a:lnTo>
                  <a:pt x="9397" y="22158"/>
                </a:lnTo>
                <a:close/>
              </a:path>
              <a:path w="150495" h="201929">
                <a:moveTo>
                  <a:pt x="9448" y="22259"/>
                </a:moveTo>
                <a:lnTo>
                  <a:pt x="9143" y="22412"/>
                </a:lnTo>
                <a:lnTo>
                  <a:pt x="9351" y="22550"/>
                </a:lnTo>
                <a:lnTo>
                  <a:pt x="9448" y="22259"/>
                </a:lnTo>
                <a:close/>
              </a:path>
              <a:path w="150495" h="201929">
                <a:moveTo>
                  <a:pt x="9351" y="22550"/>
                </a:moveTo>
                <a:lnTo>
                  <a:pt x="9143" y="22412"/>
                </a:lnTo>
                <a:lnTo>
                  <a:pt x="9334" y="22602"/>
                </a:lnTo>
                <a:close/>
              </a:path>
              <a:path w="150495" h="201929">
                <a:moveTo>
                  <a:pt x="9397" y="22666"/>
                </a:moveTo>
                <a:lnTo>
                  <a:pt x="9143" y="23174"/>
                </a:lnTo>
                <a:lnTo>
                  <a:pt x="9397" y="22666"/>
                </a:lnTo>
                <a:close/>
              </a:path>
              <a:path w="150495" h="201929">
                <a:moveTo>
                  <a:pt x="9715" y="179765"/>
                </a:moveTo>
                <a:lnTo>
                  <a:pt x="9143" y="178622"/>
                </a:lnTo>
                <a:lnTo>
                  <a:pt x="9143" y="179384"/>
                </a:lnTo>
                <a:lnTo>
                  <a:pt x="9715" y="179765"/>
                </a:lnTo>
                <a:close/>
              </a:path>
              <a:path w="150495" h="201929">
                <a:moveTo>
                  <a:pt x="9905" y="180146"/>
                </a:moveTo>
                <a:lnTo>
                  <a:pt x="9715" y="179765"/>
                </a:lnTo>
                <a:lnTo>
                  <a:pt x="9143" y="179384"/>
                </a:lnTo>
                <a:lnTo>
                  <a:pt x="9905" y="180146"/>
                </a:lnTo>
                <a:close/>
              </a:path>
              <a:path w="150495" h="201929">
                <a:moveTo>
                  <a:pt x="9905" y="20888"/>
                </a:moveTo>
                <a:lnTo>
                  <a:pt x="9334" y="22031"/>
                </a:lnTo>
                <a:lnTo>
                  <a:pt x="9524" y="22031"/>
                </a:lnTo>
                <a:lnTo>
                  <a:pt x="9905" y="20888"/>
                </a:lnTo>
                <a:close/>
              </a:path>
              <a:path w="150495" h="201929">
                <a:moveTo>
                  <a:pt x="9524" y="22412"/>
                </a:moveTo>
                <a:lnTo>
                  <a:pt x="9351" y="22550"/>
                </a:lnTo>
                <a:lnTo>
                  <a:pt x="9524" y="22412"/>
                </a:lnTo>
                <a:close/>
              </a:path>
              <a:path w="150495" h="201929">
                <a:moveTo>
                  <a:pt x="9524" y="22031"/>
                </a:moveTo>
                <a:lnTo>
                  <a:pt x="9448" y="22259"/>
                </a:lnTo>
                <a:lnTo>
                  <a:pt x="9524" y="22031"/>
                </a:lnTo>
                <a:close/>
              </a:path>
              <a:path w="150495" h="201929">
                <a:moveTo>
                  <a:pt x="9905" y="23174"/>
                </a:moveTo>
                <a:lnTo>
                  <a:pt x="9715" y="22793"/>
                </a:lnTo>
                <a:lnTo>
                  <a:pt x="9397" y="22666"/>
                </a:lnTo>
                <a:lnTo>
                  <a:pt x="9905" y="23174"/>
                </a:lnTo>
                <a:close/>
              </a:path>
              <a:path w="150495" h="201929">
                <a:moveTo>
                  <a:pt x="9715" y="22793"/>
                </a:moveTo>
                <a:lnTo>
                  <a:pt x="9524" y="22412"/>
                </a:lnTo>
                <a:lnTo>
                  <a:pt x="9429" y="22602"/>
                </a:lnTo>
                <a:lnTo>
                  <a:pt x="9715" y="22793"/>
                </a:lnTo>
                <a:close/>
              </a:path>
              <a:path w="150495" h="201929">
                <a:moveTo>
                  <a:pt x="9905" y="21650"/>
                </a:moveTo>
                <a:lnTo>
                  <a:pt x="9905" y="20888"/>
                </a:lnTo>
                <a:lnTo>
                  <a:pt x="9524" y="22031"/>
                </a:lnTo>
                <a:lnTo>
                  <a:pt x="9905" y="21650"/>
                </a:lnTo>
                <a:close/>
              </a:path>
              <a:path w="150495" h="201929">
                <a:moveTo>
                  <a:pt x="11429" y="23936"/>
                </a:moveTo>
                <a:lnTo>
                  <a:pt x="9715" y="22793"/>
                </a:lnTo>
                <a:lnTo>
                  <a:pt x="9905" y="23174"/>
                </a:lnTo>
                <a:lnTo>
                  <a:pt x="9905" y="33556"/>
                </a:lnTo>
                <a:lnTo>
                  <a:pt x="10667" y="33794"/>
                </a:lnTo>
                <a:lnTo>
                  <a:pt x="10667" y="23936"/>
                </a:lnTo>
                <a:lnTo>
                  <a:pt x="11429" y="23936"/>
                </a:lnTo>
                <a:close/>
              </a:path>
              <a:path w="150495" h="201929">
                <a:moveTo>
                  <a:pt x="11429" y="180908"/>
                </a:moveTo>
                <a:lnTo>
                  <a:pt x="9715" y="179765"/>
                </a:lnTo>
                <a:lnTo>
                  <a:pt x="9905" y="180146"/>
                </a:lnTo>
                <a:lnTo>
                  <a:pt x="9905" y="190529"/>
                </a:lnTo>
                <a:lnTo>
                  <a:pt x="10667" y="190768"/>
                </a:lnTo>
                <a:lnTo>
                  <a:pt x="10667" y="180908"/>
                </a:lnTo>
                <a:lnTo>
                  <a:pt x="11429" y="180908"/>
                </a:lnTo>
                <a:close/>
              </a:path>
              <a:path w="150495" h="201929">
                <a:moveTo>
                  <a:pt x="11429" y="20380"/>
                </a:moveTo>
                <a:lnTo>
                  <a:pt x="11429" y="20126"/>
                </a:lnTo>
                <a:lnTo>
                  <a:pt x="10667" y="20888"/>
                </a:lnTo>
                <a:lnTo>
                  <a:pt x="11429" y="20380"/>
                </a:lnTo>
                <a:close/>
              </a:path>
              <a:path w="150495" h="201929">
                <a:moveTo>
                  <a:pt x="139445" y="33976"/>
                </a:moveTo>
                <a:lnTo>
                  <a:pt x="139445" y="23936"/>
                </a:lnTo>
                <a:lnTo>
                  <a:pt x="137159" y="25460"/>
                </a:lnTo>
                <a:lnTo>
                  <a:pt x="109123" y="32872"/>
                </a:lnTo>
                <a:lnTo>
                  <a:pt x="74966" y="35315"/>
                </a:lnTo>
                <a:lnTo>
                  <a:pt x="74252" y="35335"/>
                </a:lnTo>
                <a:lnTo>
                  <a:pt x="39906" y="32695"/>
                </a:lnTo>
                <a:lnTo>
                  <a:pt x="12191" y="24698"/>
                </a:lnTo>
                <a:lnTo>
                  <a:pt x="10667" y="23936"/>
                </a:lnTo>
                <a:lnTo>
                  <a:pt x="10667" y="33794"/>
                </a:lnTo>
                <a:lnTo>
                  <a:pt x="36453" y="41851"/>
                </a:lnTo>
                <a:lnTo>
                  <a:pt x="74252" y="44592"/>
                </a:lnTo>
                <a:lnTo>
                  <a:pt x="74966" y="44613"/>
                </a:lnTo>
                <a:lnTo>
                  <a:pt x="113414" y="41633"/>
                </a:lnTo>
                <a:lnTo>
                  <a:pt x="139445" y="33976"/>
                </a:lnTo>
                <a:close/>
              </a:path>
              <a:path w="150495" h="201929">
                <a:moveTo>
                  <a:pt x="139445" y="190962"/>
                </a:moveTo>
                <a:lnTo>
                  <a:pt x="139445" y="180908"/>
                </a:lnTo>
                <a:lnTo>
                  <a:pt x="137159" y="182432"/>
                </a:lnTo>
                <a:lnTo>
                  <a:pt x="134111" y="183194"/>
                </a:lnTo>
                <a:lnTo>
                  <a:pt x="124248" y="186965"/>
                </a:lnTo>
                <a:lnTo>
                  <a:pt x="111761" y="189576"/>
                </a:lnTo>
                <a:lnTo>
                  <a:pt x="99020" y="191091"/>
                </a:lnTo>
                <a:lnTo>
                  <a:pt x="88391" y="191576"/>
                </a:lnTo>
                <a:lnTo>
                  <a:pt x="74966" y="192322"/>
                </a:lnTo>
                <a:lnTo>
                  <a:pt x="74252" y="192314"/>
                </a:lnTo>
                <a:lnTo>
                  <a:pt x="60959" y="191576"/>
                </a:lnTo>
                <a:lnTo>
                  <a:pt x="49699" y="190988"/>
                </a:lnTo>
                <a:lnTo>
                  <a:pt x="37609" y="189566"/>
                </a:lnTo>
                <a:lnTo>
                  <a:pt x="25764" y="187054"/>
                </a:lnTo>
                <a:lnTo>
                  <a:pt x="15239" y="183194"/>
                </a:lnTo>
                <a:lnTo>
                  <a:pt x="10667" y="180908"/>
                </a:lnTo>
                <a:lnTo>
                  <a:pt x="10667" y="190768"/>
                </a:lnTo>
                <a:lnTo>
                  <a:pt x="36246" y="198783"/>
                </a:lnTo>
                <a:lnTo>
                  <a:pt x="74966" y="201563"/>
                </a:lnTo>
                <a:lnTo>
                  <a:pt x="113921" y="198587"/>
                </a:lnTo>
                <a:lnTo>
                  <a:pt x="139445" y="190962"/>
                </a:lnTo>
                <a:close/>
              </a:path>
              <a:path w="150495" h="201929">
                <a:moveTo>
                  <a:pt x="139445" y="20888"/>
                </a:moveTo>
                <a:lnTo>
                  <a:pt x="138683" y="20126"/>
                </a:lnTo>
                <a:lnTo>
                  <a:pt x="138988" y="20583"/>
                </a:lnTo>
                <a:lnTo>
                  <a:pt x="139445" y="20888"/>
                </a:lnTo>
                <a:close/>
              </a:path>
              <a:path w="150495" h="201929">
                <a:moveTo>
                  <a:pt x="138988" y="20583"/>
                </a:moveTo>
                <a:lnTo>
                  <a:pt x="138683" y="20126"/>
                </a:lnTo>
                <a:lnTo>
                  <a:pt x="138683" y="20380"/>
                </a:lnTo>
                <a:lnTo>
                  <a:pt x="138988" y="20583"/>
                </a:lnTo>
                <a:close/>
              </a:path>
              <a:path w="150495" h="201929">
                <a:moveTo>
                  <a:pt x="140534" y="22521"/>
                </a:moveTo>
                <a:lnTo>
                  <a:pt x="140207" y="22412"/>
                </a:lnTo>
                <a:lnTo>
                  <a:pt x="138683" y="23936"/>
                </a:lnTo>
                <a:lnTo>
                  <a:pt x="139445" y="23936"/>
                </a:lnTo>
                <a:lnTo>
                  <a:pt x="139445" y="33976"/>
                </a:lnTo>
                <a:lnTo>
                  <a:pt x="140207" y="33752"/>
                </a:lnTo>
                <a:lnTo>
                  <a:pt x="140207" y="23174"/>
                </a:lnTo>
                <a:lnTo>
                  <a:pt x="140534" y="22521"/>
                </a:lnTo>
                <a:close/>
              </a:path>
              <a:path w="150495" h="201929">
                <a:moveTo>
                  <a:pt x="140969" y="178622"/>
                </a:moveTo>
                <a:lnTo>
                  <a:pt x="138683" y="180908"/>
                </a:lnTo>
                <a:lnTo>
                  <a:pt x="139445" y="180908"/>
                </a:lnTo>
                <a:lnTo>
                  <a:pt x="139445" y="190962"/>
                </a:lnTo>
                <a:lnTo>
                  <a:pt x="140207" y="190735"/>
                </a:lnTo>
                <a:lnTo>
                  <a:pt x="140207" y="180146"/>
                </a:lnTo>
                <a:lnTo>
                  <a:pt x="140969" y="178622"/>
                </a:lnTo>
                <a:close/>
              </a:path>
              <a:path w="150495" h="201929">
                <a:moveTo>
                  <a:pt x="140207" y="22412"/>
                </a:moveTo>
                <a:lnTo>
                  <a:pt x="139445" y="20888"/>
                </a:lnTo>
                <a:lnTo>
                  <a:pt x="138988" y="20583"/>
                </a:lnTo>
                <a:lnTo>
                  <a:pt x="140207" y="22412"/>
                </a:lnTo>
                <a:close/>
              </a:path>
              <a:path w="150495" h="201929">
                <a:moveTo>
                  <a:pt x="140461" y="22158"/>
                </a:moveTo>
                <a:lnTo>
                  <a:pt x="140207" y="21650"/>
                </a:lnTo>
                <a:lnTo>
                  <a:pt x="140207" y="22031"/>
                </a:lnTo>
                <a:lnTo>
                  <a:pt x="140461" y="22158"/>
                </a:lnTo>
                <a:close/>
              </a:path>
              <a:path w="150495" h="201929">
                <a:moveTo>
                  <a:pt x="140360" y="22259"/>
                </a:moveTo>
                <a:lnTo>
                  <a:pt x="140207" y="22031"/>
                </a:lnTo>
                <a:lnTo>
                  <a:pt x="140207" y="22412"/>
                </a:lnTo>
                <a:lnTo>
                  <a:pt x="140360" y="22259"/>
                </a:lnTo>
                <a:close/>
              </a:path>
              <a:path w="150495" h="201929">
                <a:moveTo>
                  <a:pt x="140461" y="22412"/>
                </a:moveTo>
                <a:lnTo>
                  <a:pt x="140360" y="22259"/>
                </a:lnTo>
                <a:lnTo>
                  <a:pt x="140207" y="22412"/>
                </a:lnTo>
                <a:lnTo>
                  <a:pt x="140461" y="22412"/>
                </a:lnTo>
                <a:close/>
              </a:path>
              <a:path w="150495" h="201929">
                <a:moveTo>
                  <a:pt x="140969" y="33528"/>
                </a:moveTo>
                <a:lnTo>
                  <a:pt x="140969" y="23174"/>
                </a:lnTo>
                <a:lnTo>
                  <a:pt x="140534" y="22521"/>
                </a:lnTo>
                <a:lnTo>
                  <a:pt x="140207" y="23174"/>
                </a:lnTo>
                <a:lnTo>
                  <a:pt x="140207" y="33752"/>
                </a:lnTo>
                <a:lnTo>
                  <a:pt x="140969" y="33528"/>
                </a:lnTo>
                <a:close/>
              </a:path>
              <a:path w="150495" h="201929">
                <a:moveTo>
                  <a:pt x="144779" y="188528"/>
                </a:moveTo>
                <a:lnTo>
                  <a:pt x="144779" y="31556"/>
                </a:lnTo>
                <a:lnTo>
                  <a:pt x="142493" y="33080"/>
                </a:lnTo>
                <a:lnTo>
                  <a:pt x="140207" y="33752"/>
                </a:lnTo>
                <a:lnTo>
                  <a:pt x="140207" y="179384"/>
                </a:lnTo>
                <a:lnTo>
                  <a:pt x="140969" y="178622"/>
                </a:lnTo>
                <a:lnTo>
                  <a:pt x="140969" y="190507"/>
                </a:lnTo>
                <a:lnTo>
                  <a:pt x="142493" y="190052"/>
                </a:lnTo>
                <a:lnTo>
                  <a:pt x="144779" y="188528"/>
                </a:lnTo>
                <a:close/>
              </a:path>
              <a:path w="150495" h="201929">
                <a:moveTo>
                  <a:pt x="140969" y="190507"/>
                </a:moveTo>
                <a:lnTo>
                  <a:pt x="140969" y="178622"/>
                </a:lnTo>
                <a:lnTo>
                  <a:pt x="140207" y="180146"/>
                </a:lnTo>
                <a:lnTo>
                  <a:pt x="140207" y="190735"/>
                </a:lnTo>
                <a:lnTo>
                  <a:pt x="140969" y="190507"/>
                </a:lnTo>
                <a:close/>
              </a:path>
              <a:path w="150495" h="201929">
                <a:moveTo>
                  <a:pt x="140588" y="22412"/>
                </a:moveTo>
                <a:lnTo>
                  <a:pt x="140360" y="22259"/>
                </a:lnTo>
                <a:lnTo>
                  <a:pt x="140461" y="22412"/>
                </a:lnTo>
                <a:close/>
              </a:path>
              <a:path w="150495" h="201929">
                <a:moveTo>
                  <a:pt x="140969" y="21650"/>
                </a:moveTo>
                <a:lnTo>
                  <a:pt x="140461" y="22158"/>
                </a:lnTo>
                <a:lnTo>
                  <a:pt x="140588" y="22412"/>
                </a:lnTo>
                <a:lnTo>
                  <a:pt x="140969" y="21650"/>
                </a:lnTo>
                <a:close/>
              </a:path>
              <a:path w="150495" h="201929">
                <a:moveTo>
                  <a:pt x="140969" y="23174"/>
                </a:moveTo>
                <a:lnTo>
                  <a:pt x="140588" y="22412"/>
                </a:lnTo>
                <a:lnTo>
                  <a:pt x="140969" y="23174"/>
                </a:lnTo>
                <a:close/>
              </a:path>
              <a:path w="150495" h="201929">
                <a:moveTo>
                  <a:pt x="140969" y="22412"/>
                </a:moveTo>
                <a:lnTo>
                  <a:pt x="140969" y="21650"/>
                </a:lnTo>
                <a:lnTo>
                  <a:pt x="140588" y="22412"/>
                </a:lnTo>
                <a:lnTo>
                  <a:pt x="140969" y="22412"/>
                </a:lnTo>
                <a:close/>
              </a:path>
              <a:path w="150495" h="201929">
                <a:moveTo>
                  <a:pt x="150113" y="22412"/>
                </a:moveTo>
                <a:lnTo>
                  <a:pt x="140588" y="22412"/>
                </a:lnTo>
                <a:lnTo>
                  <a:pt x="140969" y="23174"/>
                </a:lnTo>
                <a:lnTo>
                  <a:pt x="140969" y="33528"/>
                </a:lnTo>
                <a:lnTo>
                  <a:pt x="142493" y="33080"/>
                </a:lnTo>
                <a:lnTo>
                  <a:pt x="144779" y="31556"/>
                </a:lnTo>
                <a:lnTo>
                  <a:pt x="144779" y="30794"/>
                </a:lnTo>
                <a:lnTo>
                  <a:pt x="145541" y="30794"/>
                </a:lnTo>
                <a:lnTo>
                  <a:pt x="147827" y="28508"/>
                </a:lnTo>
                <a:lnTo>
                  <a:pt x="148589" y="26222"/>
                </a:lnTo>
                <a:lnTo>
                  <a:pt x="149351" y="26222"/>
                </a:lnTo>
                <a:lnTo>
                  <a:pt x="149351" y="23174"/>
                </a:lnTo>
                <a:lnTo>
                  <a:pt x="150113" y="22412"/>
                </a:lnTo>
                <a:close/>
              </a:path>
              <a:path w="150495" h="201929">
                <a:moveTo>
                  <a:pt x="149351" y="183194"/>
                </a:moveTo>
                <a:lnTo>
                  <a:pt x="149351" y="26222"/>
                </a:lnTo>
                <a:lnTo>
                  <a:pt x="148589" y="26222"/>
                </a:lnTo>
                <a:lnTo>
                  <a:pt x="147827" y="28508"/>
                </a:lnTo>
                <a:lnTo>
                  <a:pt x="145541" y="30794"/>
                </a:lnTo>
                <a:lnTo>
                  <a:pt x="144779" y="30794"/>
                </a:lnTo>
                <a:lnTo>
                  <a:pt x="144779" y="187766"/>
                </a:lnTo>
                <a:lnTo>
                  <a:pt x="145541" y="187766"/>
                </a:lnTo>
                <a:lnTo>
                  <a:pt x="147827" y="185480"/>
                </a:lnTo>
                <a:lnTo>
                  <a:pt x="148589" y="183956"/>
                </a:lnTo>
                <a:lnTo>
                  <a:pt x="149351" y="183194"/>
                </a:lnTo>
                <a:close/>
              </a:path>
              <a:path w="150495" h="201929">
                <a:moveTo>
                  <a:pt x="150113" y="180146"/>
                </a:moveTo>
                <a:lnTo>
                  <a:pt x="150113" y="22412"/>
                </a:lnTo>
                <a:lnTo>
                  <a:pt x="149351" y="23174"/>
                </a:lnTo>
                <a:lnTo>
                  <a:pt x="149351" y="180146"/>
                </a:lnTo>
                <a:lnTo>
                  <a:pt x="150113" y="18014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79486" y="4787626"/>
            <a:ext cx="150114" cy="1966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79486" y="4787626"/>
            <a:ext cx="150495" cy="201930"/>
          </a:xfrm>
          <a:custGeom>
            <a:avLst/>
            <a:gdLst/>
            <a:ahLst/>
            <a:cxnLst/>
            <a:rect l="l" t="t" r="r" b="b"/>
            <a:pathLst>
              <a:path w="150495" h="201929">
                <a:moveTo>
                  <a:pt x="150114" y="22117"/>
                </a:moveTo>
                <a:lnTo>
                  <a:pt x="150114" y="21355"/>
                </a:lnTo>
                <a:lnTo>
                  <a:pt x="149352" y="19069"/>
                </a:lnTo>
                <a:lnTo>
                  <a:pt x="149352" y="18307"/>
                </a:lnTo>
                <a:lnTo>
                  <a:pt x="147828" y="16021"/>
                </a:lnTo>
                <a:lnTo>
                  <a:pt x="147828" y="15259"/>
                </a:lnTo>
                <a:lnTo>
                  <a:pt x="147066" y="15259"/>
                </a:lnTo>
                <a:lnTo>
                  <a:pt x="145542" y="13735"/>
                </a:lnTo>
                <a:lnTo>
                  <a:pt x="117241" y="3337"/>
                </a:lnTo>
                <a:lnTo>
                  <a:pt x="73128" y="0"/>
                </a:lnTo>
                <a:lnTo>
                  <a:pt x="29407" y="4101"/>
                </a:lnTo>
                <a:lnTo>
                  <a:pt x="2286" y="16021"/>
                </a:lnTo>
                <a:lnTo>
                  <a:pt x="1524" y="18307"/>
                </a:lnTo>
                <a:lnTo>
                  <a:pt x="762" y="18307"/>
                </a:lnTo>
                <a:lnTo>
                  <a:pt x="762" y="19069"/>
                </a:lnTo>
                <a:lnTo>
                  <a:pt x="0" y="21355"/>
                </a:lnTo>
                <a:lnTo>
                  <a:pt x="0" y="22117"/>
                </a:lnTo>
                <a:lnTo>
                  <a:pt x="9144" y="22117"/>
                </a:lnTo>
                <a:lnTo>
                  <a:pt x="9144" y="21355"/>
                </a:lnTo>
                <a:lnTo>
                  <a:pt x="9579" y="22008"/>
                </a:lnTo>
                <a:lnTo>
                  <a:pt x="9906" y="21355"/>
                </a:lnTo>
                <a:lnTo>
                  <a:pt x="9906" y="22117"/>
                </a:lnTo>
                <a:lnTo>
                  <a:pt x="10668" y="21355"/>
                </a:lnTo>
                <a:lnTo>
                  <a:pt x="10668" y="20593"/>
                </a:lnTo>
                <a:lnTo>
                  <a:pt x="12954" y="19069"/>
                </a:lnTo>
                <a:lnTo>
                  <a:pt x="39803" y="11823"/>
                </a:lnTo>
                <a:lnTo>
                  <a:pt x="40403" y="11734"/>
                </a:lnTo>
                <a:lnTo>
                  <a:pt x="75871" y="9253"/>
                </a:lnTo>
                <a:lnTo>
                  <a:pt x="111489" y="11844"/>
                </a:lnTo>
                <a:lnTo>
                  <a:pt x="137922" y="19831"/>
                </a:lnTo>
                <a:lnTo>
                  <a:pt x="139446" y="20593"/>
                </a:lnTo>
                <a:lnTo>
                  <a:pt x="139446" y="21355"/>
                </a:lnTo>
                <a:lnTo>
                  <a:pt x="140208" y="22117"/>
                </a:lnTo>
                <a:lnTo>
                  <a:pt x="140208" y="21355"/>
                </a:lnTo>
                <a:lnTo>
                  <a:pt x="140534" y="22008"/>
                </a:lnTo>
                <a:lnTo>
                  <a:pt x="140970" y="21355"/>
                </a:lnTo>
                <a:lnTo>
                  <a:pt x="140970" y="22117"/>
                </a:lnTo>
                <a:lnTo>
                  <a:pt x="150114" y="22117"/>
                </a:lnTo>
                <a:close/>
              </a:path>
              <a:path w="150495" h="201929">
                <a:moveTo>
                  <a:pt x="9525" y="22117"/>
                </a:moveTo>
                <a:lnTo>
                  <a:pt x="0" y="22117"/>
                </a:lnTo>
                <a:lnTo>
                  <a:pt x="0" y="22879"/>
                </a:lnTo>
                <a:lnTo>
                  <a:pt x="762" y="25165"/>
                </a:lnTo>
                <a:lnTo>
                  <a:pt x="762" y="25927"/>
                </a:lnTo>
                <a:lnTo>
                  <a:pt x="1524" y="26689"/>
                </a:lnTo>
                <a:lnTo>
                  <a:pt x="2286" y="28213"/>
                </a:lnTo>
                <a:lnTo>
                  <a:pt x="5334" y="31261"/>
                </a:lnTo>
                <a:lnTo>
                  <a:pt x="8382" y="33547"/>
                </a:lnTo>
                <a:lnTo>
                  <a:pt x="9144" y="33763"/>
                </a:lnTo>
                <a:lnTo>
                  <a:pt x="9144" y="22879"/>
                </a:lnTo>
                <a:lnTo>
                  <a:pt x="9525" y="22117"/>
                </a:lnTo>
                <a:close/>
              </a:path>
              <a:path w="150495" h="201929">
                <a:moveTo>
                  <a:pt x="762" y="182137"/>
                </a:moveTo>
                <a:lnTo>
                  <a:pt x="762" y="25165"/>
                </a:lnTo>
                <a:lnTo>
                  <a:pt x="0" y="22879"/>
                </a:lnTo>
                <a:lnTo>
                  <a:pt x="0" y="179851"/>
                </a:lnTo>
                <a:lnTo>
                  <a:pt x="762" y="182137"/>
                </a:lnTo>
                <a:close/>
              </a:path>
              <a:path w="150495" h="201929">
                <a:moveTo>
                  <a:pt x="9906" y="179470"/>
                </a:moveTo>
                <a:lnTo>
                  <a:pt x="9906" y="33979"/>
                </a:lnTo>
                <a:lnTo>
                  <a:pt x="8382" y="33547"/>
                </a:lnTo>
                <a:lnTo>
                  <a:pt x="5334" y="31261"/>
                </a:lnTo>
                <a:lnTo>
                  <a:pt x="2286" y="28213"/>
                </a:lnTo>
                <a:lnTo>
                  <a:pt x="1524" y="26689"/>
                </a:lnTo>
                <a:lnTo>
                  <a:pt x="762" y="25927"/>
                </a:lnTo>
                <a:lnTo>
                  <a:pt x="762" y="182899"/>
                </a:lnTo>
                <a:lnTo>
                  <a:pt x="1524" y="183661"/>
                </a:lnTo>
                <a:lnTo>
                  <a:pt x="2286" y="185185"/>
                </a:lnTo>
                <a:lnTo>
                  <a:pt x="2286" y="185947"/>
                </a:lnTo>
                <a:lnTo>
                  <a:pt x="3048" y="185947"/>
                </a:lnTo>
                <a:lnTo>
                  <a:pt x="5334" y="188233"/>
                </a:lnTo>
                <a:lnTo>
                  <a:pt x="8382" y="190519"/>
                </a:lnTo>
                <a:lnTo>
                  <a:pt x="9144" y="190739"/>
                </a:lnTo>
                <a:lnTo>
                  <a:pt x="9144" y="178327"/>
                </a:lnTo>
                <a:lnTo>
                  <a:pt x="9906" y="179470"/>
                </a:lnTo>
                <a:close/>
              </a:path>
              <a:path w="150495" h="201929">
                <a:moveTo>
                  <a:pt x="9579" y="22008"/>
                </a:moveTo>
                <a:lnTo>
                  <a:pt x="9144" y="21355"/>
                </a:lnTo>
                <a:lnTo>
                  <a:pt x="9525" y="22117"/>
                </a:lnTo>
                <a:close/>
              </a:path>
              <a:path w="150495" h="201929">
                <a:moveTo>
                  <a:pt x="9525" y="22117"/>
                </a:moveTo>
                <a:lnTo>
                  <a:pt x="9144" y="21355"/>
                </a:lnTo>
                <a:lnTo>
                  <a:pt x="9144" y="22117"/>
                </a:lnTo>
                <a:lnTo>
                  <a:pt x="9525" y="22117"/>
                </a:lnTo>
                <a:close/>
              </a:path>
              <a:path w="150495" h="201929">
                <a:moveTo>
                  <a:pt x="9652" y="22371"/>
                </a:moveTo>
                <a:lnTo>
                  <a:pt x="9525" y="22117"/>
                </a:lnTo>
                <a:lnTo>
                  <a:pt x="9144" y="22879"/>
                </a:lnTo>
                <a:lnTo>
                  <a:pt x="9652" y="22371"/>
                </a:lnTo>
                <a:close/>
              </a:path>
              <a:path w="150495" h="201929">
                <a:moveTo>
                  <a:pt x="9906" y="33979"/>
                </a:moveTo>
                <a:lnTo>
                  <a:pt x="9906" y="22879"/>
                </a:lnTo>
                <a:lnTo>
                  <a:pt x="9753" y="22574"/>
                </a:lnTo>
                <a:lnTo>
                  <a:pt x="9525" y="22498"/>
                </a:lnTo>
                <a:lnTo>
                  <a:pt x="9144" y="22879"/>
                </a:lnTo>
                <a:lnTo>
                  <a:pt x="9144" y="33763"/>
                </a:lnTo>
                <a:lnTo>
                  <a:pt x="9906" y="33979"/>
                </a:lnTo>
                <a:close/>
              </a:path>
              <a:path w="150495" h="201929">
                <a:moveTo>
                  <a:pt x="11430" y="191399"/>
                </a:moveTo>
                <a:lnTo>
                  <a:pt x="11430" y="181375"/>
                </a:lnTo>
                <a:lnTo>
                  <a:pt x="10668" y="180613"/>
                </a:lnTo>
                <a:lnTo>
                  <a:pt x="9144" y="178327"/>
                </a:lnTo>
                <a:lnTo>
                  <a:pt x="9906" y="179851"/>
                </a:lnTo>
                <a:lnTo>
                  <a:pt x="9906" y="190959"/>
                </a:lnTo>
                <a:lnTo>
                  <a:pt x="11430" y="191399"/>
                </a:lnTo>
                <a:close/>
              </a:path>
              <a:path w="150495" h="201929">
                <a:moveTo>
                  <a:pt x="9906" y="190959"/>
                </a:moveTo>
                <a:lnTo>
                  <a:pt x="9906" y="179851"/>
                </a:lnTo>
                <a:lnTo>
                  <a:pt x="9144" y="178327"/>
                </a:lnTo>
                <a:lnTo>
                  <a:pt x="9144" y="190739"/>
                </a:lnTo>
                <a:lnTo>
                  <a:pt x="9906" y="190959"/>
                </a:lnTo>
                <a:close/>
              </a:path>
              <a:path w="150495" h="201929">
                <a:moveTo>
                  <a:pt x="9753" y="22269"/>
                </a:moveTo>
                <a:lnTo>
                  <a:pt x="9652" y="22117"/>
                </a:lnTo>
                <a:lnTo>
                  <a:pt x="9753" y="22269"/>
                </a:lnTo>
                <a:close/>
              </a:path>
              <a:path w="150495" h="201929">
                <a:moveTo>
                  <a:pt x="9906" y="22117"/>
                </a:moveTo>
                <a:lnTo>
                  <a:pt x="9906" y="21355"/>
                </a:lnTo>
                <a:lnTo>
                  <a:pt x="9579" y="22008"/>
                </a:lnTo>
                <a:lnTo>
                  <a:pt x="9906" y="22117"/>
                </a:lnTo>
                <a:close/>
              </a:path>
              <a:path w="150495" h="201929">
                <a:moveTo>
                  <a:pt x="9906" y="22117"/>
                </a:moveTo>
                <a:lnTo>
                  <a:pt x="9652" y="22117"/>
                </a:lnTo>
                <a:lnTo>
                  <a:pt x="9753" y="22269"/>
                </a:lnTo>
                <a:lnTo>
                  <a:pt x="9906" y="22117"/>
                </a:lnTo>
                <a:close/>
              </a:path>
              <a:path w="150495" h="201929">
                <a:moveTo>
                  <a:pt x="140462" y="22371"/>
                </a:moveTo>
                <a:lnTo>
                  <a:pt x="139446" y="23641"/>
                </a:lnTo>
                <a:lnTo>
                  <a:pt x="137160" y="25165"/>
                </a:lnTo>
                <a:lnTo>
                  <a:pt x="110489" y="32508"/>
                </a:lnTo>
                <a:lnTo>
                  <a:pt x="75166" y="34956"/>
                </a:lnTo>
                <a:lnTo>
                  <a:pt x="39803" y="32508"/>
                </a:lnTo>
                <a:lnTo>
                  <a:pt x="12954" y="25165"/>
                </a:lnTo>
                <a:lnTo>
                  <a:pt x="10668" y="23641"/>
                </a:lnTo>
                <a:lnTo>
                  <a:pt x="9906" y="22498"/>
                </a:lnTo>
                <a:lnTo>
                  <a:pt x="9652" y="22371"/>
                </a:lnTo>
                <a:lnTo>
                  <a:pt x="9906" y="22879"/>
                </a:lnTo>
                <a:lnTo>
                  <a:pt x="9906" y="33979"/>
                </a:lnTo>
                <a:lnTo>
                  <a:pt x="37296" y="41757"/>
                </a:lnTo>
                <a:lnTo>
                  <a:pt x="75871" y="44546"/>
                </a:lnTo>
                <a:lnTo>
                  <a:pt x="114200" y="41648"/>
                </a:lnTo>
                <a:lnTo>
                  <a:pt x="140208" y="33501"/>
                </a:lnTo>
                <a:lnTo>
                  <a:pt x="140208" y="22879"/>
                </a:lnTo>
                <a:lnTo>
                  <a:pt x="140462" y="22371"/>
                </a:lnTo>
                <a:close/>
              </a:path>
              <a:path w="150495" h="201929">
                <a:moveTo>
                  <a:pt x="9906" y="22498"/>
                </a:moveTo>
                <a:lnTo>
                  <a:pt x="9906" y="22117"/>
                </a:lnTo>
                <a:lnTo>
                  <a:pt x="9753" y="22269"/>
                </a:lnTo>
                <a:lnTo>
                  <a:pt x="9906" y="22498"/>
                </a:lnTo>
                <a:close/>
              </a:path>
              <a:path w="150495" h="201929">
                <a:moveTo>
                  <a:pt x="11430" y="23641"/>
                </a:moveTo>
                <a:lnTo>
                  <a:pt x="9906" y="22117"/>
                </a:lnTo>
                <a:lnTo>
                  <a:pt x="10668" y="23641"/>
                </a:lnTo>
                <a:lnTo>
                  <a:pt x="11430" y="23641"/>
                </a:lnTo>
                <a:close/>
              </a:path>
              <a:path w="150495" h="201929">
                <a:moveTo>
                  <a:pt x="11125" y="180917"/>
                </a:moveTo>
                <a:lnTo>
                  <a:pt x="9906" y="179089"/>
                </a:lnTo>
                <a:lnTo>
                  <a:pt x="10668" y="180613"/>
                </a:lnTo>
                <a:lnTo>
                  <a:pt x="11125" y="180917"/>
                </a:lnTo>
                <a:close/>
              </a:path>
              <a:path w="150495" h="201929">
                <a:moveTo>
                  <a:pt x="11430" y="20593"/>
                </a:moveTo>
                <a:lnTo>
                  <a:pt x="10668" y="20593"/>
                </a:lnTo>
                <a:lnTo>
                  <a:pt x="10668" y="21355"/>
                </a:lnTo>
                <a:lnTo>
                  <a:pt x="11430" y="20593"/>
                </a:lnTo>
                <a:close/>
              </a:path>
              <a:path w="150495" h="201929">
                <a:moveTo>
                  <a:pt x="11430" y="181375"/>
                </a:moveTo>
                <a:lnTo>
                  <a:pt x="11125" y="180917"/>
                </a:lnTo>
                <a:lnTo>
                  <a:pt x="10668" y="180613"/>
                </a:lnTo>
                <a:lnTo>
                  <a:pt x="11430" y="181375"/>
                </a:lnTo>
                <a:close/>
              </a:path>
              <a:path w="150495" h="201929">
                <a:moveTo>
                  <a:pt x="138988" y="180917"/>
                </a:moveTo>
                <a:lnTo>
                  <a:pt x="137160" y="182137"/>
                </a:lnTo>
                <a:lnTo>
                  <a:pt x="109875" y="189666"/>
                </a:lnTo>
                <a:lnTo>
                  <a:pt x="75166" y="192176"/>
                </a:lnTo>
                <a:lnTo>
                  <a:pt x="40403" y="189666"/>
                </a:lnTo>
                <a:lnTo>
                  <a:pt x="12954" y="182137"/>
                </a:lnTo>
                <a:lnTo>
                  <a:pt x="11125" y="180917"/>
                </a:lnTo>
                <a:lnTo>
                  <a:pt x="11430" y="181375"/>
                </a:lnTo>
                <a:lnTo>
                  <a:pt x="11430" y="191399"/>
                </a:lnTo>
                <a:lnTo>
                  <a:pt x="36914" y="198765"/>
                </a:lnTo>
                <a:lnTo>
                  <a:pt x="75166" y="201469"/>
                </a:lnTo>
                <a:lnTo>
                  <a:pt x="75871" y="201501"/>
                </a:lnTo>
                <a:lnTo>
                  <a:pt x="114425" y="198570"/>
                </a:lnTo>
                <a:lnTo>
                  <a:pt x="138684" y="190953"/>
                </a:lnTo>
                <a:lnTo>
                  <a:pt x="138684" y="181375"/>
                </a:lnTo>
                <a:lnTo>
                  <a:pt x="138988" y="180917"/>
                </a:lnTo>
                <a:close/>
              </a:path>
              <a:path w="150495" h="201929">
                <a:moveTo>
                  <a:pt x="139446" y="21355"/>
                </a:moveTo>
                <a:lnTo>
                  <a:pt x="139446" y="20593"/>
                </a:lnTo>
                <a:lnTo>
                  <a:pt x="138684" y="20593"/>
                </a:lnTo>
                <a:lnTo>
                  <a:pt x="139446" y="21355"/>
                </a:lnTo>
                <a:close/>
              </a:path>
              <a:path w="150495" h="201929">
                <a:moveTo>
                  <a:pt x="140208" y="22117"/>
                </a:moveTo>
                <a:lnTo>
                  <a:pt x="138684" y="23641"/>
                </a:lnTo>
                <a:lnTo>
                  <a:pt x="139446" y="23641"/>
                </a:lnTo>
                <a:lnTo>
                  <a:pt x="140208" y="22117"/>
                </a:lnTo>
                <a:close/>
              </a:path>
              <a:path w="150495" h="201929">
                <a:moveTo>
                  <a:pt x="139446" y="180613"/>
                </a:moveTo>
                <a:lnTo>
                  <a:pt x="138988" y="180917"/>
                </a:lnTo>
                <a:lnTo>
                  <a:pt x="138684" y="181375"/>
                </a:lnTo>
                <a:lnTo>
                  <a:pt x="139446" y="180613"/>
                </a:lnTo>
                <a:close/>
              </a:path>
              <a:path w="150495" h="201929">
                <a:moveTo>
                  <a:pt x="140970" y="178327"/>
                </a:moveTo>
                <a:lnTo>
                  <a:pt x="139446" y="180613"/>
                </a:lnTo>
                <a:lnTo>
                  <a:pt x="138684" y="181375"/>
                </a:lnTo>
                <a:lnTo>
                  <a:pt x="138684" y="190953"/>
                </a:lnTo>
                <a:lnTo>
                  <a:pt x="140208" y="190474"/>
                </a:lnTo>
                <a:lnTo>
                  <a:pt x="140208" y="179851"/>
                </a:lnTo>
                <a:lnTo>
                  <a:pt x="140970" y="178327"/>
                </a:lnTo>
                <a:close/>
              </a:path>
              <a:path w="150495" h="201929">
                <a:moveTo>
                  <a:pt x="140208" y="179089"/>
                </a:moveTo>
                <a:lnTo>
                  <a:pt x="138988" y="180917"/>
                </a:lnTo>
                <a:lnTo>
                  <a:pt x="139446" y="180613"/>
                </a:lnTo>
                <a:lnTo>
                  <a:pt x="140208" y="179089"/>
                </a:lnTo>
                <a:close/>
              </a:path>
              <a:path w="150495" h="201929">
                <a:moveTo>
                  <a:pt x="140534" y="22008"/>
                </a:moveTo>
                <a:lnTo>
                  <a:pt x="140208" y="21355"/>
                </a:lnTo>
                <a:lnTo>
                  <a:pt x="140208" y="22117"/>
                </a:lnTo>
                <a:lnTo>
                  <a:pt x="140534" y="22008"/>
                </a:lnTo>
                <a:close/>
              </a:path>
              <a:path w="150495" h="201929">
                <a:moveTo>
                  <a:pt x="140462" y="22117"/>
                </a:moveTo>
                <a:lnTo>
                  <a:pt x="140208" y="22117"/>
                </a:lnTo>
                <a:lnTo>
                  <a:pt x="140360" y="22269"/>
                </a:lnTo>
                <a:lnTo>
                  <a:pt x="140462" y="22117"/>
                </a:lnTo>
                <a:close/>
              </a:path>
              <a:path w="150495" h="201929">
                <a:moveTo>
                  <a:pt x="140360" y="22269"/>
                </a:moveTo>
                <a:lnTo>
                  <a:pt x="140208" y="22117"/>
                </a:lnTo>
                <a:lnTo>
                  <a:pt x="140208" y="22498"/>
                </a:lnTo>
                <a:lnTo>
                  <a:pt x="140360" y="22269"/>
                </a:lnTo>
                <a:close/>
              </a:path>
              <a:path w="150495" h="201929">
                <a:moveTo>
                  <a:pt x="140970" y="33262"/>
                </a:moveTo>
                <a:lnTo>
                  <a:pt x="140970" y="22879"/>
                </a:lnTo>
                <a:lnTo>
                  <a:pt x="140462" y="22371"/>
                </a:lnTo>
                <a:lnTo>
                  <a:pt x="140208" y="22879"/>
                </a:lnTo>
                <a:lnTo>
                  <a:pt x="140208" y="33501"/>
                </a:lnTo>
                <a:lnTo>
                  <a:pt x="140970" y="33262"/>
                </a:lnTo>
                <a:close/>
              </a:path>
              <a:path w="150495" h="201929">
                <a:moveTo>
                  <a:pt x="145542" y="188233"/>
                </a:moveTo>
                <a:lnTo>
                  <a:pt x="145542" y="31261"/>
                </a:lnTo>
                <a:lnTo>
                  <a:pt x="144780" y="31261"/>
                </a:lnTo>
                <a:lnTo>
                  <a:pt x="142494" y="32785"/>
                </a:lnTo>
                <a:lnTo>
                  <a:pt x="140208" y="33501"/>
                </a:lnTo>
                <a:lnTo>
                  <a:pt x="140208" y="179089"/>
                </a:lnTo>
                <a:lnTo>
                  <a:pt x="140970" y="178327"/>
                </a:lnTo>
                <a:lnTo>
                  <a:pt x="140970" y="190235"/>
                </a:lnTo>
                <a:lnTo>
                  <a:pt x="142494" y="189757"/>
                </a:lnTo>
                <a:lnTo>
                  <a:pt x="144780" y="188233"/>
                </a:lnTo>
                <a:lnTo>
                  <a:pt x="145542" y="188233"/>
                </a:lnTo>
                <a:close/>
              </a:path>
              <a:path w="150495" h="201929">
                <a:moveTo>
                  <a:pt x="140970" y="190235"/>
                </a:moveTo>
                <a:lnTo>
                  <a:pt x="140970" y="178327"/>
                </a:lnTo>
                <a:lnTo>
                  <a:pt x="140208" y="179851"/>
                </a:lnTo>
                <a:lnTo>
                  <a:pt x="140208" y="190474"/>
                </a:lnTo>
                <a:lnTo>
                  <a:pt x="140970" y="190235"/>
                </a:lnTo>
                <a:close/>
              </a:path>
              <a:path w="150495" h="201929">
                <a:moveTo>
                  <a:pt x="140589" y="22117"/>
                </a:moveTo>
                <a:lnTo>
                  <a:pt x="140360" y="22269"/>
                </a:lnTo>
                <a:lnTo>
                  <a:pt x="140589" y="22117"/>
                </a:lnTo>
                <a:close/>
              </a:path>
              <a:path w="150495" h="201929">
                <a:moveTo>
                  <a:pt x="140970" y="22879"/>
                </a:moveTo>
                <a:lnTo>
                  <a:pt x="140589" y="22117"/>
                </a:lnTo>
                <a:lnTo>
                  <a:pt x="140462" y="22371"/>
                </a:lnTo>
                <a:lnTo>
                  <a:pt x="140970" y="22879"/>
                </a:lnTo>
                <a:close/>
              </a:path>
              <a:path w="150495" h="201929">
                <a:moveTo>
                  <a:pt x="140970" y="21355"/>
                </a:moveTo>
                <a:lnTo>
                  <a:pt x="140534" y="22008"/>
                </a:lnTo>
                <a:lnTo>
                  <a:pt x="140970" y="21355"/>
                </a:lnTo>
                <a:close/>
              </a:path>
              <a:path w="150495" h="201929">
                <a:moveTo>
                  <a:pt x="140970" y="22117"/>
                </a:moveTo>
                <a:lnTo>
                  <a:pt x="140970" y="21355"/>
                </a:lnTo>
                <a:lnTo>
                  <a:pt x="140589" y="22117"/>
                </a:lnTo>
                <a:lnTo>
                  <a:pt x="140970" y="22117"/>
                </a:lnTo>
                <a:close/>
              </a:path>
              <a:path w="150495" h="201929">
                <a:moveTo>
                  <a:pt x="150114" y="22879"/>
                </a:moveTo>
                <a:lnTo>
                  <a:pt x="150114" y="22117"/>
                </a:lnTo>
                <a:lnTo>
                  <a:pt x="140589" y="22117"/>
                </a:lnTo>
                <a:lnTo>
                  <a:pt x="140970" y="22879"/>
                </a:lnTo>
                <a:lnTo>
                  <a:pt x="140970" y="33262"/>
                </a:lnTo>
                <a:lnTo>
                  <a:pt x="142494" y="32785"/>
                </a:lnTo>
                <a:lnTo>
                  <a:pt x="144780" y="31261"/>
                </a:lnTo>
                <a:lnTo>
                  <a:pt x="145542" y="31261"/>
                </a:lnTo>
                <a:lnTo>
                  <a:pt x="145542" y="30499"/>
                </a:lnTo>
                <a:lnTo>
                  <a:pt x="147066" y="28975"/>
                </a:lnTo>
                <a:lnTo>
                  <a:pt x="147828" y="28975"/>
                </a:lnTo>
                <a:lnTo>
                  <a:pt x="147828" y="28213"/>
                </a:lnTo>
                <a:lnTo>
                  <a:pt x="149352" y="26689"/>
                </a:lnTo>
                <a:lnTo>
                  <a:pt x="149352" y="25165"/>
                </a:lnTo>
                <a:lnTo>
                  <a:pt x="150114" y="22879"/>
                </a:lnTo>
                <a:close/>
              </a:path>
              <a:path w="150495" h="201929">
                <a:moveTo>
                  <a:pt x="147828" y="185947"/>
                </a:moveTo>
                <a:lnTo>
                  <a:pt x="147828" y="28975"/>
                </a:lnTo>
                <a:lnTo>
                  <a:pt x="147066" y="28975"/>
                </a:lnTo>
                <a:lnTo>
                  <a:pt x="145542" y="30499"/>
                </a:lnTo>
                <a:lnTo>
                  <a:pt x="145542" y="187471"/>
                </a:lnTo>
                <a:lnTo>
                  <a:pt x="147066" y="185947"/>
                </a:lnTo>
                <a:lnTo>
                  <a:pt x="147828" y="185947"/>
                </a:lnTo>
                <a:close/>
              </a:path>
              <a:path w="150495" h="201929">
                <a:moveTo>
                  <a:pt x="149352" y="183661"/>
                </a:moveTo>
                <a:lnTo>
                  <a:pt x="149352" y="26689"/>
                </a:lnTo>
                <a:lnTo>
                  <a:pt x="147828" y="28213"/>
                </a:lnTo>
                <a:lnTo>
                  <a:pt x="147828" y="185185"/>
                </a:lnTo>
                <a:lnTo>
                  <a:pt x="149352" y="183661"/>
                </a:lnTo>
                <a:close/>
              </a:path>
              <a:path w="150495" h="201929">
                <a:moveTo>
                  <a:pt x="150114" y="179851"/>
                </a:moveTo>
                <a:lnTo>
                  <a:pt x="150114" y="22879"/>
                </a:lnTo>
                <a:lnTo>
                  <a:pt x="149352" y="25165"/>
                </a:lnTo>
                <a:lnTo>
                  <a:pt x="149352" y="182137"/>
                </a:lnTo>
                <a:lnTo>
                  <a:pt x="150114" y="179851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89036" y="4783854"/>
            <a:ext cx="149351" cy="1973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89036" y="4783856"/>
            <a:ext cx="149860" cy="201930"/>
          </a:xfrm>
          <a:custGeom>
            <a:avLst/>
            <a:gdLst/>
            <a:ahLst/>
            <a:cxnLst/>
            <a:rect l="l" t="t" r="r" b="b"/>
            <a:pathLst>
              <a:path w="149859" h="201929">
                <a:moveTo>
                  <a:pt x="149351" y="22077"/>
                </a:moveTo>
                <a:lnTo>
                  <a:pt x="149351" y="19029"/>
                </a:lnTo>
                <a:lnTo>
                  <a:pt x="148589" y="18267"/>
                </a:lnTo>
                <a:lnTo>
                  <a:pt x="147827" y="16743"/>
                </a:lnTo>
                <a:lnTo>
                  <a:pt x="147065" y="15981"/>
                </a:lnTo>
                <a:lnTo>
                  <a:pt x="147065" y="15219"/>
                </a:lnTo>
                <a:lnTo>
                  <a:pt x="144779" y="13695"/>
                </a:lnTo>
                <a:lnTo>
                  <a:pt x="144779" y="12933"/>
                </a:lnTo>
                <a:lnTo>
                  <a:pt x="141731" y="11409"/>
                </a:lnTo>
                <a:lnTo>
                  <a:pt x="112713" y="2811"/>
                </a:lnTo>
                <a:lnTo>
                  <a:pt x="74614" y="0"/>
                </a:lnTo>
                <a:lnTo>
                  <a:pt x="36574" y="2890"/>
                </a:lnTo>
                <a:lnTo>
                  <a:pt x="7619" y="11409"/>
                </a:lnTo>
                <a:lnTo>
                  <a:pt x="5333" y="12933"/>
                </a:lnTo>
                <a:lnTo>
                  <a:pt x="4571" y="13695"/>
                </a:lnTo>
                <a:lnTo>
                  <a:pt x="2285" y="15219"/>
                </a:lnTo>
                <a:lnTo>
                  <a:pt x="2285" y="15981"/>
                </a:lnTo>
                <a:lnTo>
                  <a:pt x="1523" y="16743"/>
                </a:lnTo>
                <a:lnTo>
                  <a:pt x="761" y="18267"/>
                </a:lnTo>
                <a:lnTo>
                  <a:pt x="0" y="19029"/>
                </a:lnTo>
                <a:lnTo>
                  <a:pt x="0" y="22077"/>
                </a:lnTo>
                <a:lnTo>
                  <a:pt x="9143" y="22077"/>
                </a:lnTo>
                <a:lnTo>
                  <a:pt x="9143" y="21315"/>
                </a:lnTo>
                <a:lnTo>
                  <a:pt x="9334" y="21887"/>
                </a:lnTo>
                <a:lnTo>
                  <a:pt x="10667" y="20553"/>
                </a:lnTo>
                <a:lnTo>
                  <a:pt x="10667" y="21315"/>
                </a:lnTo>
                <a:lnTo>
                  <a:pt x="12953" y="19791"/>
                </a:lnTo>
                <a:lnTo>
                  <a:pt x="38587" y="12084"/>
                </a:lnTo>
                <a:lnTo>
                  <a:pt x="74942" y="9571"/>
                </a:lnTo>
                <a:lnTo>
                  <a:pt x="111352" y="12169"/>
                </a:lnTo>
                <a:lnTo>
                  <a:pt x="137159" y="19791"/>
                </a:lnTo>
                <a:lnTo>
                  <a:pt x="138683" y="21315"/>
                </a:lnTo>
                <a:lnTo>
                  <a:pt x="138683" y="20553"/>
                </a:lnTo>
                <a:lnTo>
                  <a:pt x="140207" y="22077"/>
                </a:lnTo>
                <a:lnTo>
                  <a:pt x="149351" y="22077"/>
                </a:lnTo>
                <a:close/>
              </a:path>
              <a:path w="149859" h="201929">
                <a:moveTo>
                  <a:pt x="140207" y="33955"/>
                </a:moveTo>
                <a:lnTo>
                  <a:pt x="140207" y="22839"/>
                </a:lnTo>
                <a:lnTo>
                  <a:pt x="138683" y="24363"/>
                </a:lnTo>
                <a:lnTo>
                  <a:pt x="138683" y="23601"/>
                </a:lnTo>
                <a:lnTo>
                  <a:pt x="136397" y="25125"/>
                </a:lnTo>
                <a:lnTo>
                  <a:pt x="110470" y="32740"/>
                </a:lnTo>
                <a:lnTo>
                  <a:pt x="74614" y="35104"/>
                </a:lnTo>
                <a:lnTo>
                  <a:pt x="38655" y="32483"/>
                </a:lnTo>
                <a:lnTo>
                  <a:pt x="12191" y="25125"/>
                </a:lnTo>
                <a:lnTo>
                  <a:pt x="10667" y="23601"/>
                </a:lnTo>
                <a:lnTo>
                  <a:pt x="10667" y="24363"/>
                </a:lnTo>
                <a:lnTo>
                  <a:pt x="9334" y="23030"/>
                </a:lnTo>
                <a:lnTo>
                  <a:pt x="9143" y="23601"/>
                </a:lnTo>
                <a:lnTo>
                  <a:pt x="9143" y="22077"/>
                </a:lnTo>
                <a:lnTo>
                  <a:pt x="0" y="22077"/>
                </a:lnTo>
                <a:lnTo>
                  <a:pt x="0" y="25887"/>
                </a:lnTo>
                <a:lnTo>
                  <a:pt x="761" y="25887"/>
                </a:lnTo>
                <a:lnTo>
                  <a:pt x="761" y="26649"/>
                </a:lnTo>
                <a:lnTo>
                  <a:pt x="1523" y="28173"/>
                </a:lnTo>
                <a:lnTo>
                  <a:pt x="2285" y="28935"/>
                </a:lnTo>
                <a:lnTo>
                  <a:pt x="2285" y="29697"/>
                </a:lnTo>
                <a:lnTo>
                  <a:pt x="4571" y="31221"/>
                </a:lnTo>
                <a:lnTo>
                  <a:pt x="5333" y="31221"/>
                </a:lnTo>
                <a:lnTo>
                  <a:pt x="7619" y="33507"/>
                </a:lnTo>
                <a:lnTo>
                  <a:pt x="9143" y="33948"/>
                </a:lnTo>
                <a:lnTo>
                  <a:pt x="9143" y="22839"/>
                </a:lnTo>
                <a:lnTo>
                  <a:pt x="9334" y="22458"/>
                </a:lnTo>
                <a:lnTo>
                  <a:pt x="9334" y="34003"/>
                </a:lnTo>
                <a:lnTo>
                  <a:pt x="37097" y="42033"/>
                </a:lnTo>
                <a:lnTo>
                  <a:pt x="74614" y="44902"/>
                </a:lnTo>
                <a:lnTo>
                  <a:pt x="74942" y="44909"/>
                </a:lnTo>
                <a:lnTo>
                  <a:pt x="112483" y="42097"/>
                </a:lnTo>
                <a:lnTo>
                  <a:pt x="140207" y="33955"/>
                </a:lnTo>
                <a:close/>
              </a:path>
              <a:path w="149859" h="201929">
                <a:moveTo>
                  <a:pt x="2285" y="185907"/>
                </a:moveTo>
                <a:lnTo>
                  <a:pt x="2285" y="28935"/>
                </a:lnTo>
                <a:lnTo>
                  <a:pt x="1523" y="28173"/>
                </a:lnTo>
                <a:lnTo>
                  <a:pt x="761" y="26649"/>
                </a:lnTo>
                <a:lnTo>
                  <a:pt x="761" y="25887"/>
                </a:lnTo>
                <a:lnTo>
                  <a:pt x="0" y="25887"/>
                </a:lnTo>
                <a:lnTo>
                  <a:pt x="0" y="182859"/>
                </a:lnTo>
                <a:lnTo>
                  <a:pt x="761" y="183621"/>
                </a:lnTo>
                <a:lnTo>
                  <a:pt x="1523" y="185145"/>
                </a:lnTo>
                <a:lnTo>
                  <a:pt x="2285" y="185907"/>
                </a:lnTo>
                <a:close/>
              </a:path>
              <a:path w="149859" h="201929">
                <a:moveTo>
                  <a:pt x="147065" y="186669"/>
                </a:moveTo>
                <a:lnTo>
                  <a:pt x="147065" y="29697"/>
                </a:lnTo>
                <a:lnTo>
                  <a:pt x="144779" y="31221"/>
                </a:lnTo>
                <a:lnTo>
                  <a:pt x="141731" y="33507"/>
                </a:lnTo>
                <a:lnTo>
                  <a:pt x="140207" y="33955"/>
                </a:lnTo>
                <a:lnTo>
                  <a:pt x="140207" y="179811"/>
                </a:lnTo>
                <a:lnTo>
                  <a:pt x="138683" y="181335"/>
                </a:lnTo>
                <a:lnTo>
                  <a:pt x="138683" y="180573"/>
                </a:lnTo>
                <a:lnTo>
                  <a:pt x="136397" y="182097"/>
                </a:lnTo>
                <a:lnTo>
                  <a:pt x="110470" y="189695"/>
                </a:lnTo>
                <a:lnTo>
                  <a:pt x="74614" y="192127"/>
                </a:lnTo>
                <a:lnTo>
                  <a:pt x="38587" y="189544"/>
                </a:lnTo>
                <a:lnTo>
                  <a:pt x="12191" y="182097"/>
                </a:lnTo>
                <a:lnTo>
                  <a:pt x="10667" y="180573"/>
                </a:lnTo>
                <a:lnTo>
                  <a:pt x="10667" y="181335"/>
                </a:lnTo>
                <a:lnTo>
                  <a:pt x="9143" y="179811"/>
                </a:lnTo>
                <a:lnTo>
                  <a:pt x="9143" y="33948"/>
                </a:lnTo>
                <a:lnTo>
                  <a:pt x="7619" y="33507"/>
                </a:lnTo>
                <a:lnTo>
                  <a:pt x="5333" y="31221"/>
                </a:lnTo>
                <a:lnTo>
                  <a:pt x="4571" y="31221"/>
                </a:lnTo>
                <a:lnTo>
                  <a:pt x="2285" y="29697"/>
                </a:lnTo>
                <a:lnTo>
                  <a:pt x="2285" y="186669"/>
                </a:lnTo>
                <a:lnTo>
                  <a:pt x="4571" y="188193"/>
                </a:lnTo>
                <a:lnTo>
                  <a:pt x="5333" y="188193"/>
                </a:lnTo>
                <a:lnTo>
                  <a:pt x="7619" y="190479"/>
                </a:lnTo>
                <a:lnTo>
                  <a:pt x="37097" y="199004"/>
                </a:lnTo>
                <a:lnTo>
                  <a:pt x="74614" y="201874"/>
                </a:lnTo>
                <a:lnTo>
                  <a:pt x="74942" y="201881"/>
                </a:lnTo>
                <a:lnTo>
                  <a:pt x="112483" y="199068"/>
                </a:lnTo>
                <a:lnTo>
                  <a:pt x="141731" y="190479"/>
                </a:lnTo>
                <a:lnTo>
                  <a:pt x="144779" y="188193"/>
                </a:lnTo>
                <a:lnTo>
                  <a:pt x="147065" y="186669"/>
                </a:lnTo>
                <a:close/>
              </a:path>
              <a:path w="149859" h="201929">
                <a:moveTo>
                  <a:pt x="9334" y="21887"/>
                </a:moveTo>
                <a:lnTo>
                  <a:pt x="9143" y="21315"/>
                </a:lnTo>
                <a:lnTo>
                  <a:pt x="9143" y="22077"/>
                </a:lnTo>
                <a:lnTo>
                  <a:pt x="9334" y="21887"/>
                </a:lnTo>
                <a:close/>
              </a:path>
              <a:path w="149859" h="201929">
                <a:moveTo>
                  <a:pt x="9448" y="22229"/>
                </a:moveTo>
                <a:lnTo>
                  <a:pt x="9334" y="21887"/>
                </a:lnTo>
                <a:lnTo>
                  <a:pt x="9143" y="22077"/>
                </a:lnTo>
                <a:lnTo>
                  <a:pt x="9334" y="22458"/>
                </a:lnTo>
                <a:lnTo>
                  <a:pt x="9448" y="22229"/>
                </a:lnTo>
                <a:close/>
              </a:path>
              <a:path w="149859" h="201929">
                <a:moveTo>
                  <a:pt x="9448" y="22687"/>
                </a:moveTo>
                <a:lnTo>
                  <a:pt x="9334" y="22458"/>
                </a:lnTo>
                <a:lnTo>
                  <a:pt x="9143" y="22839"/>
                </a:lnTo>
                <a:lnTo>
                  <a:pt x="9334" y="23030"/>
                </a:lnTo>
                <a:lnTo>
                  <a:pt x="9448" y="22687"/>
                </a:lnTo>
                <a:close/>
              </a:path>
              <a:path w="149859" h="201929">
                <a:moveTo>
                  <a:pt x="9334" y="23030"/>
                </a:moveTo>
                <a:lnTo>
                  <a:pt x="9143" y="22839"/>
                </a:lnTo>
                <a:lnTo>
                  <a:pt x="9143" y="23601"/>
                </a:lnTo>
                <a:lnTo>
                  <a:pt x="9334" y="23030"/>
                </a:lnTo>
                <a:close/>
              </a:path>
              <a:path w="149859" h="201929">
                <a:moveTo>
                  <a:pt x="9905" y="180573"/>
                </a:moveTo>
                <a:lnTo>
                  <a:pt x="9143" y="178287"/>
                </a:lnTo>
                <a:lnTo>
                  <a:pt x="9143" y="179049"/>
                </a:lnTo>
                <a:lnTo>
                  <a:pt x="9905" y="180573"/>
                </a:lnTo>
                <a:close/>
              </a:path>
              <a:path w="149859" h="201929">
                <a:moveTo>
                  <a:pt x="9905" y="180573"/>
                </a:moveTo>
                <a:lnTo>
                  <a:pt x="9143" y="179049"/>
                </a:lnTo>
                <a:lnTo>
                  <a:pt x="9143" y="179811"/>
                </a:lnTo>
                <a:lnTo>
                  <a:pt x="9905" y="180573"/>
                </a:lnTo>
                <a:close/>
              </a:path>
              <a:path w="149859" h="201929">
                <a:moveTo>
                  <a:pt x="9905" y="21315"/>
                </a:moveTo>
                <a:lnTo>
                  <a:pt x="9334" y="21887"/>
                </a:lnTo>
                <a:lnTo>
                  <a:pt x="9448" y="22229"/>
                </a:lnTo>
                <a:lnTo>
                  <a:pt x="9905" y="21315"/>
                </a:lnTo>
                <a:close/>
              </a:path>
              <a:path w="149859" h="201929">
                <a:moveTo>
                  <a:pt x="9524" y="22458"/>
                </a:moveTo>
                <a:lnTo>
                  <a:pt x="9448" y="22229"/>
                </a:lnTo>
                <a:lnTo>
                  <a:pt x="9334" y="22458"/>
                </a:lnTo>
                <a:lnTo>
                  <a:pt x="9448" y="22687"/>
                </a:lnTo>
                <a:lnTo>
                  <a:pt x="9524" y="22458"/>
                </a:lnTo>
                <a:close/>
              </a:path>
              <a:path w="149859" h="201929">
                <a:moveTo>
                  <a:pt x="9905" y="23601"/>
                </a:moveTo>
                <a:lnTo>
                  <a:pt x="9448" y="22687"/>
                </a:lnTo>
                <a:lnTo>
                  <a:pt x="9334" y="23030"/>
                </a:lnTo>
                <a:lnTo>
                  <a:pt x="9905" y="23601"/>
                </a:lnTo>
                <a:close/>
              </a:path>
              <a:path w="149859" h="201929">
                <a:moveTo>
                  <a:pt x="9905" y="21315"/>
                </a:moveTo>
                <a:lnTo>
                  <a:pt x="9448" y="22229"/>
                </a:lnTo>
                <a:lnTo>
                  <a:pt x="9524" y="22458"/>
                </a:lnTo>
                <a:lnTo>
                  <a:pt x="9905" y="21315"/>
                </a:lnTo>
                <a:close/>
              </a:path>
              <a:path w="149859" h="201929">
                <a:moveTo>
                  <a:pt x="9905" y="23601"/>
                </a:moveTo>
                <a:lnTo>
                  <a:pt x="9524" y="22458"/>
                </a:lnTo>
                <a:lnTo>
                  <a:pt x="9448" y="22687"/>
                </a:lnTo>
                <a:lnTo>
                  <a:pt x="9905" y="23601"/>
                </a:lnTo>
                <a:close/>
              </a:path>
              <a:path w="149859" h="201929">
                <a:moveTo>
                  <a:pt x="140207" y="22077"/>
                </a:moveTo>
                <a:lnTo>
                  <a:pt x="139445" y="21315"/>
                </a:lnTo>
                <a:lnTo>
                  <a:pt x="140017" y="22458"/>
                </a:lnTo>
                <a:lnTo>
                  <a:pt x="140207" y="22077"/>
                </a:lnTo>
                <a:close/>
              </a:path>
              <a:path w="149859" h="201929">
                <a:moveTo>
                  <a:pt x="140207" y="22839"/>
                </a:moveTo>
                <a:lnTo>
                  <a:pt x="140017" y="22458"/>
                </a:lnTo>
                <a:lnTo>
                  <a:pt x="139445" y="23601"/>
                </a:lnTo>
                <a:lnTo>
                  <a:pt x="140207" y="22839"/>
                </a:lnTo>
                <a:close/>
              </a:path>
              <a:path w="149859" h="201929">
                <a:moveTo>
                  <a:pt x="140207" y="179811"/>
                </a:moveTo>
                <a:lnTo>
                  <a:pt x="140207" y="179049"/>
                </a:lnTo>
                <a:lnTo>
                  <a:pt x="139445" y="180573"/>
                </a:lnTo>
                <a:lnTo>
                  <a:pt x="140207" y="179811"/>
                </a:lnTo>
                <a:close/>
              </a:path>
              <a:path w="149859" h="201929">
                <a:moveTo>
                  <a:pt x="149351" y="25887"/>
                </a:moveTo>
                <a:lnTo>
                  <a:pt x="149351" y="22077"/>
                </a:lnTo>
                <a:lnTo>
                  <a:pt x="140207" y="22077"/>
                </a:lnTo>
                <a:lnTo>
                  <a:pt x="140017" y="22458"/>
                </a:lnTo>
                <a:lnTo>
                  <a:pt x="140207" y="22839"/>
                </a:lnTo>
                <a:lnTo>
                  <a:pt x="140207" y="33955"/>
                </a:lnTo>
                <a:lnTo>
                  <a:pt x="141731" y="33507"/>
                </a:lnTo>
                <a:lnTo>
                  <a:pt x="144779" y="31221"/>
                </a:lnTo>
                <a:lnTo>
                  <a:pt x="147065" y="29697"/>
                </a:lnTo>
                <a:lnTo>
                  <a:pt x="147065" y="28935"/>
                </a:lnTo>
                <a:lnTo>
                  <a:pt x="147827" y="28173"/>
                </a:lnTo>
                <a:lnTo>
                  <a:pt x="148589" y="26649"/>
                </a:lnTo>
                <a:lnTo>
                  <a:pt x="148589" y="25887"/>
                </a:lnTo>
                <a:lnTo>
                  <a:pt x="149351" y="25887"/>
                </a:lnTo>
                <a:close/>
              </a:path>
              <a:path w="149859" h="201929">
                <a:moveTo>
                  <a:pt x="149351" y="182859"/>
                </a:moveTo>
                <a:lnTo>
                  <a:pt x="149351" y="25887"/>
                </a:lnTo>
                <a:lnTo>
                  <a:pt x="148589" y="25887"/>
                </a:lnTo>
                <a:lnTo>
                  <a:pt x="148589" y="26649"/>
                </a:lnTo>
                <a:lnTo>
                  <a:pt x="147827" y="28173"/>
                </a:lnTo>
                <a:lnTo>
                  <a:pt x="147065" y="28935"/>
                </a:lnTo>
                <a:lnTo>
                  <a:pt x="147065" y="185907"/>
                </a:lnTo>
                <a:lnTo>
                  <a:pt x="147827" y="185145"/>
                </a:lnTo>
                <a:lnTo>
                  <a:pt x="148589" y="183621"/>
                </a:lnTo>
                <a:lnTo>
                  <a:pt x="149351" y="182859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17983" y="5606796"/>
            <a:ext cx="151637" cy="1615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17983" y="5606796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4" h="167004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4" h="167004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4" h="167004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4" h="167004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4" h="167004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4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4" h="167004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4" h="167004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4" h="167004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4" h="167004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86385" y="5606796"/>
            <a:ext cx="151637" cy="1615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86385" y="5606796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4" h="167004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4" h="167004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4" h="167004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4" h="167004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4" h="167004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4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4" h="167004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4" h="167004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4" h="167004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4" h="167004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67741" y="5605271"/>
            <a:ext cx="151637" cy="1615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67741" y="5605271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5" h="167004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7004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7004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7004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7004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7004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7004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7004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7004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36143" y="5605272"/>
            <a:ext cx="151638" cy="1615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36143" y="5605271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5" h="167004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7004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7004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7004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7004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7004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7004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7004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7004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20548" y="5608320"/>
            <a:ext cx="151638" cy="16230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20548" y="5608320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5" h="167004">
                <a:moveTo>
                  <a:pt x="151638" y="84582"/>
                </a:moveTo>
                <a:lnTo>
                  <a:pt x="151638" y="82296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762"/>
                </a:lnTo>
                <a:lnTo>
                  <a:pt x="76962" y="0"/>
                </a:lnTo>
                <a:lnTo>
                  <a:pt x="74676" y="0"/>
                </a:lnTo>
                <a:lnTo>
                  <a:pt x="73152" y="762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2296"/>
                </a:lnTo>
                <a:lnTo>
                  <a:pt x="0" y="84582"/>
                </a:lnTo>
                <a:lnTo>
                  <a:pt x="1524" y="86868"/>
                </a:lnTo>
                <a:lnTo>
                  <a:pt x="8382" y="94463"/>
                </a:lnTo>
                <a:lnTo>
                  <a:pt x="8382" y="80010"/>
                </a:lnTo>
                <a:lnTo>
                  <a:pt x="11463" y="83422"/>
                </a:lnTo>
                <a:lnTo>
                  <a:pt x="72390" y="15289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89"/>
                </a:lnTo>
                <a:lnTo>
                  <a:pt x="140174" y="83422"/>
                </a:lnTo>
                <a:lnTo>
                  <a:pt x="143256" y="80010"/>
                </a:lnTo>
                <a:lnTo>
                  <a:pt x="143256" y="94463"/>
                </a:lnTo>
                <a:lnTo>
                  <a:pt x="150114" y="86868"/>
                </a:lnTo>
                <a:lnTo>
                  <a:pt x="151638" y="84582"/>
                </a:lnTo>
                <a:close/>
              </a:path>
              <a:path w="151765" h="167004">
                <a:moveTo>
                  <a:pt x="11463" y="83422"/>
                </a:moveTo>
                <a:lnTo>
                  <a:pt x="8382" y="80010"/>
                </a:lnTo>
                <a:lnTo>
                  <a:pt x="8382" y="86868"/>
                </a:lnTo>
                <a:lnTo>
                  <a:pt x="11463" y="83422"/>
                </a:lnTo>
                <a:close/>
              </a:path>
              <a:path w="151765" h="167004">
                <a:moveTo>
                  <a:pt x="75819" y="154698"/>
                </a:moveTo>
                <a:lnTo>
                  <a:pt x="11463" y="83422"/>
                </a:lnTo>
                <a:lnTo>
                  <a:pt x="8382" y="86868"/>
                </a:lnTo>
                <a:lnTo>
                  <a:pt x="8382" y="94463"/>
                </a:lnTo>
                <a:lnTo>
                  <a:pt x="72390" y="165354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7004">
                <a:moveTo>
                  <a:pt x="79248" y="7620"/>
                </a:moveTo>
                <a:lnTo>
                  <a:pt x="72390" y="7620"/>
                </a:lnTo>
                <a:lnTo>
                  <a:pt x="75819" y="11454"/>
                </a:lnTo>
                <a:lnTo>
                  <a:pt x="79248" y="7620"/>
                </a:lnTo>
                <a:close/>
              </a:path>
              <a:path w="151765" h="167004">
                <a:moveTo>
                  <a:pt x="75819" y="11454"/>
                </a:moveTo>
                <a:lnTo>
                  <a:pt x="72390" y="7620"/>
                </a:lnTo>
                <a:lnTo>
                  <a:pt x="72390" y="15289"/>
                </a:lnTo>
                <a:lnTo>
                  <a:pt x="75819" y="11454"/>
                </a:lnTo>
                <a:close/>
              </a:path>
              <a:path w="151765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7004">
                <a:moveTo>
                  <a:pt x="79248" y="165354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5354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5354"/>
                </a:lnTo>
                <a:close/>
              </a:path>
              <a:path w="151765" h="167004">
                <a:moveTo>
                  <a:pt x="79248" y="15289"/>
                </a:moveTo>
                <a:lnTo>
                  <a:pt x="79248" y="7620"/>
                </a:lnTo>
                <a:lnTo>
                  <a:pt x="75819" y="11454"/>
                </a:lnTo>
                <a:lnTo>
                  <a:pt x="79248" y="15289"/>
                </a:lnTo>
                <a:close/>
              </a:path>
              <a:path w="151765" h="167004">
                <a:moveTo>
                  <a:pt x="143256" y="94463"/>
                </a:moveTo>
                <a:lnTo>
                  <a:pt x="143256" y="86868"/>
                </a:lnTo>
                <a:lnTo>
                  <a:pt x="140174" y="83422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5354"/>
                </a:lnTo>
                <a:lnTo>
                  <a:pt x="143256" y="94463"/>
                </a:lnTo>
                <a:close/>
              </a:path>
              <a:path w="151765" h="167004">
                <a:moveTo>
                  <a:pt x="143256" y="86868"/>
                </a:moveTo>
                <a:lnTo>
                  <a:pt x="143256" y="80010"/>
                </a:lnTo>
                <a:lnTo>
                  <a:pt x="140174" y="83422"/>
                </a:lnTo>
                <a:lnTo>
                  <a:pt x="143256" y="86868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88936" y="5608320"/>
            <a:ext cx="151638" cy="1623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88936" y="5608320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5" h="167004">
                <a:moveTo>
                  <a:pt x="151638" y="84582"/>
                </a:moveTo>
                <a:lnTo>
                  <a:pt x="151638" y="82296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762"/>
                </a:lnTo>
                <a:lnTo>
                  <a:pt x="76962" y="0"/>
                </a:lnTo>
                <a:lnTo>
                  <a:pt x="74676" y="0"/>
                </a:lnTo>
                <a:lnTo>
                  <a:pt x="73152" y="762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2296"/>
                </a:lnTo>
                <a:lnTo>
                  <a:pt x="0" y="84582"/>
                </a:lnTo>
                <a:lnTo>
                  <a:pt x="1524" y="86868"/>
                </a:lnTo>
                <a:lnTo>
                  <a:pt x="8382" y="94463"/>
                </a:lnTo>
                <a:lnTo>
                  <a:pt x="8382" y="80010"/>
                </a:lnTo>
                <a:lnTo>
                  <a:pt x="11463" y="83422"/>
                </a:lnTo>
                <a:lnTo>
                  <a:pt x="72390" y="15289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89"/>
                </a:lnTo>
                <a:lnTo>
                  <a:pt x="140174" y="83422"/>
                </a:lnTo>
                <a:lnTo>
                  <a:pt x="143256" y="80010"/>
                </a:lnTo>
                <a:lnTo>
                  <a:pt x="143256" y="94463"/>
                </a:lnTo>
                <a:lnTo>
                  <a:pt x="150114" y="86868"/>
                </a:lnTo>
                <a:lnTo>
                  <a:pt x="151638" y="84582"/>
                </a:lnTo>
                <a:close/>
              </a:path>
              <a:path w="151765" h="167004">
                <a:moveTo>
                  <a:pt x="11463" y="83422"/>
                </a:moveTo>
                <a:lnTo>
                  <a:pt x="8382" y="80010"/>
                </a:lnTo>
                <a:lnTo>
                  <a:pt x="8382" y="86868"/>
                </a:lnTo>
                <a:lnTo>
                  <a:pt x="11463" y="83422"/>
                </a:lnTo>
                <a:close/>
              </a:path>
              <a:path w="151765" h="167004">
                <a:moveTo>
                  <a:pt x="75819" y="154698"/>
                </a:moveTo>
                <a:lnTo>
                  <a:pt x="11463" y="83422"/>
                </a:lnTo>
                <a:lnTo>
                  <a:pt x="8382" y="86868"/>
                </a:lnTo>
                <a:lnTo>
                  <a:pt x="8382" y="94463"/>
                </a:lnTo>
                <a:lnTo>
                  <a:pt x="72390" y="165354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7004">
                <a:moveTo>
                  <a:pt x="79248" y="7620"/>
                </a:moveTo>
                <a:lnTo>
                  <a:pt x="72390" y="7620"/>
                </a:lnTo>
                <a:lnTo>
                  <a:pt x="75819" y="11454"/>
                </a:lnTo>
                <a:lnTo>
                  <a:pt x="79248" y="7620"/>
                </a:lnTo>
                <a:close/>
              </a:path>
              <a:path w="151765" h="167004">
                <a:moveTo>
                  <a:pt x="75819" y="11454"/>
                </a:moveTo>
                <a:lnTo>
                  <a:pt x="72390" y="7620"/>
                </a:lnTo>
                <a:lnTo>
                  <a:pt x="72390" y="15289"/>
                </a:lnTo>
                <a:lnTo>
                  <a:pt x="75819" y="11454"/>
                </a:lnTo>
                <a:close/>
              </a:path>
              <a:path w="151765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7004">
                <a:moveTo>
                  <a:pt x="79248" y="165354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5354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5354"/>
                </a:lnTo>
                <a:close/>
              </a:path>
              <a:path w="151765" h="167004">
                <a:moveTo>
                  <a:pt x="79248" y="15289"/>
                </a:moveTo>
                <a:lnTo>
                  <a:pt x="79248" y="7620"/>
                </a:lnTo>
                <a:lnTo>
                  <a:pt x="75819" y="11454"/>
                </a:lnTo>
                <a:lnTo>
                  <a:pt x="79248" y="15289"/>
                </a:lnTo>
                <a:close/>
              </a:path>
              <a:path w="151765" h="167004">
                <a:moveTo>
                  <a:pt x="143256" y="94463"/>
                </a:moveTo>
                <a:lnTo>
                  <a:pt x="143256" y="86868"/>
                </a:lnTo>
                <a:lnTo>
                  <a:pt x="140174" y="83422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5354"/>
                </a:lnTo>
                <a:lnTo>
                  <a:pt x="143256" y="94463"/>
                </a:lnTo>
                <a:close/>
              </a:path>
              <a:path w="151765" h="167004">
                <a:moveTo>
                  <a:pt x="143256" y="86868"/>
                </a:moveTo>
                <a:lnTo>
                  <a:pt x="143256" y="80010"/>
                </a:lnTo>
                <a:lnTo>
                  <a:pt x="140174" y="83422"/>
                </a:lnTo>
                <a:lnTo>
                  <a:pt x="143256" y="86868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79436" y="5606796"/>
            <a:ext cx="151638" cy="16154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79436" y="5606796"/>
            <a:ext cx="151765" cy="166370"/>
          </a:xfrm>
          <a:custGeom>
            <a:avLst/>
            <a:gdLst/>
            <a:ahLst/>
            <a:cxnLst/>
            <a:rect l="l" t="t" r="r" b="b"/>
            <a:pathLst>
              <a:path w="151765" h="166370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6370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6370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6370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6370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6370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6370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6370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6370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6370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47839" y="5606796"/>
            <a:ext cx="151638" cy="1615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47839" y="5606796"/>
            <a:ext cx="151765" cy="166370"/>
          </a:xfrm>
          <a:custGeom>
            <a:avLst/>
            <a:gdLst/>
            <a:ahLst/>
            <a:cxnLst/>
            <a:rect l="l" t="t" r="r" b="b"/>
            <a:pathLst>
              <a:path w="151765" h="166370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6370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6370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6370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6370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6370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6370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6370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6370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6370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29207" y="5605271"/>
            <a:ext cx="151638" cy="1615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29207" y="5605271"/>
            <a:ext cx="151765" cy="166370"/>
          </a:xfrm>
          <a:custGeom>
            <a:avLst/>
            <a:gdLst/>
            <a:ahLst/>
            <a:cxnLst/>
            <a:rect l="l" t="t" r="r" b="b"/>
            <a:pathLst>
              <a:path w="151765" h="166370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6370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6370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6370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6370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6370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6370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6370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6370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6370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97596" y="5605271"/>
            <a:ext cx="151638" cy="1615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97596" y="5605271"/>
            <a:ext cx="151765" cy="166370"/>
          </a:xfrm>
          <a:custGeom>
            <a:avLst/>
            <a:gdLst/>
            <a:ahLst/>
            <a:cxnLst/>
            <a:rect l="l" t="t" r="r" b="b"/>
            <a:pathLst>
              <a:path w="151765" h="166370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0"/>
                </a:lnTo>
                <a:lnTo>
                  <a:pt x="73152" y="0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01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01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6370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6370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01"/>
                </a:lnTo>
                <a:lnTo>
                  <a:pt x="72390" y="164592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6370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6370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6370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6370">
                <a:moveTo>
                  <a:pt x="79248" y="164592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4592"/>
                </a:lnTo>
                <a:lnTo>
                  <a:pt x="73152" y="166116"/>
                </a:lnTo>
                <a:lnTo>
                  <a:pt x="78486" y="166116"/>
                </a:lnTo>
                <a:lnTo>
                  <a:pt x="79248" y="164592"/>
                </a:lnTo>
                <a:close/>
              </a:path>
              <a:path w="151765" h="166370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6370">
                <a:moveTo>
                  <a:pt x="143256" y="93701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4592"/>
                </a:lnTo>
                <a:lnTo>
                  <a:pt x="143256" y="93701"/>
                </a:lnTo>
                <a:close/>
              </a:path>
              <a:path w="151765" h="166370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81239" y="5608320"/>
            <a:ext cx="152400" cy="1615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81239" y="5608320"/>
            <a:ext cx="152400" cy="167005"/>
          </a:xfrm>
          <a:custGeom>
            <a:avLst/>
            <a:gdLst/>
            <a:ahLst/>
            <a:cxnLst/>
            <a:rect l="l" t="t" r="r" b="b"/>
            <a:pathLst>
              <a:path w="152400" h="167004">
                <a:moveTo>
                  <a:pt x="152399" y="84582"/>
                </a:moveTo>
                <a:lnTo>
                  <a:pt x="152399" y="81534"/>
                </a:lnTo>
                <a:lnTo>
                  <a:pt x="150875" y="80010"/>
                </a:lnTo>
                <a:lnTo>
                  <a:pt x="80009" y="1524"/>
                </a:lnTo>
                <a:lnTo>
                  <a:pt x="79247" y="762"/>
                </a:lnTo>
                <a:lnTo>
                  <a:pt x="77723" y="0"/>
                </a:lnTo>
                <a:lnTo>
                  <a:pt x="74675" y="0"/>
                </a:lnTo>
                <a:lnTo>
                  <a:pt x="73151" y="1524"/>
                </a:lnTo>
                <a:lnTo>
                  <a:pt x="2285" y="80010"/>
                </a:lnTo>
                <a:lnTo>
                  <a:pt x="0" y="81534"/>
                </a:lnTo>
                <a:lnTo>
                  <a:pt x="0" y="84582"/>
                </a:lnTo>
                <a:lnTo>
                  <a:pt x="2285" y="86106"/>
                </a:lnTo>
                <a:lnTo>
                  <a:pt x="9143" y="93775"/>
                </a:lnTo>
                <a:lnTo>
                  <a:pt x="9143" y="80010"/>
                </a:lnTo>
                <a:lnTo>
                  <a:pt x="11896" y="83058"/>
                </a:lnTo>
                <a:lnTo>
                  <a:pt x="73151" y="15215"/>
                </a:lnTo>
                <a:lnTo>
                  <a:pt x="73151" y="7620"/>
                </a:lnTo>
                <a:lnTo>
                  <a:pt x="80009" y="7620"/>
                </a:lnTo>
                <a:lnTo>
                  <a:pt x="80009" y="15297"/>
                </a:lnTo>
                <a:lnTo>
                  <a:pt x="140533" y="83058"/>
                </a:lnTo>
                <a:lnTo>
                  <a:pt x="143255" y="80010"/>
                </a:lnTo>
                <a:lnTo>
                  <a:pt x="143255" y="94627"/>
                </a:lnTo>
                <a:lnTo>
                  <a:pt x="150875" y="86106"/>
                </a:lnTo>
                <a:lnTo>
                  <a:pt x="152399" y="84582"/>
                </a:lnTo>
                <a:close/>
              </a:path>
              <a:path w="152400" h="167004">
                <a:moveTo>
                  <a:pt x="11896" y="83058"/>
                </a:moveTo>
                <a:lnTo>
                  <a:pt x="9143" y="80010"/>
                </a:lnTo>
                <a:lnTo>
                  <a:pt x="9143" y="86106"/>
                </a:lnTo>
                <a:lnTo>
                  <a:pt x="11896" y="83058"/>
                </a:lnTo>
                <a:close/>
              </a:path>
              <a:path w="152400" h="167004">
                <a:moveTo>
                  <a:pt x="76562" y="154677"/>
                </a:moveTo>
                <a:lnTo>
                  <a:pt x="11896" y="83058"/>
                </a:lnTo>
                <a:lnTo>
                  <a:pt x="9143" y="86106"/>
                </a:lnTo>
                <a:lnTo>
                  <a:pt x="9143" y="93775"/>
                </a:lnTo>
                <a:lnTo>
                  <a:pt x="73151" y="165354"/>
                </a:lnTo>
                <a:lnTo>
                  <a:pt x="73151" y="158496"/>
                </a:lnTo>
                <a:lnTo>
                  <a:pt x="76562" y="154677"/>
                </a:lnTo>
                <a:close/>
              </a:path>
              <a:path w="152400" h="167004">
                <a:moveTo>
                  <a:pt x="80009" y="7620"/>
                </a:moveTo>
                <a:lnTo>
                  <a:pt x="73151" y="7620"/>
                </a:lnTo>
                <a:lnTo>
                  <a:pt x="76562" y="11438"/>
                </a:lnTo>
                <a:lnTo>
                  <a:pt x="80009" y="7620"/>
                </a:lnTo>
                <a:close/>
              </a:path>
              <a:path w="152400" h="167004">
                <a:moveTo>
                  <a:pt x="76562" y="11438"/>
                </a:moveTo>
                <a:lnTo>
                  <a:pt x="73151" y="7620"/>
                </a:lnTo>
                <a:lnTo>
                  <a:pt x="73151" y="15215"/>
                </a:lnTo>
                <a:lnTo>
                  <a:pt x="76562" y="11438"/>
                </a:lnTo>
                <a:close/>
              </a:path>
              <a:path w="152400" h="167004">
                <a:moveTo>
                  <a:pt x="80009" y="158496"/>
                </a:moveTo>
                <a:lnTo>
                  <a:pt x="76562" y="154677"/>
                </a:lnTo>
                <a:lnTo>
                  <a:pt x="73151" y="158496"/>
                </a:lnTo>
                <a:lnTo>
                  <a:pt x="80009" y="158496"/>
                </a:lnTo>
                <a:close/>
              </a:path>
              <a:path w="152400" h="167004">
                <a:moveTo>
                  <a:pt x="80009" y="165354"/>
                </a:moveTo>
                <a:lnTo>
                  <a:pt x="80009" y="158496"/>
                </a:lnTo>
                <a:lnTo>
                  <a:pt x="73151" y="158496"/>
                </a:lnTo>
                <a:lnTo>
                  <a:pt x="73151" y="165354"/>
                </a:lnTo>
                <a:lnTo>
                  <a:pt x="74675" y="166878"/>
                </a:lnTo>
                <a:lnTo>
                  <a:pt x="77723" y="166878"/>
                </a:lnTo>
                <a:lnTo>
                  <a:pt x="79247" y="166116"/>
                </a:lnTo>
                <a:lnTo>
                  <a:pt x="80009" y="165354"/>
                </a:lnTo>
                <a:close/>
              </a:path>
              <a:path w="152400" h="167004">
                <a:moveTo>
                  <a:pt x="80009" y="15297"/>
                </a:moveTo>
                <a:lnTo>
                  <a:pt x="80009" y="7620"/>
                </a:lnTo>
                <a:lnTo>
                  <a:pt x="76562" y="11438"/>
                </a:lnTo>
                <a:lnTo>
                  <a:pt x="80009" y="15297"/>
                </a:lnTo>
                <a:close/>
              </a:path>
              <a:path w="152400" h="167004">
                <a:moveTo>
                  <a:pt x="143255" y="94627"/>
                </a:moveTo>
                <a:lnTo>
                  <a:pt x="143255" y="86106"/>
                </a:lnTo>
                <a:lnTo>
                  <a:pt x="140533" y="83058"/>
                </a:lnTo>
                <a:lnTo>
                  <a:pt x="76562" y="154677"/>
                </a:lnTo>
                <a:lnTo>
                  <a:pt x="80009" y="158496"/>
                </a:lnTo>
                <a:lnTo>
                  <a:pt x="80009" y="165354"/>
                </a:lnTo>
                <a:lnTo>
                  <a:pt x="143255" y="94627"/>
                </a:lnTo>
                <a:close/>
              </a:path>
              <a:path w="152400" h="167004">
                <a:moveTo>
                  <a:pt x="143255" y="86106"/>
                </a:moveTo>
                <a:lnTo>
                  <a:pt x="143255" y="80010"/>
                </a:lnTo>
                <a:lnTo>
                  <a:pt x="140533" y="83058"/>
                </a:lnTo>
                <a:lnTo>
                  <a:pt x="143255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50403" y="5608320"/>
            <a:ext cx="151638" cy="1615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50403" y="5608320"/>
            <a:ext cx="151765" cy="167005"/>
          </a:xfrm>
          <a:custGeom>
            <a:avLst/>
            <a:gdLst/>
            <a:ahLst/>
            <a:cxnLst/>
            <a:rect l="l" t="t" r="r" b="b"/>
            <a:pathLst>
              <a:path w="151765" h="167004">
                <a:moveTo>
                  <a:pt x="151638" y="84582"/>
                </a:moveTo>
                <a:lnTo>
                  <a:pt x="151638" y="81534"/>
                </a:lnTo>
                <a:lnTo>
                  <a:pt x="150114" y="80010"/>
                </a:lnTo>
                <a:lnTo>
                  <a:pt x="79248" y="1524"/>
                </a:lnTo>
                <a:lnTo>
                  <a:pt x="78486" y="762"/>
                </a:lnTo>
                <a:lnTo>
                  <a:pt x="76962" y="0"/>
                </a:lnTo>
                <a:lnTo>
                  <a:pt x="74676" y="0"/>
                </a:lnTo>
                <a:lnTo>
                  <a:pt x="73152" y="762"/>
                </a:lnTo>
                <a:lnTo>
                  <a:pt x="72390" y="1524"/>
                </a:lnTo>
                <a:lnTo>
                  <a:pt x="1524" y="80010"/>
                </a:lnTo>
                <a:lnTo>
                  <a:pt x="0" y="81534"/>
                </a:lnTo>
                <a:lnTo>
                  <a:pt x="0" y="84582"/>
                </a:lnTo>
                <a:lnTo>
                  <a:pt x="1524" y="86106"/>
                </a:lnTo>
                <a:lnTo>
                  <a:pt x="8382" y="93775"/>
                </a:lnTo>
                <a:lnTo>
                  <a:pt x="8382" y="80010"/>
                </a:lnTo>
                <a:lnTo>
                  <a:pt x="11134" y="83058"/>
                </a:lnTo>
                <a:lnTo>
                  <a:pt x="72390" y="15215"/>
                </a:lnTo>
                <a:lnTo>
                  <a:pt x="72390" y="7620"/>
                </a:lnTo>
                <a:lnTo>
                  <a:pt x="79248" y="7620"/>
                </a:lnTo>
                <a:lnTo>
                  <a:pt x="79248" y="15215"/>
                </a:lnTo>
                <a:lnTo>
                  <a:pt x="140503" y="83058"/>
                </a:lnTo>
                <a:lnTo>
                  <a:pt x="143256" y="80010"/>
                </a:lnTo>
                <a:lnTo>
                  <a:pt x="143256" y="93775"/>
                </a:lnTo>
                <a:lnTo>
                  <a:pt x="150114" y="86106"/>
                </a:lnTo>
                <a:lnTo>
                  <a:pt x="151638" y="84582"/>
                </a:lnTo>
                <a:close/>
              </a:path>
              <a:path w="151765" h="167004">
                <a:moveTo>
                  <a:pt x="11134" y="83058"/>
                </a:moveTo>
                <a:lnTo>
                  <a:pt x="8382" y="80010"/>
                </a:lnTo>
                <a:lnTo>
                  <a:pt x="8382" y="86106"/>
                </a:lnTo>
                <a:lnTo>
                  <a:pt x="11134" y="83058"/>
                </a:lnTo>
                <a:close/>
              </a:path>
              <a:path w="151765" h="167004">
                <a:moveTo>
                  <a:pt x="75819" y="154698"/>
                </a:moveTo>
                <a:lnTo>
                  <a:pt x="11134" y="83058"/>
                </a:lnTo>
                <a:lnTo>
                  <a:pt x="8382" y="86106"/>
                </a:lnTo>
                <a:lnTo>
                  <a:pt x="8382" y="93775"/>
                </a:lnTo>
                <a:lnTo>
                  <a:pt x="72390" y="165354"/>
                </a:lnTo>
                <a:lnTo>
                  <a:pt x="72390" y="158496"/>
                </a:lnTo>
                <a:lnTo>
                  <a:pt x="75819" y="154698"/>
                </a:lnTo>
                <a:close/>
              </a:path>
              <a:path w="151765" h="167004">
                <a:moveTo>
                  <a:pt x="79248" y="7620"/>
                </a:moveTo>
                <a:lnTo>
                  <a:pt x="72390" y="7620"/>
                </a:lnTo>
                <a:lnTo>
                  <a:pt x="75819" y="11417"/>
                </a:lnTo>
                <a:lnTo>
                  <a:pt x="79248" y="7620"/>
                </a:lnTo>
                <a:close/>
              </a:path>
              <a:path w="151765" h="167004">
                <a:moveTo>
                  <a:pt x="75819" y="11417"/>
                </a:moveTo>
                <a:lnTo>
                  <a:pt x="72390" y="7620"/>
                </a:lnTo>
                <a:lnTo>
                  <a:pt x="72390" y="15215"/>
                </a:lnTo>
                <a:lnTo>
                  <a:pt x="75819" y="11417"/>
                </a:lnTo>
                <a:close/>
              </a:path>
              <a:path w="151765" h="167004">
                <a:moveTo>
                  <a:pt x="79248" y="158496"/>
                </a:moveTo>
                <a:lnTo>
                  <a:pt x="75819" y="154698"/>
                </a:lnTo>
                <a:lnTo>
                  <a:pt x="72390" y="158496"/>
                </a:lnTo>
                <a:lnTo>
                  <a:pt x="79248" y="158496"/>
                </a:lnTo>
                <a:close/>
              </a:path>
              <a:path w="151765" h="167004">
                <a:moveTo>
                  <a:pt x="79248" y="165354"/>
                </a:moveTo>
                <a:lnTo>
                  <a:pt x="79248" y="158496"/>
                </a:lnTo>
                <a:lnTo>
                  <a:pt x="72390" y="158496"/>
                </a:lnTo>
                <a:lnTo>
                  <a:pt x="72390" y="165354"/>
                </a:lnTo>
                <a:lnTo>
                  <a:pt x="73152" y="166116"/>
                </a:lnTo>
                <a:lnTo>
                  <a:pt x="74676" y="166878"/>
                </a:lnTo>
                <a:lnTo>
                  <a:pt x="76962" y="166878"/>
                </a:lnTo>
                <a:lnTo>
                  <a:pt x="78486" y="166116"/>
                </a:lnTo>
                <a:lnTo>
                  <a:pt x="79248" y="165354"/>
                </a:lnTo>
                <a:close/>
              </a:path>
              <a:path w="151765" h="167004">
                <a:moveTo>
                  <a:pt x="79248" y="15215"/>
                </a:moveTo>
                <a:lnTo>
                  <a:pt x="79248" y="7620"/>
                </a:lnTo>
                <a:lnTo>
                  <a:pt x="75819" y="11417"/>
                </a:lnTo>
                <a:lnTo>
                  <a:pt x="79248" y="15215"/>
                </a:lnTo>
                <a:close/>
              </a:path>
              <a:path w="151765" h="167004">
                <a:moveTo>
                  <a:pt x="143256" y="93775"/>
                </a:moveTo>
                <a:lnTo>
                  <a:pt x="143256" y="86106"/>
                </a:lnTo>
                <a:lnTo>
                  <a:pt x="140503" y="83058"/>
                </a:lnTo>
                <a:lnTo>
                  <a:pt x="75819" y="154698"/>
                </a:lnTo>
                <a:lnTo>
                  <a:pt x="79248" y="158496"/>
                </a:lnTo>
                <a:lnTo>
                  <a:pt x="79248" y="165354"/>
                </a:lnTo>
                <a:lnTo>
                  <a:pt x="143256" y="93775"/>
                </a:lnTo>
                <a:close/>
              </a:path>
              <a:path w="151765" h="167004">
                <a:moveTo>
                  <a:pt x="143256" y="86106"/>
                </a:moveTo>
                <a:lnTo>
                  <a:pt x="143256" y="80010"/>
                </a:lnTo>
                <a:lnTo>
                  <a:pt x="140503" y="83058"/>
                </a:lnTo>
                <a:lnTo>
                  <a:pt x="143256" y="86106"/>
                </a:lnTo>
                <a:close/>
              </a:path>
            </a:pathLst>
          </a:custGeom>
          <a:solidFill>
            <a:srgbClr val="8E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16853" y="3293364"/>
            <a:ext cx="135255" cy="647700"/>
          </a:xfrm>
          <a:custGeom>
            <a:avLst/>
            <a:gdLst/>
            <a:ahLst/>
            <a:cxnLst/>
            <a:rect l="l" t="t" r="r" b="b"/>
            <a:pathLst>
              <a:path w="135254" h="647700">
                <a:moveTo>
                  <a:pt x="109457" y="76920"/>
                </a:moveTo>
                <a:lnTo>
                  <a:pt x="84311" y="73110"/>
                </a:lnTo>
                <a:lnTo>
                  <a:pt x="0" y="643890"/>
                </a:lnTo>
                <a:lnTo>
                  <a:pt x="25146" y="647700"/>
                </a:lnTo>
                <a:lnTo>
                  <a:pt x="109457" y="76920"/>
                </a:lnTo>
                <a:close/>
              </a:path>
              <a:path w="135254" h="647700">
                <a:moveTo>
                  <a:pt x="134874" y="80772"/>
                </a:moveTo>
                <a:lnTo>
                  <a:pt x="108204" y="0"/>
                </a:lnTo>
                <a:lnTo>
                  <a:pt x="59436" y="69342"/>
                </a:lnTo>
                <a:lnTo>
                  <a:pt x="84311" y="73110"/>
                </a:lnTo>
                <a:lnTo>
                  <a:pt x="86106" y="60959"/>
                </a:lnTo>
                <a:lnTo>
                  <a:pt x="111252" y="64770"/>
                </a:lnTo>
                <a:lnTo>
                  <a:pt x="111252" y="77192"/>
                </a:lnTo>
                <a:lnTo>
                  <a:pt x="134874" y="80772"/>
                </a:lnTo>
                <a:close/>
              </a:path>
              <a:path w="135254" h="647700">
                <a:moveTo>
                  <a:pt x="111252" y="64770"/>
                </a:moveTo>
                <a:lnTo>
                  <a:pt x="86106" y="60959"/>
                </a:lnTo>
                <a:lnTo>
                  <a:pt x="84311" y="73110"/>
                </a:lnTo>
                <a:lnTo>
                  <a:pt x="109457" y="76920"/>
                </a:lnTo>
                <a:lnTo>
                  <a:pt x="111252" y="64770"/>
                </a:lnTo>
                <a:close/>
              </a:path>
              <a:path w="135254" h="647700">
                <a:moveTo>
                  <a:pt x="111252" y="77192"/>
                </a:moveTo>
                <a:lnTo>
                  <a:pt x="111252" y="64770"/>
                </a:lnTo>
                <a:lnTo>
                  <a:pt x="109457" y="76920"/>
                </a:lnTo>
                <a:lnTo>
                  <a:pt x="111252" y="77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16853" y="3293364"/>
            <a:ext cx="135255" cy="647700"/>
          </a:xfrm>
          <a:custGeom>
            <a:avLst/>
            <a:gdLst/>
            <a:ahLst/>
            <a:cxnLst/>
            <a:rect l="l" t="t" r="r" b="b"/>
            <a:pathLst>
              <a:path w="135254" h="647700">
                <a:moveTo>
                  <a:pt x="109457" y="76920"/>
                </a:moveTo>
                <a:lnTo>
                  <a:pt x="84311" y="73110"/>
                </a:lnTo>
                <a:lnTo>
                  <a:pt x="0" y="643890"/>
                </a:lnTo>
                <a:lnTo>
                  <a:pt x="25146" y="647700"/>
                </a:lnTo>
                <a:lnTo>
                  <a:pt x="109457" y="76920"/>
                </a:lnTo>
                <a:close/>
              </a:path>
              <a:path w="135254" h="647700">
                <a:moveTo>
                  <a:pt x="134874" y="80772"/>
                </a:moveTo>
                <a:lnTo>
                  <a:pt x="108204" y="0"/>
                </a:lnTo>
                <a:lnTo>
                  <a:pt x="59436" y="69342"/>
                </a:lnTo>
                <a:lnTo>
                  <a:pt x="84311" y="73110"/>
                </a:lnTo>
                <a:lnTo>
                  <a:pt x="86106" y="60959"/>
                </a:lnTo>
                <a:lnTo>
                  <a:pt x="111252" y="64770"/>
                </a:lnTo>
                <a:lnTo>
                  <a:pt x="111252" y="77192"/>
                </a:lnTo>
                <a:lnTo>
                  <a:pt x="134874" y="80772"/>
                </a:lnTo>
                <a:close/>
              </a:path>
              <a:path w="135254" h="647700">
                <a:moveTo>
                  <a:pt x="111252" y="64770"/>
                </a:moveTo>
                <a:lnTo>
                  <a:pt x="86106" y="60959"/>
                </a:lnTo>
                <a:lnTo>
                  <a:pt x="84311" y="73110"/>
                </a:lnTo>
                <a:lnTo>
                  <a:pt x="109457" y="76920"/>
                </a:lnTo>
                <a:lnTo>
                  <a:pt x="111252" y="64770"/>
                </a:lnTo>
                <a:close/>
              </a:path>
              <a:path w="135254" h="647700">
                <a:moveTo>
                  <a:pt x="111252" y="77192"/>
                </a:moveTo>
                <a:lnTo>
                  <a:pt x="111252" y="64770"/>
                </a:lnTo>
                <a:lnTo>
                  <a:pt x="109457" y="76920"/>
                </a:lnTo>
                <a:lnTo>
                  <a:pt x="111252" y="77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25641" y="3287267"/>
            <a:ext cx="134620" cy="647700"/>
          </a:xfrm>
          <a:custGeom>
            <a:avLst/>
            <a:gdLst/>
            <a:ahLst/>
            <a:cxnLst/>
            <a:rect l="l" t="t" r="r" b="b"/>
            <a:pathLst>
              <a:path w="134620" h="647700">
                <a:moveTo>
                  <a:pt x="109332" y="77017"/>
                </a:moveTo>
                <a:lnTo>
                  <a:pt x="84294" y="73223"/>
                </a:lnTo>
                <a:lnTo>
                  <a:pt x="0" y="643890"/>
                </a:lnTo>
                <a:lnTo>
                  <a:pt x="25146" y="647700"/>
                </a:lnTo>
                <a:lnTo>
                  <a:pt x="109332" y="77017"/>
                </a:lnTo>
                <a:close/>
              </a:path>
              <a:path w="134620" h="647700">
                <a:moveTo>
                  <a:pt x="134112" y="80772"/>
                </a:moveTo>
                <a:lnTo>
                  <a:pt x="107442" y="0"/>
                </a:lnTo>
                <a:lnTo>
                  <a:pt x="58674" y="69342"/>
                </a:lnTo>
                <a:lnTo>
                  <a:pt x="84294" y="73223"/>
                </a:lnTo>
                <a:lnTo>
                  <a:pt x="86106" y="60959"/>
                </a:lnTo>
                <a:lnTo>
                  <a:pt x="111252" y="64007"/>
                </a:lnTo>
                <a:lnTo>
                  <a:pt x="111252" y="77308"/>
                </a:lnTo>
                <a:lnTo>
                  <a:pt x="134112" y="80772"/>
                </a:lnTo>
                <a:close/>
              </a:path>
              <a:path w="134620" h="647700">
                <a:moveTo>
                  <a:pt x="111252" y="64007"/>
                </a:moveTo>
                <a:lnTo>
                  <a:pt x="86106" y="60959"/>
                </a:lnTo>
                <a:lnTo>
                  <a:pt x="84294" y="73223"/>
                </a:lnTo>
                <a:lnTo>
                  <a:pt x="109332" y="77017"/>
                </a:lnTo>
                <a:lnTo>
                  <a:pt x="111252" y="64007"/>
                </a:lnTo>
                <a:close/>
              </a:path>
              <a:path w="134620" h="647700">
                <a:moveTo>
                  <a:pt x="111252" y="77308"/>
                </a:moveTo>
                <a:lnTo>
                  <a:pt x="111252" y="64007"/>
                </a:lnTo>
                <a:lnTo>
                  <a:pt x="109332" y="77017"/>
                </a:lnTo>
                <a:lnTo>
                  <a:pt x="111252" y="77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25641" y="3287267"/>
            <a:ext cx="134620" cy="647700"/>
          </a:xfrm>
          <a:custGeom>
            <a:avLst/>
            <a:gdLst/>
            <a:ahLst/>
            <a:cxnLst/>
            <a:rect l="l" t="t" r="r" b="b"/>
            <a:pathLst>
              <a:path w="134620" h="647700">
                <a:moveTo>
                  <a:pt x="109332" y="77017"/>
                </a:moveTo>
                <a:lnTo>
                  <a:pt x="84294" y="73223"/>
                </a:lnTo>
                <a:lnTo>
                  <a:pt x="0" y="643890"/>
                </a:lnTo>
                <a:lnTo>
                  <a:pt x="25146" y="647700"/>
                </a:lnTo>
                <a:lnTo>
                  <a:pt x="109332" y="77017"/>
                </a:lnTo>
                <a:close/>
              </a:path>
              <a:path w="134620" h="647700">
                <a:moveTo>
                  <a:pt x="134112" y="80772"/>
                </a:moveTo>
                <a:lnTo>
                  <a:pt x="107442" y="0"/>
                </a:lnTo>
                <a:lnTo>
                  <a:pt x="58674" y="69342"/>
                </a:lnTo>
                <a:lnTo>
                  <a:pt x="84294" y="73223"/>
                </a:lnTo>
                <a:lnTo>
                  <a:pt x="86106" y="60959"/>
                </a:lnTo>
                <a:lnTo>
                  <a:pt x="111252" y="64007"/>
                </a:lnTo>
                <a:lnTo>
                  <a:pt x="111252" y="77308"/>
                </a:lnTo>
                <a:lnTo>
                  <a:pt x="134112" y="80772"/>
                </a:lnTo>
                <a:close/>
              </a:path>
              <a:path w="134620" h="647700">
                <a:moveTo>
                  <a:pt x="111252" y="64007"/>
                </a:moveTo>
                <a:lnTo>
                  <a:pt x="86106" y="60959"/>
                </a:lnTo>
                <a:lnTo>
                  <a:pt x="84294" y="73223"/>
                </a:lnTo>
                <a:lnTo>
                  <a:pt x="109332" y="77017"/>
                </a:lnTo>
                <a:lnTo>
                  <a:pt x="111252" y="64007"/>
                </a:lnTo>
                <a:close/>
              </a:path>
              <a:path w="134620" h="647700">
                <a:moveTo>
                  <a:pt x="111252" y="77308"/>
                </a:moveTo>
                <a:lnTo>
                  <a:pt x="111252" y="64007"/>
                </a:lnTo>
                <a:lnTo>
                  <a:pt x="109332" y="77017"/>
                </a:lnTo>
                <a:lnTo>
                  <a:pt x="111252" y="77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16675" y="2611373"/>
            <a:ext cx="603250" cy="550545"/>
          </a:xfrm>
          <a:custGeom>
            <a:avLst/>
            <a:gdLst/>
            <a:ahLst/>
            <a:cxnLst/>
            <a:rect l="l" t="t" r="r" b="b"/>
            <a:pathLst>
              <a:path w="603250" h="550544">
                <a:moveTo>
                  <a:pt x="555095" y="60567"/>
                </a:moveTo>
                <a:lnTo>
                  <a:pt x="537934" y="41891"/>
                </a:lnTo>
                <a:lnTo>
                  <a:pt x="0" y="531876"/>
                </a:lnTo>
                <a:lnTo>
                  <a:pt x="16763" y="550163"/>
                </a:lnTo>
                <a:lnTo>
                  <a:pt x="555095" y="60567"/>
                </a:lnTo>
                <a:close/>
              </a:path>
              <a:path w="603250" h="550544">
                <a:moveTo>
                  <a:pt x="602741" y="0"/>
                </a:moveTo>
                <a:lnTo>
                  <a:pt x="520445" y="22859"/>
                </a:lnTo>
                <a:lnTo>
                  <a:pt x="537934" y="41891"/>
                </a:lnTo>
                <a:lnTo>
                  <a:pt x="547115" y="33527"/>
                </a:lnTo>
                <a:lnTo>
                  <a:pt x="563879" y="52577"/>
                </a:lnTo>
                <a:lnTo>
                  <a:pt x="563879" y="70126"/>
                </a:lnTo>
                <a:lnTo>
                  <a:pt x="572261" y="79247"/>
                </a:lnTo>
                <a:lnTo>
                  <a:pt x="602741" y="0"/>
                </a:lnTo>
                <a:close/>
              </a:path>
              <a:path w="603250" h="550544">
                <a:moveTo>
                  <a:pt x="563879" y="52577"/>
                </a:moveTo>
                <a:lnTo>
                  <a:pt x="547115" y="33527"/>
                </a:lnTo>
                <a:lnTo>
                  <a:pt x="537934" y="41891"/>
                </a:lnTo>
                <a:lnTo>
                  <a:pt x="555095" y="60567"/>
                </a:lnTo>
                <a:lnTo>
                  <a:pt x="563879" y="52577"/>
                </a:lnTo>
                <a:close/>
              </a:path>
              <a:path w="603250" h="550544">
                <a:moveTo>
                  <a:pt x="563879" y="70126"/>
                </a:moveTo>
                <a:lnTo>
                  <a:pt x="563879" y="52577"/>
                </a:lnTo>
                <a:lnTo>
                  <a:pt x="555095" y="60567"/>
                </a:lnTo>
                <a:lnTo>
                  <a:pt x="563879" y="70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16675" y="2611373"/>
            <a:ext cx="603250" cy="550545"/>
          </a:xfrm>
          <a:custGeom>
            <a:avLst/>
            <a:gdLst/>
            <a:ahLst/>
            <a:cxnLst/>
            <a:rect l="l" t="t" r="r" b="b"/>
            <a:pathLst>
              <a:path w="603250" h="550544">
                <a:moveTo>
                  <a:pt x="555095" y="60567"/>
                </a:moveTo>
                <a:lnTo>
                  <a:pt x="537934" y="41891"/>
                </a:lnTo>
                <a:lnTo>
                  <a:pt x="0" y="531876"/>
                </a:lnTo>
                <a:lnTo>
                  <a:pt x="16763" y="550163"/>
                </a:lnTo>
                <a:lnTo>
                  <a:pt x="555095" y="60567"/>
                </a:lnTo>
                <a:close/>
              </a:path>
              <a:path w="603250" h="550544">
                <a:moveTo>
                  <a:pt x="602741" y="0"/>
                </a:moveTo>
                <a:lnTo>
                  <a:pt x="520445" y="22859"/>
                </a:lnTo>
                <a:lnTo>
                  <a:pt x="537934" y="41891"/>
                </a:lnTo>
                <a:lnTo>
                  <a:pt x="547115" y="33527"/>
                </a:lnTo>
                <a:lnTo>
                  <a:pt x="563879" y="52577"/>
                </a:lnTo>
                <a:lnTo>
                  <a:pt x="563879" y="70126"/>
                </a:lnTo>
                <a:lnTo>
                  <a:pt x="572261" y="79247"/>
                </a:lnTo>
                <a:lnTo>
                  <a:pt x="602741" y="0"/>
                </a:lnTo>
                <a:close/>
              </a:path>
              <a:path w="603250" h="550544">
                <a:moveTo>
                  <a:pt x="563879" y="52577"/>
                </a:moveTo>
                <a:lnTo>
                  <a:pt x="547115" y="33527"/>
                </a:lnTo>
                <a:lnTo>
                  <a:pt x="537934" y="41891"/>
                </a:lnTo>
                <a:lnTo>
                  <a:pt x="555095" y="60567"/>
                </a:lnTo>
                <a:lnTo>
                  <a:pt x="563879" y="52577"/>
                </a:lnTo>
                <a:close/>
              </a:path>
              <a:path w="603250" h="550544">
                <a:moveTo>
                  <a:pt x="563879" y="70126"/>
                </a:moveTo>
                <a:lnTo>
                  <a:pt x="563879" y="52577"/>
                </a:lnTo>
                <a:lnTo>
                  <a:pt x="555095" y="60567"/>
                </a:lnTo>
                <a:lnTo>
                  <a:pt x="563879" y="70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54431" y="2611373"/>
            <a:ext cx="365125" cy="533400"/>
          </a:xfrm>
          <a:custGeom>
            <a:avLst/>
            <a:gdLst/>
            <a:ahLst/>
            <a:cxnLst/>
            <a:rect l="l" t="t" r="r" b="b"/>
            <a:pathLst>
              <a:path w="365125" h="533400">
                <a:moveTo>
                  <a:pt x="332915" y="70478"/>
                </a:moveTo>
                <a:lnTo>
                  <a:pt x="312152" y="56298"/>
                </a:lnTo>
                <a:lnTo>
                  <a:pt x="0" y="519684"/>
                </a:lnTo>
                <a:lnTo>
                  <a:pt x="20574" y="533400"/>
                </a:lnTo>
                <a:lnTo>
                  <a:pt x="332915" y="70478"/>
                </a:lnTo>
                <a:close/>
              </a:path>
              <a:path w="365125" h="533400">
                <a:moveTo>
                  <a:pt x="364998" y="0"/>
                </a:moveTo>
                <a:lnTo>
                  <a:pt x="291084" y="41909"/>
                </a:lnTo>
                <a:lnTo>
                  <a:pt x="312152" y="56298"/>
                </a:lnTo>
                <a:lnTo>
                  <a:pt x="319278" y="45720"/>
                </a:lnTo>
                <a:lnTo>
                  <a:pt x="339852" y="60198"/>
                </a:lnTo>
                <a:lnTo>
                  <a:pt x="339852" y="75214"/>
                </a:lnTo>
                <a:lnTo>
                  <a:pt x="353568" y="84581"/>
                </a:lnTo>
                <a:lnTo>
                  <a:pt x="364998" y="0"/>
                </a:lnTo>
                <a:close/>
              </a:path>
              <a:path w="365125" h="533400">
                <a:moveTo>
                  <a:pt x="339852" y="60198"/>
                </a:moveTo>
                <a:lnTo>
                  <a:pt x="319278" y="45720"/>
                </a:lnTo>
                <a:lnTo>
                  <a:pt x="312152" y="56298"/>
                </a:lnTo>
                <a:lnTo>
                  <a:pt x="332915" y="70478"/>
                </a:lnTo>
                <a:lnTo>
                  <a:pt x="339852" y="60198"/>
                </a:lnTo>
                <a:close/>
              </a:path>
              <a:path w="365125" h="533400">
                <a:moveTo>
                  <a:pt x="339852" y="75214"/>
                </a:moveTo>
                <a:lnTo>
                  <a:pt x="339852" y="60198"/>
                </a:lnTo>
                <a:lnTo>
                  <a:pt x="332915" y="70478"/>
                </a:lnTo>
                <a:lnTo>
                  <a:pt x="339852" y="75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54431" y="2611373"/>
            <a:ext cx="365125" cy="533400"/>
          </a:xfrm>
          <a:custGeom>
            <a:avLst/>
            <a:gdLst/>
            <a:ahLst/>
            <a:cxnLst/>
            <a:rect l="l" t="t" r="r" b="b"/>
            <a:pathLst>
              <a:path w="365125" h="533400">
                <a:moveTo>
                  <a:pt x="332915" y="70478"/>
                </a:moveTo>
                <a:lnTo>
                  <a:pt x="312152" y="56298"/>
                </a:lnTo>
                <a:lnTo>
                  <a:pt x="0" y="519684"/>
                </a:lnTo>
                <a:lnTo>
                  <a:pt x="20574" y="533400"/>
                </a:lnTo>
                <a:lnTo>
                  <a:pt x="332915" y="70478"/>
                </a:lnTo>
                <a:close/>
              </a:path>
              <a:path w="365125" h="533400">
                <a:moveTo>
                  <a:pt x="364998" y="0"/>
                </a:moveTo>
                <a:lnTo>
                  <a:pt x="291084" y="41909"/>
                </a:lnTo>
                <a:lnTo>
                  <a:pt x="312152" y="56298"/>
                </a:lnTo>
                <a:lnTo>
                  <a:pt x="319278" y="45720"/>
                </a:lnTo>
                <a:lnTo>
                  <a:pt x="339852" y="60198"/>
                </a:lnTo>
                <a:lnTo>
                  <a:pt x="339852" y="75214"/>
                </a:lnTo>
                <a:lnTo>
                  <a:pt x="353568" y="84581"/>
                </a:lnTo>
                <a:lnTo>
                  <a:pt x="364998" y="0"/>
                </a:lnTo>
                <a:close/>
              </a:path>
              <a:path w="365125" h="533400">
                <a:moveTo>
                  <a:pt x="339852" y="60198"/>
                </a:moveTo>
                <a:lnTo>
                  <a:pt x="319278" y="45720"/>
                </a:lnTo>
                <a:lnTo>
                  <a:pt x="312152" y="56298"/>
                </a:lnTo>
                <a:lnTo>
                  <a:pt x="332915" y="70478"/>
                </a:lnTo>
                <a:lnTo>
                  <a:pt x="339852" y="60198"/>
                </a:lnTo>
                <a:close/>
              </a:path>
              <a:path w="365125" h="533400">
                <a:moveTo>
                  <a:pt x="339852" y="75214"/>
                </a:moveTo>
                <a:lnTo>
                  <a:pt x="339852" y="60198"/>
                </a:lnTo>
                <a:lnTo>
                  <a:pt x="332915" y="70478"/>
                </a:lnTo>
                <a:lnTo>
                  <a:pt x="339852" y="75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91413" y="2611373"/>
            <a:ext cx="148590" cy="521334"/>
          </a:xfrm>
          <a:custGeom>
            <a:avLst/>
            <a:gdLst/>
            <a:ahLst/>
            <a:cxnLst/>
            <a:rect l="l" t="t" r="r" b="b"/>
            <a:pathLst>
              <a:path w="148590" h="521335">
                <a:moveTo>
                  <a:pt x="123653" y="77459"/>
                </a:moveTo>
                <a:lnTo>
                  <a:pt x="98593" y="71834"/>
                </a:lnTo>
                <a:lnTo>
                  <a:pt x="0" y="515874"/>
                </a:lnTo>
                <a:lnTo>
                  <a:pt x="24383" y="521208"/>
                </a:lnTo>
                <a:lnTo>
                  <a:pt x="123653" y="77459"/>
                </a:lnTo>
                <a:close/>
              </a:path>
              <a:path w="148590" h="521335">
                <a:moveTo>
                  <a:pt x="148589" y="83058"/>
                </a:moveTo>
                <a:lnTo>
                  <a:pt x="128015" y="0"/>
                </a:lnTo>
                <a:lnTo>
                  <a:pt x="73913" y="66294"/>
                </a:lnTo>
                <a:lnTo>
                  <a:pt x="98593" y="71834"/>
                </a:lnTo>
                <a:lnTo>
                  <a:pt x="101345" y="59436"/>
                </a:lnTo>
                <a:lnTo>
                  <a:pt x="126491" y="64770"/>
                </a:lnTo>
                <a:lnTo>
                  <a:pt x="126491" y="78097"/>
                </a:lnTo>
                <a:lnTo>
                  <a:pt x="148589" y="83058"/>
                </a:lnTo>
                <a:close/>
              </a:path>
              <a:path w="148590" h="521335">
                <a:moveTo>
                  <a:pt x="126491" y="64770"/>
                </a:moveTo>
                <a:lnTo>
                  <a:pt x="101345" y="59436"/>
                </a:lnTo>
                <a:lnTo>
                  <a:pt x="98593" y="71834"/>
                </a:lnTo>
                <a:lnTo>
                  <a:pt x="123653" y="77459"/>
                </a:lnTo>
                <a:lnTo>
                  <a:pt x="126491" y="64770"/>
                </a:lnTo>
                <a:close/>
              </a:path>
              <a:path w="148590" h="521335">
                <a:moveTo>
                  <a:pt x="126491" y="78097"/>
                </a:moveTo>
                <a:lnTo>
                  <a:pt x="126491" y="64770"/>
                </a:lnTo>
                <a:lnTo>
                  <a:pt x="123653" y="77459"/>
                </a:lnTo>
                <a:lnTo>
                  <a:pt x="126491" y="7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91413" y="2611373"/>
            <a:ext cx="148590" cy="521334"/>
          </a:xfrm>
          <a:custGeom>
            <a:avLst/>
            <a:gdLst/>
            <a:ahLst/>
            <a:cxnLst/>
            <a:rect l="l" t="t" r="r" b="b"/>
            <a:pathLst>
              <a:path w="148590" h="521335">
                <a:moveTo>
                  <a:pt x="123653" y="77459"/>
                </a:moveTo>
                <a:lnTo>
                  <a:pt x="98593" y="71834"/>
                </a:lnTo>
                <a:lnTo>
                  <a:pt x="0" y="515874"/>
                </a:lnTo>
                <a:lnTo>
                  <a:pt x="24383" y="521208"/>
                </a:lnTo>
                <a:lnTo>
                  <a:pt x="123653" y="77459"/>
                </a:lnTo>
                <a:close/>
              </a:path>
              <a:path w="148590" h="521335">
                <a:moveTo>
                  <a:pt x="148589" y="83058"/>
                </a:moveTo>
                <a:lnTo>
                  <a:pt x="128015" y="0"/>
                </a:lnTo>
                <a:lnTo>
                  <a:pt x="73913" y="66294"/>
                </a:lnTo>
                <a:lnTo>
                  <a:pt x="98593" y="71834"/>
                </a:lnTo>
                <a:lnTo>
                  <a:pt x="101345" y="59436"/>
                </a:lnTo>
                <a:lnTo>
                  <a:pt x="126491" y="64770"/>
                </a:lnTo>
                <a:lnTo>
                  <a:pt x="126491" y="78097"/>
                </a:lnTo>
                <a:lnTo>
                  <a:pt x="148589" y="83058"/>
                </a:lnTo>
                <a:close/>
              </a:path>
              <a:path w="148590" h="521335">
                <a:moveTo>
                  <a:pt x="126491" y="64770"/>
                </a:moveTo>
                <a:lnTo>
                  <a:pt x="101345" y="59436"/>
                </a:lnTo>
                <a:lnTo>
                  <a:pt x="98593" y="71834"/>
                </a:lnTo>
                <a:lnTo>
                  <a:pt x="123653" y="77459"/>
                </a:lnTo>
                <a:lnTo>
                  <a:pt x="126491" y="64770"/>
                </a:lnTo>
                <a:close/>
              </a:path>
              <a:path w="148590" h="521335">
                <a:moveTo>
                  <a:pt x="126491" y="78097"/>
                </a:moveTo>
                <a:lnTo>
                  <a:pt x="126491" y="64770"/>
                </a:lnTo>
                <a:lnTo>
                  <a:pt x="123653" y="77459"/>
                </a:lnTo>
                <a:lnTo>
                  <a:pt x="126491" y="7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52729" y="3292602"/>
            <a:ext cx="879475" cy="673735"/>
          </a:xfrm>
          <a:custGeom>
            <a:avLst/>
            <a:gdLst/>
            <a:ahLst/>
            <a:cxnLst/>
            <a:rect l="l" t="t" r="r" b="b"/>
            <a:pathLst>
              <a:path w="879475" h="673735">
                <a:moveTo>
                  <a:pt x="826092" y="56245"/>
                </a:moveTo>
                <a:lnTo>
                  <a:pt x="810612" y="35863"/>
                </a:lnTo>
                <a:lnTo>
                  <a:pt x="0" y="653796"/>
                </a:lnTo>
                <a:lnTo>
                  <a:pt x="15240" y="673608"/>
                </a:lnTo>
                <a:lnTo>
                  <a:pt x="826092" y="56245"/>
                </a:lnTo>
                <a:close/>
              </a:path>
              <a:path w="879475" h="673735">
                <a:moveTo>
                  <a:pt x="879348" y="0"/>
                </a:moveTo>
                <a:lnTo>
                  <a:pt x="795528" y="16002"/>
                </a:lnTo>
                <a:lnTo>
                  <a:pt x="810612" y="35863"/>
                </a:lnTo>
                <a:lnTo>
                  <a:pt x="820674" y="28194"/>
                </a:lnTo>
                <a:lnTo>
                  <a:pt x="835914" y="48768"/>
                </a:lnTo>
                <a:lnTo>
                  <a:pt x="835914" y="69176"/>
                </a:lnTo>
                <a:lnTo>
                  <a:pt x="841248" y="76200"/>
                </a:lnTo>
                <a:lnTo>
                  <a:pt x="879348" y="0"/>
                </a:lnTo>
                <a:close/>
              </a:path>
              <a:path w="879475" h="673735">
                <a:moveTo>
                  <a:pt x="835914" y="48768"/>
                </a:moveTo>
                <a:lnTo>
                  <a:pt x="820674" y="28194"/>
                </a:lnTo>
                <a:lnTo>
                  <a:pt x="810612" y="35863"/>
                </a:lnTo>
                <a:lnTo>
                  <a:pt x="826092" y="56245"/>
                </a:lnTo>
                <a:lnTo>
                  <a:pt x="835914" y="48768"/>
                </a:lnTo>
                <a:close/>
              </a:path>
              <a:path w="879475" h="673735">
                <a:moveTo>
                  <a:pt x="835914" y="69176"/>
                </a:moveTo>
                <a:lnTo>
                  <a:pt x="835914" y="48768"/>
                </a:lnTo>
                <a:lnTo>
                  <a:pt x="826092" y="56245"/>
                </a:lnTo>
                <a:lnTo>
                  <a:pt x="835914" y="69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52729" y="3292602"/>
            <a:ext cx="879475" cy="673735"/>
          </a:xfrm>
          <a:custGeom>
            <a:avLst/>
            <a:gdLst/>
            <a:ahLst/>
            <a:cxnLst/>
            <a:rect l="l" t="t" r="r" b="b"/>
            <a:pathLst>
              <a:path w="879475" h="673735">
                <a:moveTo>
                  <a:pt x="826092" y="56245"/>
                </a:moveTo>
                <a:lnTo>
                  <a:pt x="810612" y="35863"/>
                </a:lnTo>
                <a:lnTo>
                  <a:pt x="0" y="653796"/>
                </a:lnTo>
                <a:lnTo>
                  <a:pt x="15240" y="673608"/>
                </a:lnTo>
                <a:lnTo>
                  <a:pt x="826092" y="56245"/>
                </a:lnTo>
                <a:close/>
              </a:path>
              <a:path w="879475" h="673735">
                <a:moveTo>
                  <a:pt x="879348" y="0"/>
                </a:moveTo>
                <a:lnTo>
                  <a:pt x="795528" y="16002"/>
                </a:lnTo>
                <a:lnTo>
                  <a:pt x="810612" y="35863"/>
                </a:lnTo>
                <a:lnTo>
                  <a:pt x="820674" y="28194"/>
                </a:lnTo>
                <a:lnTo>
                  <a:pt x="835914" y="48768"/>
                </a:lnTo>
                <a:lnTo>
                  <a:pt x="835914" y="69176"/>
                </a:lnTo>
                <a:lnTo>
                  <a:pt x="841248" y="76200"/>
                </a:lnTo>
                <a:lnTo>
                  <a:pt x="879348" y="0"/>
                </a:lnTo>
                <a:close/>
              </a:path>
              <a:path w="879475" h="673735">
                <a:moveTo>
                  <a:pt x="835914" y="48768"/>
                </a:moveTo>
                <a:lnTo>
                  <a:pt x="820674" y="28194"/>
                </a:lnTo>
                <a:lnTo>
                  <a:pt x="810612" y="35863"/>
                </a:lnTo>
                <a:lnTo>
                  <a:pt x="826092" y="56245"/>
                </a:lnTo>
                <a:lnTo>
                  <a:pt x="835914" y="48768"/>
                </a:lnTo>
                <a:close/>
              </a:path>
              <a:path w="879475" h="673735">
                <a:moveTo>
                  <a:pt x="835914" y="69176"/>
                </a:moveTo>
                <a:lnTo>
                  <a:pt x="835914" y="48768"/>
                </a:lnTo>
                <a:lnTo>
                  <a:pt x="826092" y="56245"/>
                </a:lnTo>
                <a:lnTo>
                  <a:pt x="835914" y="69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19429" y="2611373"/>
            <a:ext cx="620395" cy="535305"/>
          </a:xfrm>
          <a:custGeom>
            <a:avLst/>
            <a:gdLst/>
            <a:ahLst/>
            <a:cxnLst/>
            <a:rect l="l" t="t" r="r" b="b"/>
            <a:pathLst>
              <a:path w="620395" h="535305">
                <a:moveTo>
                  <a:pt x="82296" y="20574"/>
                </a:moveTo>
                <a:lnTo>
                  <a:pt x="0" y="0"/>
                </a:lnTo>
                <a:lnTo>
                  <a:pt x="32766" y="78486"/>
                </a:lnTo>
                <a:lnTo>
                  <a:pt x="39624" y="70467"/>
                </a:lnTo>
                <a:lnTo>
                  <a:pt x="39624" y="51054"/>
                </a:lnTo>
                <a:lnTo>
                  <a:pt x="56388" y="32004"/>
                </a:lnTo>
                <a:lnTo>
                  <a:pt x="65692" y="39987"/>
                </a:lnTo>
                <a:lnTo>
                  <a:pt x="82296" y="20574"/>
                </a:lnTo>
                <a:close/>
              </a:path>
              <a:path w="620395" h="535305">
                <a:moveTo>
                  <a:pt x="65692" y="39987"/>
                </a:moveTo>
                <a:lnTo>
                  <a:pt x="56388" y="32004"/>
                </a:lnTo>
                <a:lnTo>
                  <a:pt x="39624" y="51054"/>
                </a:lnTo>
                <a:lnTo>
                  <a:pt x="49205" y="59264"/>
                </a:lnTo>
                <a:lnTo>
                  <a:pt x="65692" y="39987"/>
                </a:lnTo>
                <a:close/>
              </a:path>
              <a:path w="620395" h="535305">
                <a:moveTo>
                  <a:pt x="49205" y="59264"/>
                </a:moveTo>
                <a:lnTo>
                  <a:pt x="39624" y="51054"/>
                </a:lnTo>
                <a:lnTo>
                  <a:pt x="39624" y="70467"/>
                </a:lnTo>
                <a:lnTo>
                  <a:pt x="49205" y="59264"/>
                </a:lnTo>
                <a:close/>
              </a:path>
              <a:path w="620395" h="535305">
                <a:moveTo>
                  <a:pt x="620268" y="515874"/>
                </a:moveTo>
                <a:lnTo>
                  <a:pt x="65692" y="39987"/>
                </a:lnTo>
                <a:lnTo>
                  <a:pt x="49205" y="59264"/>
                </a:lnTo>
                <a:lnTo>
                  <a:pt x="604266" y="534924"/>
                </a:lnTo>
                <a:lnTo>
                  <a:pt x="620268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19429" y="2611373"/>
            <a:ext cx="620395" cy="535305"/>
          </a:xfrm>
          <a:custGeom>
            <a:avLst/>
            <a:gdLst/>
            <a:ahLst/>
            <a:cxnLst/>
            <a:rect l="l" t="t" r="r" b="b"/>
            <a:pathLst>
              <a:path w="620395" h="535305">
                <a:moveTo>
                  <a:pt x="82296" y="20574"/>
                </a:moveTo>
                <a:lnTo>
                  <a:pt x="0" y="0"/>
                </a:lnTo>
                <a:lnTo>
                  <a:pt x="32766" y="78486"/>
                </a:lnTo>
                <a:lnTo>
                  <a:pt x="39624" y="70467"/>
                </a:lnTo>
                <a:lnTo>
                  <a:pt x="39624" y="51054"/>
                </a:lnTo>
                <a:lnTo>
                  <a:pt x="56388" y="32004"/>
                </a:lnTo>
                <a:lnTo>
                  <a:pt x="65692" y="39987"/>
                </a:lnTo>
                <a:lnTo>
                  <a:pt x="82296" y="20574"/>
                </a:lnTo>
                <a:close/>
              </a:path>
              <a:path w="620395" h="535305">
                <a:moveTo>
                  <a:pt x="65692" y="39987"/>
                </a:moveTo>
                <a:lnTo>
                  <a:pt x="56388" y="32004"/>
                </a:lnTo>
                <a:lnTo>
                  <a:pt x="39624" y="51054"/>
                </a:lnTo>
                <a:lnTo>
                  <a:pt x="49205" y="59264"/>
                </a:lnTo>
                <a:lnTo>
                  <a:pt x="65692" y="39987"/>
                </a:lnTo>
                <a:close/>
              </a:path>
              <a:path w="620395" h="535305">
                <a:moveTo>
                  <a:pt x="49205" y="59264"/>
                </a:moveTo>
                <a:lnTo>
                  <a:pt x="39624" y="51054"/>
                </a:lnTo>
                <a:lnTo>
                  <a:pt x="39624" y="70467"/>
                </a:lnTo>
                <a:lnTo>
                  <a:pt x="49205" y="59264"/>
                </a:lnTo>
                <a:close/>
              </a:path>
              <a:path w="620395" h="535305">
                <a:moveTo>
                  <a:pt x="620268" y="515874"/>
                </a:moveTo>
                <a:lnTo>
                  <a:pt x="65692" y="39987"/>
                </a:lnTo>
                <a:lnTo>
                  <a:pt x="49205" y="59264"/>
                </a:lnTo>
                <a:lnTo>
                  <a:pt x="604266" y="534924"/>
                </a:lnTo>
                <a:lnTo>
                  <a:pt x="620268" y="51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19429" y="2611373"/>
            <a:ext cx="378460" cy="531495"/>
          </a:xfrm>
          <a:custGeom>
            <a:avLst/>
            <a:gdLst/>
            <a:ahLst/>
            <a:cxnLst/>
            <a:rect l="l" t="t" r="r" b="b"/>
            <a:pathLst>
              <a:path w="378459" h="531494">
                <a:moveTo>
                  <a:pt x="74675" y="40385"/>
                </a:moveTo>
                <a:lnTo>
                  <a:pt x="0" y="0"/>
                </a:lnTo>
                <a:lnTo>
                  <a:pt x="12191" y="84581"/>
                </a:lnTo>
                <a:lnTo>
                  <a:pt x="25907" y="74880"/>
                </a:lnTo>
                <a:lnTo>
                  <a:pt x="25907" y="59435"/>
                </a:lnTo>
                <a:lnTo>
                  <a:pt x="46481" y="44957"/>
                </a:lnTo>
                <a:lnTo>
                  <a:pt x="53696" y="55224"/>
                </a:lnTo>
                <a:lnTo>
                  <a:pt x="74675" y="40385"/>
                </a:lnTo>
                <a:close/>
              </a:path>
              <a:path w="378459" h="531494">
                <a:moveTo>
                  <a:pt x="53696" y="55224"/>
                </a:moveTo>
                <a:lnTo>
                  <a:pt x="46481" y="44957"/>
                </a:lnTo>
                <a:lnTo>
                  <a:pt x="25907" y="59435"/>
                </a:lnTo>
                <a:lnTo>
                  <a:pt x="33157" y="69752"/>
                </a:lnTo>
                <a:lnTo>
                  <a:pt x="53696" y="55224"/>
                </a:lnTo>
                <a:close/>
              </a:path>
              <a:path w="378459" h="531494">
                <a:moveTo>
                  <a:pt x="33157" y="69752"/>
                </a:moveTo>
                <a:lnTo>
                  <a:pt x="25907" y="59435"/>
                </a:lnTo>
                <a:lnTo>
                  <a:pt x="25907" y="74880"/>
                </a:lnTo>
                <a:lnTo>
                  <a:pt x="33157" y="69752"/>
                </a:lnTo>
                <a:close/>
              </a:path>
              <a:path w="378459" h="531494">
                <a:moveTo>
                  <a:pt x="377951" y="516635"/>
                </a:moveTo>
                <a:lnTo>
                  <a:pt x="53696" y="55224"/>
                </a:lnTo>
                <a:lnTo>
                  <a:pt x="33157" y="69752"/>
                </a:lnTo>
                <a:lnTo>
                  <a:pt x="357377" y="531113"/>
                </a:lnTo>
                <a:lnTo>
                  <a:pt x="377951" y="516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19429" y="2611373"/>
            <a:ext cx="378460" cy="531495"/>
          </a:xfrm>
          <a:custGeom>
            <a:avLst/>
            <a:gdLst/>
            <a:ahLst/>
            <a:cxnLst/>
            <a:rect l="l" t="t" r="r" b="b"/>
            <a:pathLst>
              <a:path w="378459" h="531494">
                <a:moveTo>
                  <a:pt x="74675" y="40385"/>
                </a:moveTo>
                <a:lnTo>
                  <a:pt x="0" y="0"/>
                </a:lnTo>
                <a:lnTo>
                  <a:pt x="12191" y="84581"/>
                </a:lnTo>
                <a:lnTo>
                  <a:pt x="25907" y="74880"/>
                </a:lnTo>
                <a:lnTo>
                  <a:pt x="25907" y="59435"/>
                </a:lnTo>
                <a:lnTo>
                  <a:pt x="46481" y="44957"/>
                </a:lnTo>
                <a:lnTo>
                  <a:pt x="53696" y="55224"/>
                </a:lnTo>
                <a:lnTo>
                  <a:pt x="74675" y="40385"/>
                </a:lnTo>
                <a:close/>
              </a:path>
              <a:path w="378459" h="531494">
                <a:moveTo>
                  <a:pt x="53696" y="55224"/>
                </a:moveTo>
                <a:lnTo>
                  <a:pt x="46481" y="44957"/>
                </a:lnTo>
                <a:lnTo>
                  <a:pt x="25907" y="59435"/>
                </a:lnTo>
                <a:lnTo>
                  <a:pt x="33157" y="69752"/>
                </a:lnTo>
                <a:lnTo>
                  <a:pt x="53696" y="55224"/>
                </a:lnTo>
                <a:close/>
              </a:path>
              <a:path w="378459" h="531494">
                <a:moveTo>
                  <a:pt x="33157" y="69752"/>
                </a:moveTo>
                <a:lnTo>
                  <a:pt x="25907" y="59435"/>
                </a:lnTo>
                <a:lnTo>
                  <a:pt x="25907" y="74880"/>
                </a:lnTo>
                <a:lnTo>
                  <a:pt x="33157" y="69752"/>
                </a:lnTo>
                <a:close/>
              </a:path>
              <a:path w="378459" h="531494">
                <a:moveTo>
                  <a:pt x="377951" y="516635"/>
                </a:moveTo>
                <a:lnTo>
                  <a:pt x="53696" y="55224"/>
                </a:lnTo>
                <a:lnTo>
                  <a:pt x="33157" y="69752"/>
                </a:lnTo>
                <a:lnTo>
                  <a:pt x="357377" y="531113"/>
                </a:lnTo>
                <a:lnTo>
                  <a:pt x="377951" y="516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01129" y="2611373"/>
            <a:ext cx="163830" cy="527685"/>
          </a:xfrm>
          <a:custGeom>
            <a:avLst/>
            <a:gdLst/>
            <a:ahLst/>
            <a:cxnLst/>
            <a:rect l="l" t="t" r="r" b="b"/>
            <a:pathLst>
              <a:path w="163829" h="527685">
                <a:moveTo>
                  <a:pt x="73914" y="64769"/>
                </a:moveTo>
                <a:lnTo>
                  <a:pt x="18288" y="0"/>
                </a:lnTo>
                <a:lnTo>
                  <a:pt x="0" y="83057"/>
                </a:lnTo>
                <a:lnTo>
                  <a:pt x="21336" y="77778"/>
                </a:lnTo>
                <a:lnTo>
                  <a:pt x="21336" y="64769"/>
                </a:lnTo>
                <a:lnTo>
                  <a:pt x="46482" y="58673"/>
                </a:lnTo>
                <a:lnTo>
                  <a:pt x="49557" y="70796"/>
                </a:lnTo>
                <a:lnTo>
                  <a:pt x="73914" y="64769"/>
                </a:lnTo>
                <a:close/>
              </a:path>
              <a:path w="163829" h="527685">
                <a:moveTo>
                  <a:pt x="49557" y="70796"/>
                </a:moveTo>
                <a:lnTo>
                  <a:pt x="46482" y="58673"/>
                </a:lnTo>
                <a:lnTo>
                  <a:pt x="21336" y="64769"/>
                </a:lnTo>
                <a:lnTo>
                  <a:pt x="24460" y="77005"/>
                </a:lnTo>
                <a:lnTo>
                  <a:pt x="49557" y="70796"/>
                </a:lnTo>
                <a:close/>
              </a:path>
              <a:path w="163829" h="527685">
                <a:moveTo>
                  <a:pt x="24460" y="77005"/>
                </a:moveTo>
                <a:lnTo>
                  <a:pt x="21336" y="64769"/>
                </a:lnTo>
                <a:lnTo>
                  <a:pt x="21336" y="77778"/>
                </a:lnTo>
                <a:lnTo>
                  <a:pt x="24460" y="77005"/>
                </a:lnTo>
                <a:close/>
              </a:path>
              <a:path w="163829" h="527685">
                <a:moveTo>
                  <a:pt x="163830" y="521207"/>
                </a:moveTo>
                <a:lnTo>
                  <a:pt x="49557" y="70796"/>
                </a:lnTo>
                <a:lnTo>
                  <a:pt x="24460" y="77005"/>
                </a:lnTo>
                <a:lnTo>
                  <a:pt x="139446" y="527303"/>
                </a:lnTo>
                <a:lnTo>
                  <a:pt x="163830" y="5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01129" y="2611373"/>
            <a:ext cx="163830" cy="527685"/>
          </a:xfrm>
          <a:custGeom>
            <a:avLst/>
            <a:gdLst/>
            <a:ahLst/>
            <a:cxnLst/>
            <a:rect l="l" t="t" r="r" b="b"/>
            <a:pathLst>
              <a:path w="163829" h="527685">
                <a:moveTo>
                  <a:pt x="73914" y="64769"/>
                </a:moveTo>
                <a:lnTo>
                  <a:pt x="18288" y="0"/>
                </a:lnTo>
                <a:lnTo>
                  <a:pt x="0" y="83057"/>
                </a:lnTo>
                <a:lnTo>
                  <a:pt x="21336" y="77778"/>
                </a:lnTo>
                <a:lnTo>
                  <a:pt x="21336" y="64769"/>
                </a:lnTo>
                <a:lnTo>
                  <a:pt x="46482" y="58673"/>
                </a:lnTo>
                <a:lnTo>
                  <a:pt x="49557" y="70796"/>
                </a:lnTo>
                <a:lnTo>
                  <a:pt x="73914" y="64769"/>
                </a:lnTo>
                <a:close/>
              </a:path>
              <a:path w="163829" h="527685">
                <a:moveTo>
                  <a:pt x="49557" y="70796"/>
                </a:moveTo>
                <a:lnTo>
                  <a:pt x="46482" y="58673"/>
                </a:lnTo>
                <a:lnTo>
                  <a:pt x="21336" y="64769"/>
                </a:lnTo>
                <a:lnTo>
                  <a:pt x="24460" y="77005"/>
                </a:lnTo>
                <a:lnTo>
                  <a:pt x="49557" y="70796"/>
                </a:lnTo>
                <a:close/>
              </a:path>
              <a:path w="163829" h="527685">
                <a:moveTo>
                  <a:pt x="24460" y="77005"/>
                </a:moveTo>
                <a:lnTo>
                  <a:pt x="21336" y="64769"/>
                </a:lnTo>
                <a:lnTo>
                  <a:pt x="21336" y="77778"/>
                </a:lnTo>
                <a:lnTo>
                  <a:pt x="24460" y="77005"/>
                </a:lnTo>
                <a:close/>
              </a:path>
              <a:path w="163829" h="527685">
                <a:moveTo>
                  <a:pt x="163830" y="521207"/>
                </a:moveTo>
                <a:lnTo>
                  <a:pt x="49557" y="70796"/>
                </a:lnTo>
                <a:lnTo>
                  <a:pt x="24460" y="77005"/>
                </a:lnTo>
                <a:lnTo>
                  <a:pt x="139446" y="527303"/>
                </a:lnTo>
                <a:lnTo>
                  <a:pt x="163830" y="5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22920" y="3292602"/>
            <a:ext cx="264160" cy="645795"/>
          </a:xfrm>
          <a:custGeom>
            <a:avLst/>
            <a:gdLst/>
            <a:ahLst/>
            <a:cxnLst/>
            <a:rect l="l" t="t" r="r" b="b"/>
            <a:pathLst>
              <a:path w="264159" h="645795">
                <a:moveTo>
                  <a:pt x="71627" y="57911"/>
                </a:moveTo>
                <a:lnTo>
                  <a:pt x="9143" y="0"/>
                </a:lnTo>
                <a:lnTo>
                  <a:pt x="0" y="84581"/>
                </a:lnTo>
                <a:lnTo>
                  <a:pt x="19811" y="77205"/>
                </a:lnTo>
                <a:lnTo>
                  <a:pt x="19811" y="64007"/>
                </a:lnTo>
                <a:lnTo>
                  <a:pt x="43433" y="54863"/>
                </a:lnTo>
                <a:lnTo>
                  <a:pt x="47930" y="66735"/>
                </a:lnTo>
                <a:lnTo>
                  <a:pt x="71627" y="57911"/>
                </a:lnTo>
                <a:close/>
              </a:path>
              <a:path w="264159" h="645795">
                <a:moveTo>
                  <a:pt x="47930" y="66735"/>
                </a:moveTo>
                <a:lnTo>
                  <a:pt x="43433" y="54863"/>
                </a:lnTo>
                <a:lnTo>
                  <a:pt x="19811" y="64007"/>
                </a:lnTo>
                <a:lnTo>
                  <a:pt x="24192" y="75574"/>
                </a:lnTo>
                <a:lnTo>
                  <a:pt x="47930" y="66735"/>
                </a:lnTo>
                <a:close/>
              </a:path>
              <a:path w="264159" h="645795">
                <a:moveTo>
                  <a:pt x="24192" y="75574"/>
                </a:moveTo>
                <a:lnTo>
                  <a:pt x="19811" y="64007"/>
                </a:lnTo>
                <a:lnTo>
                  <a:pt x="19811" y="77205"/>
                </a:lnTo>
                <a:lnTo>
                  <a:pt x="24192" y="75574"/>
                </a:lnTo>
                <a:close/>
              </a:path>
              <a:path w="264159" h="645795">
                <a:moveTo>
                  <a:pt x="263651" y="636269"/>
                </a:moveTo>
                <a:lnTo>
                  <a:pt x="47930" y="66735"/>
                </a:lnTo>
                <a:lnTo>
                  <a:pt x="24192" y="75574"/>
                </a:lnTo>
                <a:lnTo>
                  <a:pt x="240029" y="645413"/>
                </a:lnTo>
                <a:lnTo>
                  <a:pt x="263651" y="63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2920" y="3292602"/>
            <a:ext cx="264160" cy="645795"/>
          </a:xfrm>
          <a:custGeom>
            <a:avLst/>
            <a:gdLst/>
            <a:ahLst/>
            <a:cxnLst/>
            <a:rect l="l" t="t" r="r" b="b"/>
            <a:pathLst>
              <a:path w="264159" h="645795">
                <a:moveTo>
                  <a:pt x="71627" y="57911"/>
                </a:moveTo>
                <a:lnTo>
                  <a:pt x="9143" y="0"/>
                </a:lnTo>
                <a:lnTo>
                  <a:pt x="0" y="84581"/>
                </a:lnTo>
                <a:lnTo>
                  <a:pt x="19811" y="77205"/>
                </a:lnTo>
                <a:lnTo>
                  <a:pt x="19811" y="64007"/>
                </a:lnTo>
                <a:lnTo>
                  <a:pt x="43433" y="54863"/>
                </a:lnTo>
                <a:lnTo>
                  <a:pt x="47930" y="66735"/>
                </a:lnTo>
                <a:lnTo>
                  <a:pt x="71627" y="57911"/>
                </a:lnTo>
                <a:close/>
              </a:path>
              <a:path w="264159" h="645795">
                <a:moveTo>
                  <a:pt x="47930" y="66735"/>
                </a:moveTo>
                <a:lnTo>
                  <a:pt x="43433" y="54863"/>
                </a:lnTo>
                <a:lnTo>
                  <a:pt x="19811" y="64007"/>
                </a:lnTo>
                <a:lnTo>
                  <a:pt x="24192" y="75574"/>
                </a:lnTo>
                <a:lnTo>
                  <a:pt x="47930" y="66735"/>
                </a:lnTo>
                <a:close/>
              </a:path>
              <a:path w="264159" h="645795">
                <a:moveTo>
                  <a:pt x="24192" y="75574"/>
                </a:moveTo>
                <a:lnTo>
                  <a:pt x="19811" y="64007"/>
                </a:lnTo>
                <a:lnTo>
                  <a:pt x="19811" y="77205"/>
                </a:lnTo>
                <a:lnTo>
                  <a:pt x="24192" y="75574"/>
                </a:lnTo>
                <a:close/>
              </a:path>
              <a:path w="264159" h="645795">
                <a:moveTo>
                  <a:pt x="263651" y="636269"/>
                </a:moveTo>
                <a:lnTo>
                  <a:pt x="47930" y="66735"/>
                </a:lnTo>
                <a:lnTo>
                  <a:pt x="24192" y="75574"/>
                </a:lnTo>
                <a:lnTo>
                  <a:pt x="240029" y="645413"/>
                </a:lnTo>
                <a:lnTo>
                  <a:pt x="263651" y="63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52779" y="3291840"/>
            <a:ext cx="516890" cy="649605"/>
          </a:xfrm>
          <a:custGeom>
            <a:avLst/>
            <a:gdLst/>
            <a:ahLst/>
            <a:cxnLst/>
            <a:rect l="l" t="t" r="r" b="b"/>
            <a:pathLst>
              <a:path w="516890" h="649604">
                <a:moveTo>
                  <a:pt x="77724" y="35814"/>
                </a:moveTo>
                <a:lnTo>
                  <a:pt x="0" y="0"/>
                </a:lnTo>
                <a:lnTo>
                  <a:pt x="17526" y="83058"/>
                </a:lnTo>
                <a:lnTo>
                  <a:pt x="29718" y="73489"/>
                </a:lnTo>
                <a:lnTo>
                  <a:pt x="29718" y="57150"/>
                </a:lnTo>
                <a:lnTo>
                  <a:pt x="49530" y="41910"/>
                </a:lnTo>
                <a:lnTo>
                  <a:pt x="57347" y="51805"/>
                </a:lnTo>
                <a:lnTo>
                  <a:pt x="77724" y="35814"/>
                </a:lnTo>
                <a:close/>
              </a:path>
              <a:path w="516890" h="649604">
                <a:moveTo>
                  <a:pt x="57347" y="51805"/>
                </a:moveTo>
                <a:lnTo>
                  <a:pt x="49530" y="41910"/>
                </a:lnTo>
                <a:lnTo>
                  <a:pt x="29718" y="57150"/>
                </a:lnTo>
                <a:lnTo>
                  <a:pt x="37679" y="67241"/>
                </a:lnTo>
                <a:lnTo>
                  <a:pt x="57347" y="51805"/>
                </a:lnTo>
                <a:close/>
              </a:path>
              <a:path w="516890" h="649604">
                <a:moveTo>
                  <a:pt x="37679" y="67241"/>
                </a:moveTo>
                <a:lnTo>
                  <a:pt x="29718" y="57150"/>
                </a:lnTo>
                <a:lnTo>
                  <a:pt x="29718" y="73489"/>
                </a:lnTo>
                <a:lnTo>
                  <a:pt x="37679" y="67241"/>
                </a:lnTo>
                <a:close/>
              </a:path>
              <a:path w="516890" h="649604">
                <a:moveTo>
                  <a:pt x="516636" y="633222"/>
                </a:moveTo>
                <a:lnTo>
                  <a:pt x="57347" y="51805"/>
                </a:lnTo>
                <a:lnTo>
                  <a:pt x="37679" y="67241"/>
                </a:lnTo>
                <a:lnTo>
                  <a:pt x="496824" y="649224"/>
                </a:lnTo>
                <a:lnTo>
                  <a:pt x="516636" y="633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52779" y="3291840"/>
            <a:ext cx="516890" cy="649605"/>
          </a:xfrm>
          <a:custGeom>
            <a:avLst/>
            <a:gdLst/>
            <a:ahLst/>
            <a:cxnLst/>
            <a:rect l="l" t="t" r="r" b="b"/>
            <a:pathLst>
              <a:path w="516890" h="649604">
                <a:moveTo>
                  <a:pt x="77724" y="35814"/>
                </a:moveTo>
                <a:lnTo>
                  <a:pt x="0" y="0"/>
                </a:lnTo>
                <a:lnTo>
                  <a:pt x="17526" y="83058"/>
                </a:lnTo>
                <a:lnTo>
                  <a:pt x="29718" y="73489"/>
                </a:lnTo>
                <a:lnTo>
                  <a:pt x="29718" y="57150"/>
                </a:lnTo>
                <a:lnTo>
                  <a:pt x="49530" y="41910"/>
                </a:lnTo>
                <a:lnTo>
                  <a:pt x="57347" y="51805"/>
                </a:lnTo>
                <a:lnTo>
                  <a:pt x="77724" y="35814"/>
                </a:lnTo>
                <a:close/>
              </a:path>
              <a:path w="516890" h="649604">
                <a:moveTo>
                  <a:pt x="57347" y="51805"/>
                </a:moveTo>
                <a:lnTo>
                  <a:pt x="49530" y="41910"/>
                </a:lnTo>
                <a:lnTo>
                  <a:pt x="29718" y="57150"/>
                </a:lnTo>
                <a:lnTo>
                  <a:pt x="37679" y="67241"/>
                </a:lnTo>
                <a:lnTo>
                  <a:pt x="57347" y="51805"/>
                </a:lnTo>
                <a:close/>
              </a:path>
              <a:path w="516890" h="649604">
                <a:moveTo>
                  <a:pt x="37679" y="67241"/>
                </a:moveTo>
                <a:lnTo>
                  <a:pt x="29718" y="57150"/>
                </a:lnTo>
                <a:lnTo>
                  <a:pt x="29718" y="73489"/>
                </a:lnTo>
                <a:lnTo>
                  <a:pt x="37679" y="67241"/>
                </a:lnTo>
                <a:close/>
              </a:path>
              <a:path w="516890" h="649604">
                <a:moveTo>
                  <a:pt x="516636" y="633222"/>
                </a:moveTo>
                <a:lnTo>
                  <a:pt x="57347" y="51805"/>
                </a:lnTo>
                <a:lnTo>
                  <a:pt x="37679" y="67241"/>
                </a:lnTo>
                <a:lnTo>
                  <a:pt x="496824" y="649224"/>
                </a:lnTo>
                <a:lnTo>
                  <a:pt x="516636" y="633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72529" y="3280409"/>
            <a:ext cx="134620" cy="648970"/>
          </a:xfrm>
          <a:custGeom>
            <a:avLst/>
            <a:gdLst/>
            <a:ahLst/>
            <a:cxnLst/>
            <a:rect l="l" t="t" r="r" b="b"/>
            <a:pathLst>
              <a:path w="134620" h="648970">
                <a:moveTo>
                  <a:pt x="109332" y="77779"/>
                </a:moveTo>
                <a:lnTo>
                  <a:pt x="84186" y="73969"/>
                </a:lnTo>
                <a:lnTo>
                  <a:pt x="0" y="644652"/>
                </a:lnTo>
                <a:lnTo>
                  <a:pt x="25146" y="648462"/>
                </a:lnTo>
                <a:lnTo>
                  <a:pt x="109332" y="77779"/>
                </a:lnTo>
                <a:close/>
              </a:path>
              <a:path w="134620" h="648970">
                <a:moveTo>
                  <a:pt x="134112" y="81534"/>
                </a:moveTo>
                <a:lnTo>
                  <a:pt x="107442" y="0"/>
                </a:lnTo>
                <a:lnTo>
                  <a:pt x="58674" y="70104"/>
                </a:lnTo>
                <a:lnTo>
                  <a:pt x="84186" y="73969"/>
                </a:lnTo>
                <a:lnTo>
                  <a:pt x="86106" y="60960"/>
                </a:lnTo>
                <a:lnTo>
                  <a:pt x="111252" y="64770"/>
                </a:lnTo>
                <a:lnTo>
                  <a:pt x="111252" y="78070"/>
                </a:lnTo>
                <a:lnTo>
                  <a:pt x="134112" y="81534"/>
                </a:lnTo>
                <a:close/>
              </a:path>
              <a:path w="134620" h="648970">
                <a:moveTo>
                  <a:pt x="111252" y="64770"/>
                </a:moveTo>
                <a:lnTo>
                  <a:pt x="86106" y="60960"/>
                </a:lnTo>
                <a:lnTo>
                  <a:pt x="84186" y="73969"/>
                </a:lnTo>
                <a:lnTo>
                  <a:pt x="109332" y="77779"/>
                </a:lnTo>
                <a:lnTo>
                  <a:pt x="111252" y="64770"/>
                </a:lnTo>
                <a:close/>
              </a:path>
              <a:path w="134620" h="648970">
                <a:moveTo>
                  <a:pt x="111252" y="78070"/>
                </a:moveTo>
                <a:lnTo>
                  <a:pt x="111252" y="64770"/>
                </a:lnTo>
                <a:lnTo>
                  <a:pt x="109332" y="77779"/>
                </a:lnTo>
                <a:lnTo>
                  <a:pt x="111252" y="78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72529" y="3280409"/>
            <a:ext cx="134620" cy="648970"/>
          </a:xfrm>
          <a:custGeom>
            <a:avLst/>
            <a:gdLst/>
            <a:ahLst/>
            <a:cxnLst/>
            <a:rect l="l" t="t" r="r" b="b"/>
            <a:pathLst>
              <a:path w="134620" h="648970">
                <a:moveTo>
                  <a:pt x="109332" y="77779"/>
                </a:moveTo>
                <a:lnTo>
                  <a:pt x="84186" y="73969"/>
                </a:lnTo>
                <a:lnTo>
                  <a:pt x="0" y="644652"/>
                </a:lnTo>
                <a:lnTo>
                  <a:pt x="25146" y="648462"/>
                </a:lnTo>
                <a:lnTo>
                  <a:pt x="109332" y="77779"/>
                </a:lnTo>
                <a:close/>
              </a:path>
              <a:path w="134620" h="648970">
                <a:moveTo>
                  <a:pt x="134112" y="81534"/>
                </a:moveTo>
                <a:lnTo>
                  <a:pt x="107442" y="0"/>
                </a:lnTo>
                <a:lnTo>
                  <a:pt x="58674" y="70104"/>
                </a:lnTo>
                <a:lnTo>
                  <a:pt x="84186" y="73969"/>
                </a:lnTo>
                <a:lnTo>
                  <a:pt x="86106" y="60960"/>
                </a:lnTo>
                <a:lnTo>
                  <a:pt x="111252" y="64770"/>
                </a:lnTo>
                <a:lnTo>
                  <a:pt x="111252" y="78070"/>
                </a:lnTo>
                <a:lnTo>
                  <a:pt x="134112" y="81534"/>
                </a:lnTo>
                <a:close/>
              </a:path>
              <a:path w="134620" h="648970">
                <a:moveTo>
                  <a:pt x="111252" y="64770"/>
                </a:moveTo>
                <a:lnTo>
                  <a:pt x="86106" y="60960"/>
                </a:lnTo>
                <a:lnTo>
                  <a:pt x="84186" y="73969"/>
                </a:lnTo>
                <a:lnTo>
                  <a:pt x="109332" y="77779"/>
                </a:lnTo>
                <a:lnTo>
                  <a:pt x="111252" y="64770"/>
                </a:lnTo>
                <a:close/>
              </a:path>
              <a:path w="134620" h="648970">
                <a:moveTo>
                  <a:pt x="111252" y="78070"/>
                </a:moveTo>
                <a:lnTo>
                  <a:pt x="111252" y="64770"/>
                </a:lnTo>
                <a:lnTo>
                  <a:pt x="109332" y="77779"/>
                </a:lnTo>
                <a:lnTo>
                  <a:pt x="111252" y="78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59003" y="3292602"/>
            <a:ext cx="344805" cy="655320"/>
          </a:xfrm>
          <a:custGeom>
            <a:avLst/>
            <a:gdLst/>
            <a:ahLst/>
            <a:cxnLst/>
            <a:rect l="l" t="t" r="r" b="b"/>
            <a:pathLst>
              <a:path w="344804" h="655320">
                <a:moveTo>
                  <a:pt x="68579" y="50292"/>
                </a:moveTo>
                <a:lnTo>
                  <a:pt x="0" y="0"/>
                </a:lnTo>
                <a:lnTo>
                  <a:pt x="761" y="85344"/>
                </a:lnTo>
                <a:lnTo>
                  <a:pt x="17525" y="76679"/>
                </a:lnTo>
                <a:lnTo>
                  <a:pt x="17525" y="62484"/>
                </a:lnTo>
                <a:lnTo>
                  <a:pt x="40385" y="50292"/>
                </a:lnTo>
                <a:lnTo>
                  <a:pt x="46287" y="61813"/>
                </a:lnTo>
                <a:lnTo>
                  <a:pt x="68579" y="50292"/>
                </a:lnTo>
                <a:close/>
              </a:path>
              <a:path w="344804" h="655320">
                <a:moveTo>
                  <a:pt x="46287" y="61813"/>
                </a:moveTo>
                <a:lnTo>
                  <a:pt x="40385" y="50292"/>
                </a:lnTo>
                <a:lnTo>
                  <a:pt x="17525" y="62484"/>
                </a:lnTo>
                <a:lnTo>
                  <a:pt x="23292" y="73699"/>
                </a:lnTo>
                <a:lnTo>
                  <a:pt x="46287" y="61813"/>
                </a:lnTo>
                <a:close/>
              </a:path>
              <a:path w="344804" h="655320">
                <a:moveTo>
                  <a:pt x="23292" y="73699"/>
                </a:moveTo>
                <a:lnTo>
                  <a:pt x="17525" y="62484"/>
                </a:lnTo>
                <a:lnTo>
                  <a:pt x="17525" y="76679"/>
                </a:lnTo>
                <a:lnTo>
                  <a:pt x="23292" y="73699"/>
                </a:lnTo>
                <a:close/>
              </a:path>
              <a:path w="344804" h="655320">
                <a:moveTo>
                  <a:pt x="344423" y="643890"/>
                </a:moveTo>
                <a:lnTo>
                  <a:pt x="46287" y="61813"/>
                </a:lnTo>
                <a:lnTo>
                  <a:pt x="23292" y="73699"/>
                </a:lnTo>
                <a:lnTo>
                  <a:pt x="322325" y="655320"/>
                </a:lnTo>
                <a:lnTo>
                  <a:pt x="344423" y="643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59003" y="3292602"/>
            <a:ext cx="344805" cy="655320"/>
          </a:xfrm>
          <a:custGeom>
            <a:avLst/>
            <a:gdLst/>
            <a:ahLst/>
            <a:cxnLst/>
            <a:rect l="l" t="t" r="r" b="b"/>
            <a:pathLst>
              <a:path w="344804" h="655320">
                <a:moveTo>
                  <a:pt x="68579" y="50292"/>
                </a:moveTo>
                <a:lnTo>
                  <a:pt x="0" y="0"/>
                </a:lnTo>
                <a:lnTo>
                  <a:pt x="761" y="85344"/>
                </a:lnTo>
                <a:lnTo>
                  <a:pt x="17525" y="76679"/>
                </a:lnTo>
                <a:lnTo>
                  <a:pt x="17525" y="62484"/>
                </a:lnTo>
                <a:lnTo>
                  <a:pt x="40385" y="50292"/>
                </a:lnTo>
                <a:lnTo>
                  <a:pt x="46287" y="61813"/>
                </a:lnTo>
                <a:lnTo>
                  <a:pt x="68579" y="50292"/>
                </a:lnTo>
                <a:close/>
              </a:path>
              <a:path w="344804" h="655320">
                <a:moveTo>
                  <a:pt x="46287" y="61813"/>
                </a:moveTo>
                <a:lnTo>
                  <a:pt x="40385" y="50292"/>
                </a:lnTo>
                <a:lnTo>
                  <a:pt x="17525" y="62484"/>
                </a:lnTo>
                <a:lnTo>
                  <a:pt x="23292" y="73699"/>
                </a:lnTo>
                <a:lnTo>
                  <a:pt x="46287" y="61813"/>
                </a:lnTo>
                <a:close/>
              </a:path>
              <a:path w="344804" h="655320">
                <a:moveTo>
                  <a:pt x="23292" y="73699"/>
                </a:moveTo>
                <a:lnTo>
                  <a:pt x="17525" y="62484"/>
                </a:lnTo>
                <a:lnTo>
                  <a:pt x="17525" y="76679"/>
                </a:lnTo>
                <a:lnTo>
                  <a:pt x="23292" y="73699"/>
                </a:lnTo>
                <a:close/>
              </a:path>
              <a:path w="344804" h="655320">
                <a:moveTo>
                  <a:pt x="344423" y="643890"/>
                </a:moveTo>
                <a:lnTo>
                  <a:pt x="46287" y="61813"/>
                </a:lnTo>
                <a:lnTo>
                  <a:pt x="23292" y="73699"/>
                </a:lnTo>
                <a:lnTo>
                  <a:pt x="322325" y="655320"/>
                </a:lnTo>
                <a:lnTo>
                  <a:pt x="344423" y="643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70293" y="3291078"/>
            <a:ext cx="230504" cy="661670"/>
          </a:xfrm>
          <a:custGeom>
            <a:avLst/>
            <a:gdLst/>
            <a:ahLst/>
            <a:cxnLst/>
            <a:rect l="l" t="t" r="r" b="b"/>
            <a:pathLst>
              <a:path w="230504" h="661670">
                <a:moveTo>
                  <a:pt x="205790" y="76135"/>
                </a:moveTo>
                <a:lnTo>
                  <a:pt x="182109" y="68657"/>
                </a:lnTo>
                <a:lnTo>
                  <a:pt x="0" y="653795"/>
                </a:lnTo>
                <a:lnTo>
                  <a:pt x="24383" y="661415"/>
                </a:lnTo>
                <a:lnTo>
                  <a:pt x="205790" y="76135"/>
                </a:lnTo>
                <a:close/>
              </a:path>
              <a:path w="230504" h="661670">
                <a:moveTo>
                  <a:pt x="230123" y="83819"/>
                </a:moveTo>
                <a:lnTo>
                  <a:pt x="216407" y="0"/>
                </a:lnTo>
                <a:lnTo>
                  <a:pt x="157733" y="60959"/>
                </a:lnTo>
                <a:lnTo>
                  <a:pt x="182109" y="68657"/>
                </a:lnTo>
                <a:lnTo>
                  <a:pt x="185927" y="56387"/>
                </a:lnTo>
                <a:lnTo>
                  <a:pt x="209549" y="64007"/>
                </a:lnTo>
                <a:lnTo>
                  <a:pt x="209549" y="77322"/>
                </a:lnTo>
                <a:lnTo>
                  <a:pt x="230123" y="83819"/>
                </a:lnTo>
                <a:close/>
              </a:path>
              <a:path w="230504" h="661670">
                <a:moveTo>
                  <a:pt x="209549" y="64007"/>
                </a:moveTo>
                <a:lnTo>
                  <a:pt x="185927" y="56387"/>
                </a:lnTo>
                <a:lnTo>
                  <a:pt x="182109" y="68657"/>
                </a:lnTo>
                <a:lnTo>
                  <a:pt x="205790" y="76135"/>
                </a:lnTo>
                <a:lnTo>
                  <a:pt x="209549" y="64007"/>
                </a:lnTo>
                <a:close/>
              </a:path>
              <a:path w="230504" h="661670">
                <a:moveTo>
                  <a:pt x="209549" y="77322"/>
                </a:moveTo>
                <a:lnTo>
                  <a:pt x="209549" y="64007"/>
                </a:lnTo>
                <a:lnTo>
                  <a:pt x="205790" y="76135"/>
                </a:lnTo>
                <a:lnTo>
                  <a:pt x="209549" y="77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70293" y="3291078"/>
            <a:ext cx="230504" cy="661670"/>
          </a:xfrm>
          <a:custGeom>
            <a:avLst/>
            <a:gdLst/>
            <a:ahLst/>
            <a:cxnLst/>
            <a:rect l="l" t="t" r="r" b="b"/>
            <a:pathLst>
              <a:path w="230504" h="661670">
                <a:moveTo>
                  <a:pt x="205790" y="76135"/>
                </a:moveTo>
                <a:lnTo>
                  <a:pt x="182109" y="68657"/>
                </a:lnTo>
                <a:lnTo>
                  <a:pt x="0" y="653795"/>
                </a:lnTo>
                <a:lnTo>
                  <a:pt x="24383" y="661415"/>
                </a:lnTo>
                <a:lnTo>
                  <a:pt x="205790" y="76135"/>
                </a:lnTo>
                <a:close/>
              </a:path>
              <a:path w="230504" h="661670">
                <a:moveTo>
                  <a:pt x="230123" y="83819"/>
                </a:moveTo>
                <a:lnTo>
                  <a:pt x="216407" y="0"/>
                </a:lnTo>
                <a:lnTo>
                  <a:pt x="157733" y="60959"/>
                </a:lnTo>
                <a:lnTo>
                  <a:pt x="182109" y="68657"/>
                </a:lnTo>
                <a:lnTo>
                  <a:pt x="185927" y="56387"/>
                </a:lnTo>
                <a:lnTo>
                  <a:pt x="209549" y="64007"/>
                </a:lnTo>
                <a:lnTo>
                  <a:pt x="209549" y="77322"/>
                </a:lnTo>
                <a:lnTo>
                  <a:pt x="230123" y="83819"/>
                </a:lnTo>
                <a:close/>
              </a:path>
              <a:path w="230504" h="661670">
                <a:moveTo>
                  <a:pt x="209549" y="64007"/>
                </a:moveTo>
                <a:lnTo>
                  <a:pt x="185927" y="56387"/>
                </a:lnTo>
                <a:lnTo>
                  <a:pt x="182109" y="68657"/>
                </a:lnTo>
                <a:lnTo>
                  <a:pt x="205790" y="76135"/>
                </a:lnTo>
                <a:lnTo>
                  <a:pt x="209549" y="64007"/>
                </a:lnTo>
                <a:close/>
              </a:path>
              <a:path w="230504" h="661670">
                <a:moveTo>
                  <a:pt x="209549" y="77322"/>
                </a:moveTo>
                <a:lnTo>
                  <a:pt x="209549" y="64007"/>
                </a:lnTo>
                <a:lnTo>
                  <a:pt x="205790" y="76135"/>
                </a:lnTo>
                <a:lnTo>
                  <a:pt x="209549" y="77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91707" y="4123944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45" y="76200"/>
                </a:lnTo>
                <a:lnTo>
                  <a:pt x="25145" y="64007"/>
                </a:lnTo>
                <a:lnTo>
                  <a:pt x="50291" y="64007"/>
                </a:lnTo>
                <a:lnTo>
                  <a:pt x="50291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91" y="76200"/>
                </a:moveTo>
                <a:lnTo>
                  <a:pt x="50291" y="64007"/>
                </a:lnTo>
                <a:lnTo>
                  <a:pt x="25145" y="64007"/>
                </a:lnTo>
                <a:lnTo>
                  <a:pt x="25145" y="76200"/>
                </a:lnTo>
                <a:lnTo>
                  <a:pt x="50291" y="76200"/>
                </a:lnTo>
                <a:close/>
              </a:path>
              <a:path w="76200" h="657225">
                <a:moveTo>
                  <a:pt x="50291" y="656843"/>
                </a:moveTo>
                <a:lnTo>
                  <a:pt x="50291" y="76200"/>
                </a:lnTo>
                <a:lnTo>
                  <a:pt x="25145" y="76200"/>
                </a:lnTo>
                <a:lnTo>
                  <a:pt x="25145" y="656843"/>
                </a:lnTo>
                <a:lnTo>
                  <a:pt x="50291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91707" y="4123944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45" y="76200"/>
                </a:lnTo>
                <a:lnTo>
                  <a:pt x="25145" y="64007"/>
                </a:lnTo>
                <a:lnTo>
                  <a:pt x="50291" y="64007"/>
                </a:lnTo>
                <a:lnTo>
                  <a:pt x="50291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91" y="76200"/>
                </a:moveTo>
                <a:lnTo>
                  <a:pt x="50291" y="64007"/>
                </a:lnTo>
                <a:lnTo>
                  <a:pt x="25145" y="64007"/>
                </a:lnTo>
                <a:lnTo>
                  <a:pt x="25145" y="76200"/>
                </a:lnTo>
                <a:lnTo>
                  <a:pt x="50291" y="76200"/>
                </a:lnTo>
                <a:close/>
              </a:path>
              <a:path w="76200" h="657225">
                <a:moveTo>
                  <a:pt x="50291" y="656843"/>
                </a:moveTo>
                <a:lnTo>
                  <a:pt x="50291" y="76200"/>
                </a:lnTo>
                <a:lnTo>
                  <a:pt x="25145" y="76200"/>
                </a:lnTo>
                <a:lnTo>
                  <a:pt x="25145" y="656843"/>
                </a:lnTo>
                <a:lnTo>
                  <a:pt x="50291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97459" y="4118609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187" y="76200"/>
                </a:moveTo>
                <a:lnTo>
                  <a:pt x="38087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1041" y="64007"/>
                </a:lnTo>
                <a:lnTo>
                  <a:pt x="51041" y="76200"/>
                </a:lnTo>
                <a:lnTo>
                  <a:pt x="76187" y="76200"/>
                </a:lnTo>
                <a:close/>
              </a:path>
              <a:path w="76200" h="657225">
                <a:moveTo>
                  <a:pt x="51041" y="76200"/>
                </a:moveTo>
                <a:lnTo>
                  <a:pt x="51041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1041" y="76200"/>
                </a:lnTo>
                <a:close/>
              </a:path>
              <a:path w="76200" h="657225">
                <a:moveTo>
                  <a:pt x="51041" y="656843"/>
                </a:moveTo>
                <a:lnTo>
                  <a:pt x="51041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1041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97459" y="4118609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187" y="76200"/>
                </a:moveTo>
                <a:lnTo>
                  <a:pt x="38087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1041" y="64007"/>
                </a:lnTo>
                <a:lnTo>
                  <a:pt x="51041" y="76200"/>
                </a:lnTo>
                <a:lnTo>
                  <a:pt x="76187" y="76200"/>
                </a:lnTo>
                <a:close/>
              </a:path>
              <a:path w="76200" h="657225">
                <a:moveTo>
                  <a:pt x="51041" y="76200"/>
                </a:moveTo>
                <a:lnTo>
                  <a:pt x="51041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1041" y="76200"/>
                </a:lnTo>
                <a:close/>
              </a:path>
              <a:path w="76200" h="657225">
                <a:moveTo>
                  <a:pt x="51041" y="656843"/>
                </a:moveTo>
                <a:lnTo>
                  <a:pt x="51041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1041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22236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22236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53122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53122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58101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920" y="76200"/>
                </a:lnTo>
                <a:lnTo>
                  <a:pt x="25920" y="63246"/>
                </a:lnTo>
                <a:lnTo>
                  <a:pt x="51066" y="63246"/>
                </a:lnTo>
                <a:lnTo>
                  <a:pt x="51066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1066" y="76200"/>
                </a:moveTo>
                <a:lnTo>
                  <a:pt x="51066" y="63246"/>
                </a:lnTo>
                <a:lnTo>
                  <a:pt x="25920" y="63246"/>
                </a:lnTo>
                <a:lnTo>
                  <a:pt x="25920" y="76200"/>
                </a:lnTo>
                <a:lnTo>
                  <a:pt x="51066" y="76200"/>
                </a:lnTo>
                <a:close/>
              </a:path>
              <a:path w="76200" h="657225">
                <a:moveTo>
                  <a:pt x="51066" y="656844"/>
                </a:moveTo>
                <a:lnTo>
                  <a:pt x="51066" y="76200"/>
                </a:lnTo>
                <a:lnTo>
                  <a:pt x="25920" y="76200"/>
                </a:lnTo>
                <a:lnTo>
                  <a:pt x="25920" y="656844"/>
                </a:lnTo>
                <a:lnTo>
                  <a:pt x="51066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58101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920" y="76200"/>
                </a:lnTo>
                <a:lnTo>
                  <a:pt x="25920" y="63246"/>
                </a:lnTo>
                <a:lnTo>
                  <a:pt x="51066" y="63246"/>
                </a:lnTo>
                <a:lnTo>
                  <a:pt x="51066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1066" y="76200"/>
                </a:moveTo>
                <a:lnTo>
                  <a:pt x="51066" y="63246"/>
                </a:lnTo>
                <a:lnTo>
                  <a:pt x="25920" y="63246"/>
                </a:lnTo>
                <a:lnTo>
                  <a:pt x="25920" y="76200"/>
                </a:lnTo>
                <a:lnTo>
                  <a:pt x="51066" y="76200"/>
                </a:lnTo>
                <a:close/>
              </a:path>
              <a:path w="76200" h="657225">
                <a:moveTo>
                  <a:pt x="51066" y="656844"/>
                </a:moveTo>
                <a:lnTo>
                  <a:pt x="51066" y="76200"/>
                </a:lnTo>
                <a:lnTo>
                  <a:pt x="25920" y="76200"/>
                </a:lnTo>
                <a:lnTo>
                  <a:pt x="25920" y="656844"/>
                </a:lnTo>
                <a:lnTo>
                  <a:pt x="51066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95095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3246"/>
                </a:lnTo>
                <a:lnTo>
                  <a:pt x="50279" y="63246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3246"/>
                </a:lnTo>
                <a:lnTo>
                  <a:pt x="25133" y="63246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4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4"/>
                </a:lnTo>
                <a:lnTo>
                  <a:pt x="50279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95095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3246"/>
                </a:lnTo>
                <a:lnTo>
                  <a:pt x="50279" y="63246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3246"/>
                </a:lnTo>
                <a:lnTo>
                  <a:pt x="25133" y="63246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4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4"/>
                </a:lnTo>
                <a:lnTo>
                  <a:pt x="50279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22171" y="4126229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3246"/>
                </a:lnTo>
                <a:lnTo>
                  <a:pt x="51041" y="63246"/>
                </a:lnTo>
                <a:lnTo>
                  <a:pt x="51041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1041" y="76200"/>
                </a:moveTo>
                <a:lnTo>
                  <a:pt x="51041" y="63246"/>
                </a:lnTo>
                <a:lnTo>
                  <a:pt x="25133" y="63246"/>
                </a:lnTo>
                <a:lnTo>
                  <a:pt x="25133" y="76200"/>
                </a:lnTo>
                <a:lnTo>
                  <a:pt x="51041" y="76200"/>
                </a:lnTo>
                <a:close/>
              </a:path>
              <a:path w="76200" h="657225">
                <a:moveTo>
                  <a:pt x="51041" y="656844"/>
                </a:moveTo>
                <a:lnTo>
                  <a:pt x="51041" y="76200"/>
                </a:lnTo>
                <a:lnTo>
                  <a:pt x="25133" y="76200"/>
                </a:lnTo>
                <a:lnTo>
                  <a:pt x="25133" y="656844"/>
                </a:lnTo>
                <a:lnTo>
                  <a:pt x="51041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22171" y="4126229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3246"/>
                </a:lnTo>
                <a:lnTo>
                  <a:pt x="51041" y="63246"/>
                </a:lnTo>
                <a:lnTo>
                  <a:pt x="51041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1041" y="76200"/>
                </a:moveTo>
                <a:lnTo>
                  <a:pt x="51041" y="63246"/>
                </a:lnTo>
                <a:lnTo>
                  <a:pt x="25133" y="63246"/>
                </a:lnTo>
                <a:lnTo>
                  <a:pt x="25133" y="76200"/>
                </a:lnTo>
                <a:lnTo>
                  <a:pt x="51041" y="76200"/>
                </a:lnTo>
                <a:close/>
              </a:path>
              <a:path w="76200" h="657225">
                <a:moveTo>
                  <a:pt x="51041" y="656844"/>
                </a:moveTo>
                <a:lnTo>
                  <a:pt x="51041" y="76200"/>
                </a:lnTo>
                <a:lnTo>
                  <a:pt x="25133" y="76200"/>
                </a:lnTo>
                <a:lnTo>
                  <a:pt x="25133" y="656844"/>
                </a:lnTo>
                <a:lnTo>
                  <a:pt x="51041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27898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27898" y="4133088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58" y="76200"/>
                </a:lnTo>
                <a:lnTo>
                  <a:pt x="25158" y="63246"/>
                </a:lnTo>
                <a:lnTo>
                  <a:pt x="50304" y="63246"/>
                </a:lnTo>
                <a:lnTo>
                  <a:pt x="50304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304" y="76200"/>
                </a:moveTo>
                <a:lnTo>
                  <a:pt x="50304" y="63246"/>
                </a:lnTo>
                <a:lnTo>
                  <a:pt x="25158" y="63246"/>
                </a:lnTo>
                <a:lnTo>
                  <a:pt x="25158" y="76200"/>
                </a:lnTo>
                <a:lnTo>
                  <a:pt x="50304" y="76200"/>
                </a:lnTo>
                <a:close/>
              </a:path>
              <a:path w="76200" h="657225">
                <a:moveTo>
                  <a:pt x="50304" y="656844"/>
                </a:moveTo>
                <a:lnTo>
                  <a:pt x="50304" y="76200"/>
                </a:lnTo>
                <a:lnTo>
                  <a:pt x="25158" y="76200"/>
                </a:lnTo>
                <a:lnTo>
                  <a:pt x="25158" y="656844"/>
                </a:lnTo>
                <a:lnTo>
                  <a:pt x="50304" y="65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81229" y="4972811"/>
            <a:ext cx="170815" cy="668020"/>
          </a:xfrm>
          <a:custGeom>
            <a:avLst/>
            <a:gdLst/>
            <a:ahLst/>
            <a:cxnLst/>
            <a:rect l="l" t="t" r="r" b="b"/>
            <a:pathLst>
              <a:path w="170814" h="668020">
                <a:moveTo>
                  <a:pt x="145314" y="77117"/>
                </a:moveTo>
                <a:lnTo>
                  <a:pt x="120992" y="72154"/>
                </a:lnTo>
                <a:lnTo>
                  <a:pt x="0" y="662178"/>
                </a:lnTo>
                <a:lnTo>
                  <a:pt x="25146" y="667512"/>
                </a:lnTo>
                <a:lnTo>
                  <a:pt x="145314" y="77117"/>
                </a:lnTo>
                <a:close/>
              </a:path>
              <a:path w="170814" h="668020">
                <a:moveTo>
                  <a:pt x="170688" y="82296"/>
                </a:moveTo>
                <a:lnTo>
                  <a:pt x="148590" y="0"/>
                </a:lnTo>
                <a:lnTo>
                  <a:pt x="96012" y="67056"/>
                </a:lnTo>
                <a:lnTo>
                  <a:pt x="120992" y="72154"/>
                </a:lnTo>
                <a:lnTo>
                  <a:pt x="123444" y="60198"/>
                </a:lnTo>
                <a:lnTo>
                  <a:pt x="147828" y="64770"/>
                </a:lnTo>
                <a:lnTo>
                  <a:pt x="147828" y="77630"/>
                </a:lnTo>
                <a:lnTo>
                  <a:pt x="170688" y="82296"/>
                </a:lnTo>
                <a:close/>
              </a:path>
              <a:path w="170814" h="668020">
                <a:moveTo>
                  <a:pt x="147828" y="64770"/>
                </a:moveTo>
                <a:lnTo>
                  <a:pt x="123444" y="60198"/>
                </a:lnTo>
                <a:lnTo>
                  <a:pt x="120992" y="72154"/>
                </a:lnTo>
                <a:lnTo>
                  <a:pt x="145314" y="77117"/>
                </a:lnTo>
                <a:lnTo>
                  <a:pt x="147828" y="64770"/>
                </a:lnTo>
                <a:close/>
              </a:path>
              <a:path w="170814" h="668020">
                <a:moveTo>
                  <a:pt x="147828" y="77630"/>
                </a:moveTo>
                <a:lnTo>
                  <a:pt x="147828" y="64770"/>
                </a:lnTo>
                <a:lnTo>
                  <a:pt x="145314" y="77117"/>
                </a:lnTo>
                <a:lnTo>
                  <a:pt x="147828" y="7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81229" y="4972811"/>
            <a:ext cx="170815" cy="668020"/>
          </a:xfrm>
          <a:custGeom>
            <a:avLst/>
            <a:gdLst/>
            <a:ahLst/>
            <a:cxnLst/>
            <a:rect l="l" t="t" r="r" b="b"/>
            <a:pathLst>
              <a:path w="170814" h="668020">
                <a:moveTo>
                  <a:pt x="145314" y="77117"/>
                </a:moveTo>
                <a:lnTo>
                  <a:pt x="120992" y="72154"/>
                </a:lnTo>
                <a:lnTo>
                  <a:pt x="0" y="662178"/>
                </a:lnTo>
                <a:lnTo>
                  <a:pt x="25146" y="667512"/>
                </a:lnTo>
                <a:lnTo>
                  <a:pt x="145314" y="77117"/>
                </a:lnTo>
                <a:close/>
              </a:path>
              <a:path w="170814" h="668020">
                <a:moveTo>
                  <a:pt x="170688" y="82296"/>
                </a:moveTo>
                <a:lnTo>
                  <a:pt x="148590" y="0"/>
                </a:lnTo>
                <a:lnTo>
                  <a:pt x="96012" y="67056"/>
                </a:lnTo>
                <a:lnTo>
                  <a:pt x="120992" y="72154"/>
                </a:lnTo>
                <a:lnTo>
                  <a:pt x="123444" y="60198"/>
                </a:lnTo>
                <a:lnTo>
                  <a:pt x="147828" y="64770"/>
                </a:lnTo>
                <a:lnTo>
                  <a:pt x="147828" y="77630"/>
                </a:lnTo>
                <a:lnTo>
                  <a:pt x="170688" y="82296"/>
                </a:lnTo>
                <a:close/>
              </a:path>
              <a:path w="170814" h="668020">
                <a:moveTo>
                  <a:pt x="147828" y="64770"/>
                </a:moveTo>
                <a:lnTo>
                  <a:pt x="123444" y="60198"/>
                </a:lnTo>
                <a:lnTo>
                  <a:pt x="120992" y="72154"/>
                </a:lnTo>
                <a:lnTo>
                  <a:pt x="145314" y="77117"/>
                </a:lnTo>
                <a:lnTo>
                  <a:pt x="147828" y="64770"/>
                </a:lnTo>
                <a:close/>
              </a:path>
              <a:path w="170814" h="668020">
                <a:moveTo>
                  <a:pt x="147828" y="77630"/>
                </a:moveTo>
                <a:lnTo>
                  <a:pt x="147828" y="64770"/>
                </a:lnTo>
                <a:lnTo>
                  <a:pt x="145314" y="77117"/>
                </a:lnTo>
                <a:lnTo>
                  <a:pt x="147828" y="7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42760" y="4981955"/>
            <a:ext cx="214629" cy="655320"/>
          </a:xfrm>
          <a:custGeom>
            <a:avLst/>
            <a:gdLst/>
            <a:ahLst/>
            <a:cxnLst/>
            <a:rect l="l" t="t" r="r" b="b"/>
            <a:pathLst>
              <a:path w="214629" h="655320">
                <a:moveTo>
                  <a:pt x="190098" y="76813"/>
                </a:moveTo>
                <a:lnTo>
                  <a:pt x="165584" y="69663"/>
                </a:lnTo>
                <a:lnTo>
                  <a:pt x="0" y="648461"/>
                </a:lnTo>
                <a:lnTo>
                  <a:pt x="24384" y="655319"/>
                </a:lnTo>
                <a:lnTo>
                  <a:pt x="190098" y="76813"/>
                </a:lnTo>
                <a:close/>
              </a:path>
              <a:path w="214629" h="655320">
                <a:moveTo>
                  <a:pt x="214122" y="83819"/>
                </a:moveTo>
                <a:lnTo>
                  <a:pt x="198882" y="0"/>
                </a:lnTo>
                <a:lnTo>
                  <a:pt x="140970" y="62483"/>
                </a:lnTo>
                <a:lnTo>
                  <a:pt x="165584" y="69663"/>
                </a:lnTo>
                <a:lnTo>
                  <a:pt x="169164" y="57149"/>
                </a:lnTo>
                <a:lnTo>
                  <a:pt x="193548" y="64769"/>
                </a:lnTo>
                <a:lnTo>
                  <a:pt x="193548" y="77819"/>
                </a:lnTo>
                <a:lnTo>
                  <a:pt x="214122" y="83819"/>
                </a:lnTo>
                <a:close/>
              </a:path>
              <a:path w="214629" h="655320">
                <a:moveTo>
                  <a:pt x="193548" y="64769"/>
                </a:moveTo>
                <a:lnTo>
                  <a:pt x="169164" y="57149"/>
                </a:lnTo>
                <a:lnTo>
                  <a:pt x="165584" y="69663"/>
                </a:lnTo>
                <a:lnTo>
                  <a:pt x="190098" y="76813"/>
                </a:lnTo>
                <a:lnTo>
                  <a:pt x="193548" y="64769"/>
                </a:lnTo>
                <a:close/>
              </a:path>
              <a:path w="214629" h="655320">
                <a:moveTo>
                  <a:pt x="193548" y="77819"/>
                </a:moveTo>
                <a:lnTo>
                  <a:pt x="193548" y="64769"/>
                </a:lnTo>
                <a:lnTo>
                  <a:pt x="190098" y="76813"/>
                </a:lnTo>
                <a:lnTo>
                  <a:pt x="193548" y="77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42760" y="4981955"/>
            <a:ext cx="214629" cy="655320"/>
          </a:xfrm>
          <a:custGeom>
            <a:avLst/>
            <a:gdLst/>
            <a:ahLst/>
            <a:cxnLst/>
            <a:rect l="l" t="t" r="r" b="b"/>
            <a:pathLst>
              <a:path w="214629" h="655320">
                <a:moveTo>
                  <a:pt x="190098" y="76813"/>
                </a:moveTo>
                <a:lnTo>
                  <a:pt x="165584" y="69663"/>
                </a:lnTo>
                <a:lnTo>
                  <a:pt x="0" y="648461"/>
                </a:lnTo>
                <a:lnTo>
                  <a:pt x="24384" y="655319"/>
                </a:lnTo>
                <a:lnTo>
                  <a:pt x="190098" y="76813"/>
                </a:lnTo>
                <a:close/>
              </a:path>
              <a:path w="214629" h="655320">
                <a:moveTo>
                  <a:pt x="214122" y="83819"/>
                </a:moveTo>
                <a:lnTo>
                  <a:pt x="198882" y="0"/>
                </a:lnTo>
                <a:lnTo>
                  <a:pt x="140970" y="62483"/>
                </a:lnTo>
                <a:lnTo>
                  <a:pt x="165584" y="69663"/>
                </a:lnTo>
                <a:lnTo>
                  <a:pt x="169164" y="57149"/>
                </a:lnTo>
                <a:lnTo>
                  <a:pt x="193548" y="64769"/>
                </a:lnTo>
                <a:lnTo>
                  <a:pt x="193548" y="77819"/>
                </a:lnTo>
                <a:lnTo>
                  <a:pt x="214122" y="83819"/>
                </a:lnTo>
                <a:close/>
              </a:path>
              <a:path w="214629" h="655320">
                <a:moveTo>
                  <a:pt x="193548" y="64769"/>
                </a:moveTo>
                <a:lnTo>
                  <a:pt x="169164" y="57149"/>
                </a:lnTo>
                <a:lnTo>
                  <a:pt x="165584" y="69663"/>
                </a:lnTo>
                <a:lnTo>
                  <a:pt x="190098" y="76813"/>
                </a:lnTo>
                <a:lnTo>
                  <a:pt x="193548" y="64769"/>
                </a:lnTo>
                <a:close/>
              </a:path>
              <a:path w="214629" h="655320">
                <a:moveTo>
                  <a:pt x="193548" y="77819"/>
                </a:moveTo>
                <a:lnTo>
                  <a:pt x="193548" y="64769"/>
                </a:lnTo>
                <a:lnTo>
                  <a:pt x="190098" y="76813"/>
                </a:lnTo>
                <a:lnTo>
                  <a:pt x="193548" y="77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05841" y="4972811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0279" y="64007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3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0279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05841" y="4972811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0279" y="64007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3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0279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00151" y="4981955"/>
            <a:ext cx="738505" cy="657860"/>
          </a:xfrm>
          <a:custGeom>
            <a:avLst/>
            <a:gdLst/>
            <a:ahLst/>
            <a:cxnLst/>
            <a:rect l="l" t="t" r="r" b="b"/>
            <a:pathLst>
              <a:path w="738504" h="657860">
                <a:moveTo>
                  <a:pt x="690096" y="60173"/>
                </a:moveTo>
                <a:lnTo>
                  <a:pt x="673190" y="41249"/>
                </a:lnTo>
                <a:lnTo>
                  <a:pt x="0" y="638555"/>
                </a:lnTo>
                <a:lnTo>
                  <a:pt x="16764" y="657605"/>
                </a:lnTo>
                <a:lnTo>
                  <a:pt x="690096" y="60173"/>
                </a:lnTo>
                <a:close/>
              </a:path>
              <a:path w="738504" h="657860">
                <a:moveTo>
                  <a:pt x="738378" y="0"/>
                </a:moveTo>
                <a:lnTo>
                  <a:pt x="656082" y="22097"/>
                </a:lnTo>
                <a:lnTo>
                  <a:pt x="673190" y="41249"/>
                </a:lnTo>
                <a:lnTo>
                  <a:pt x="682752" y="32765"/>
                </a:lnTo>
                <a:lnTo>
                  <a:pt x="699516" y="51815"/>
                </a:lnTo>
                <a:lnTo>
                  <a:pt x="699516" y="70718"/>
                </a:lnTo>
                <a:lnTo>
                  <a:pt x="707136" y="79247"/>
                </a:lnTo>
                <a:lnTo>
                  <a:pt x="738378" y="0"/>
                </a:lnTo>
                <a:close/>
              </a:path>
              <a:path w="738504" h="657860">
                <a:moveTo>
                  <a:pt x="699516" y="51815"/>
                </a:moveTo>
                <a:lnTo>
                  <a:pt x="682752" y="32765"/>
                </a:lnTo>
                <a:lnTo>
                  <a:pt x="673190" y="41249"/>
                </a:lnTo>
                <a:lnTo>
                  <a:pt x="690096" y="60173"/>
                </a:lnTo>
                <a:lnTo>
                  <a:pt x="699516" y="51815"/>
                </a:lnTo>
                <a:close/>
              </a:path>
              <a:path w="738504" h="657860">
                <a:moveTo>
                  <a:pt x="699516" y="70718"/>
                </a:moveTo>
                <a:lnTo>
                  <a:pt x="699516" y="51815"/>
                </a:lnTo>
                <a:lnTo>
                  <a:pt x="690096" y="60173"/>
                </a:lnTo>
                <a:lnTo>
                  <a:pt x="699516" y="70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00151" y="4981955"/>
            <a:ext cx="738505" cy="657860"/>
          </a:xfrm>
          <a:custGeom>
            <a:avLst/>
            <a:gdLst/>
            <a:ahLst/>
            <a:cxnLst/>
            <a:rect l="l" t="t" r="r" b="b"/>
            <a:pathLst>
              <a:path w="738504" h="657860">
                <a:moveTo>
                  <a:pt x="690096" y="60173"/>
                </a:moveTo>
                <a:lnTo>
                  <a:pt x="673190" y="41249"/>
                </a:lnTo>
                <a:lnTo>
                  <a:pt x="0" y="638555"/>
                </a:lnTo>
                <a:lnTo>
                  <a:pt x="16764" y="657605"/>
                </a:lnTo>
                <a:lnTo>
                  <a:pt x="690096" y="60173"/>
                </a:lnTo>
                <a:close/>
              </a:path>
              <a:path w="738504" h="657860">
                <a:moveTo>
                  <a:pt x="738378" y="0"/>
                </a:moveTo>
                <a:lnTo>
                  <a:pt x="656082" y="22097"/>
                </a:lnTo>
                <a:lnTo>
                  <a:pt x="673190" y="41249"/>
                </a:lnTo>
                <a:lnTo>
                  <a:pt x="682752" y="32765"/>
                </a:lnTo>
                <a:lnTo>
                  <a:pt x="699516" y="51815"/>
                </a:lnTo>
                <a:lnTo>
                  <a:pt x="699516" y="70718"/>
                </a:lnTo>
                <a:lnTo>
                  <a:pt x="707136" y="79247"/>
                </a:lnTo>
                <a:lnTo>
                  <a:pt x="738378" y="0"/>
                </a:lnTo>
                <a:close/>
              </a:path>
              <a:path w="738504" h="657860">
                <a:moveTo>
                  <a:pt x="699516" y="51815"/>
                </a:moveTo>
                <a:lnTo>
                  <a:pt x="682752" y="32765"/>
                </a:lnTo>
                <a:lnTo>
                  <a:pt x="673190" y="41249"/>
                </a:lnTo>
                <a:lnTo>
                  <a:pt x="690096" y="60173"/>
                </a:lnTo>
                <a:lnTo>
                  <a:pt x="699516" y="51815"/>
                </a:lnTo>
                <a:close/>
              </a:path>
              <a:path w="738504" h="657860">
                <a:moveTo>
                  <a:pt x="699516" y="70718"/>
                </a:moveTo>
                <a:lnTo>
                  <a:pt x="699516" y="51815"/>
                </a:lnTo>
                <a:lnTo>
                  <a:pt x="690096" y="60173"/>
                </a:lnTo>
                <a:lnTo>
                  <a:pt x="699516" y="70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40537" y="4981955"/>
            <a:ext cx="168910" cy="650875"/>
          </a:xfrm>
          <a:custGeom>
            <a:avLst/>
            <a:gdLst/>
            <a:ahLst/>
            <a:cxnLst/>
            <a:rect l="l" t="t" r="r" b="b"/>
            <a:pathLst>
              <a:path w="168909" h="650875">
                <a:moveTo>
                  <a:pt x="74675" y="67056"/>
                </a:moveTo>
                <a:lnTo>
                  <a:pt x="22097" y="0"/>
                </a:lnTo>
                <a:lnTo>
                  <a:pt x="0" y="82296"/>
                </a:lnTo>
                <a:lnTo>
                  <a:pt x="22097" y="77786"/>
                </a:lnTo>
                <a:lnTo>
                  <a:pt x="22097" y="64770"/>
                </a:lnTo>
                <a:lnTo>
                  <a:pt x="47243" y="59436"/>
                </a:lnTo>
                <a:lnTo>
                  <a:pt x="49866" y="72119"/>
                </a:lnTo>
                <a:lnTo>
                  <a:pt x="74675" y="67056"/>
                </a:lnTo>
                <a:close/>
              </a:path>
              <a:path w="168909" h="650875">
                <a:moveTo>
                  <a:pt x="49866" y="72119"/>
                </a:moveTo>
                <a:lnTo>
                  <a:pt x="47243" y="59436"/>
                </a:lnTo>
                <a:lnTo>
                  <a:pt x="22097" y="64770"/>
                </a:lnTo>
                <a:lnTo>
                  <a:pt x="24680" y="77259"/>
                </a:lnTo>
                <a:lnTo>
                  <a:pt x="49866" y="72119"/>
                </a:lnTo>
                <a:close/>
              </a:path>
              <a:path w="168909" h="650875">
                <a:moveTo>
                  <a:pt x="24680" y="77259"/>
                </a:moveTo>
                <a:lnTo>
                  <a:pt x="22097" y="64770"/>
                </a:lnTo>
                <a:lnTo>
                  <a:pt x="22097" y="77786"/>
                </a:lnTo>
                <a:lnTo>
                  <a:pt x="24680" y="77259"/>
                </a:lnTo>
                <a:close/>
              </a:path>
              <a:path w="168909" h="650875">
                <a:moveTo>
                  <a:pt x="168401" y="645414"/>
                </a:moveTo>
                <a:lnTo>
                  <a:pt x="49866" y="72119"/>
                </a:lnTo>
                <a:lnTo>
                  <a:pt x="24680" y="77259"/>
                </a:lnTo>
                <a:lnTo>
                  <a:pt x="143255" y="650748"/>
                </a:lnTo>
                <a:lnTo>
                  <a:pt x="168401" y="645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40537" y="4981955"/>
            <a:ext cx="168910" cy="650875"/>
          </a:xfrm>
          <a:custGeom>
            <a:avLst/>
            <a:gdLst/>
            <a:ahLst/>
            <a:cxnLst/>
            <a:rect l="l" t="t" r="r" b="b"/>
            <a:pathLst>
              <a:path w="168909" h="650875">
                <a:moveTo>
                  <a:pt x="74675" y="67056"/>
                </a:moveTo>
                <a:lnTo>
                  <a:pt x="22097" y="0"/>
                </a:lnTo>
                <a:lnTo>
                  <a:pt x="0" y="82296"/>
                </a:lnTo>
                <a:lnTo>
                  <a:pt x="22097" y="77786"/>
                </a:lnTo>
                <a:lnTo>
                  <a:pt x="22097" y="64770"/>
                </a:lnTo>
                <a:lnTo>
                  <a:pt x="47243" y="59436"/>
                </a:lnTo>
                <a:lnTo>
                  <a:pt x="49866" y="72119"/>
                </a:lnTo>
                <a:lnTo>
                  <a:pt x="74675" y="67056"/>
                </a:lnTo>
                <a:close/>
              </a:path>
              <a:path w="168909" h="650875">
                <a:moveTo>
                  <a:pt x="49866" y="72119"/>
                </a:moveTo>
                <a:lnTo>
                  <a:pt x="47243" y="59436"/>
                </a:lnTo>
                <a:lnTo>
                  <a:pt x="22097" y="64770"/>
                </a:lnTo>
                <a:lnTo>
                  <a:pt x="24680" y="77259"/>
                </a:lnTo>
                <a:lnTo>
                  <a:pt x="49866" y="72119"/>
                </a:lnTo>
                <a:close/>
              </a:path>
              <a:path w="168909" h="650875">
                <a:moveTo>
                  <a:pt x="24680" y="77259"/>
                </a:moveTo>
                <a:lnTo>
                  <a:pt x="22097" y="64770"/>
                </a:lnTo>
                <a:lnTo>
                  <a:pt x="22097" y="77786"/>
                </a:lnTo>
                <a:lnTo>
                  <a:pt x="24680" y="77259"/>
                </a:lnTo>
                <a:close/>
              </a:path>
              <a:path w="168909" h="650875">
                <a:moveTo>
                  <a:pt x="168401" y="645414"/>
                </a:moveTo>
                <a:lnTo>
                  <a:pt x="49866" y="72119"/>
                </a:lnTo>
                <a:lnTo>
                  <a:pt x="24680" y="77259"/>
                </a:lnTo>
                <a:lnTo>
                  <a:pt x="143255" y="650748"/>
                </a:lnTo>
                <a:lnTo>
                  <a:pt x="168401" y="645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61339" y="4980432"/>
            <a:ext cx="802640" cy="659130"/>
          </a:xfrm>
          <a:custGeom>
            <a:avLst/>
            <a:gdLst/>
            <a:ahLst/>
            <a:cxnLst/>
            <a:rect l="l" t="t" r="r" b="b"/>
            <a:pathLst>
              <a:path w="802640" h="659129">
                <a:moveTo>
                  <a:pt x="751439" y="58297"/>
                </a:moveTo>
                <a:lnTo>
                  <a:pt x="735312" y="38586"/>
                </a:lnTo>
                <a:lnTo>
                  <a:pt x="0" y="639317"/>
                </a:lnTo>
                <a:lnTo>
                  <a:pt x="16001" y="659129"/>
                </a:lnTo>
                <a:lnTo>
                  <a:pt x="751439" y="58297"/>
                </a:lnTo>
                <a:close/>
              </a:path>
              <a:path w="802640" h="659129">
                <a:moveTo>
                  <a:pt x="802385" y="0"/>
                </a:moveTo>
                <a:lnTo>
                  <a:pt x="719327" y="19049"/>
                </a:lnTo>
                <a:lnTo>
                  <a:pt x="735312" y="38586"/>
                </a:lnTo>
                <a:lnTo>
                  <a:pt x="745235" y="30479"/>
                </a:lnTo>
                <a:lnTo>
                  <a:pt x="761237" y="50291"/>
                </a:lnTo>
                <a:lnTo>
                  <a:pt x="761237" y="70273"/>
                </a:lnTo>
                <a:lnTo>
                  <a:pt x="767333" y="77723"/>
                </a:lnTo>
                <a:lnTo>
                  <a:pt x="802385" y="0"/>
                </a:lnTo>
                <a:close/>
              </a:path>
              <a:path w="802640" h="659129">
                <a:moveTo>
                  <a:pt x="761237" y="50291"/>
                </a:moveTo>
                <a:lnTo>
                  <a:pt x="745235" y="30479"/>
                </a:lnTo>
                <a:lnTo>
                  <a:pt x="735312" y="38586"/>
                </a:lnTo>
                <a:lnTo>
                  <a:pt x="751439" y="58297"/>
                </a:lnTo>
                <a:lnTo>
                  <a:pt x="761237" y="50291"/>
                </a:lnTo>
                <a:close/>
              </a:path>
              <a:path w="802640" h="659129">
                <a:moveTo>
                  <a:pt x="761237" y="70273"/>
                </a:moveTo>
                <a:lnTo>
                  <a:pt x="761237" y="50291"/>
                </a:lnTo>
                <a:lnTo>
                  <a:pt x="751439" y="58297"/>
                </a:lnTo>
                <a:lnTo>
                  <a:pt x="761237" y="70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61339" y="4980432"/>
            <a:ext cx="802640" cy="659130"/>
          </a:xfrm>
          <a:custGeom>
            <a:avLst/>
            <a:gdLst/>
            <a:ahLst/>
            <a:cxnLst/>
            <a:rect l="l" t="t" r="r" b="b"/>
            <a:pathLst>
              <a:path w="802640" h="659129">
                <a:moveTo>
                  <a:pt x="751439" y="58297"/>
                </a:moveTo>
                <a:lnTo>
                  <a:pt x="735312" y="38586"/>
                </a:lnTo>
                <a:lnTo>
                  <a:pt x="0" y="639317"/>
                </a:lnTo>
                <a:lnTo>
                  <a:pt x="16001" y="659129"/>
                </a:lnTo>
                <a:lnTo>
                  <a:pt x="751439" y="58297"/>
                </a:lnTo>
                <a:close/>
              </a:path>
              <a:path w="802640" h="659129">
                <a:moveTo>
                  <a:pt x="802385" y="0"/>
                </a:moveTo>
                <a:lnTo>
                  <a:pt x="719327" y="19049"/>
                </a:lnTo>
                <a:lnTo>
                  <a:pt x="735312" y="38586"/>
                </a:lnTo>
                <a:lnTo>
                  <a:pt x="745235" y="30479"/>
                </a:lnTo>
                <a:lnTo>
                  <a:pt x="761237" y="50291"/>
                </a:lnTo>
                <a:lnTo>
                  <a:pt x="761237" y="70273"/>
                </a:lnTo>
                <a:lnTo>
                  <a:pt x="767333" y="77723"/>
                </a:lnTo>
                <a:lnTo>
                  <a:pt x="802385" y="0"/>
                </a:lnTo>
                <a:close/>
              </a:path>
              <a:path w="802640" h="659129">
                <a:moveTo>
                  <a:pt x="761237" y="50291"/>
                </a:moveTo>
                <a:lnTo>
                  <a:pt x="745235" y="30479"/>
                </a:lnTo>
                <a:lnTo>
                  <a:pt x="735312" y="38586"/>
                </a:lnTo>
                <a:lnTo>
                  <a:pt x="751439" y="58297"/>
                </a:lnTo>
                <a:lnTo>
                  <a:pt x="761237" y="50291"/>
                </a:lnTo>
                <a:close/>
              </a:path>
              <a:path w="802640" h="659129">
                <a:moveTo>
                  <a:pt x="761237" y="70273"/>
                </a:moveTo>
                <a:lnTo>
                  <a:pt x="761237" y="50291"/>
                </a:lnTo>
                <a:lnTo>
                  <a:pt x="751439" y="58297"/>
                </a:lnTo>
                <a:lnTo>
                  <a:pt x="761237" y="70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4937" y="4984241"/>
            <a:ext cx="481965" cy="653415"/>
          </a:xfrm>
          <a:custGeom>
            <a:avLst/>
            <a:gdLst/>
            <a:ahLst/>
            <a:cxnLst/>
            <a:rect l="l" t="t" r="r" b="b"/>
            <a:pathLst>
              <a:path w="481965" h="653414">
                <a:moveTo>
                  <a:pt x="75437" y="38862"/>
                </a:moveTo>
                <a:lnTo>
                  <a:pt x="0" y="0"/>
                </a:lnTo>
                <a:lnTo>
                  <a:pt x="13715" y="83820"/>
                </a:lnTo>
                <a:lnTo>
                  <a:pt x="26669" y="74384"/>
                </a:lnTo>
                <a:lnTo>
                  <a:pt x="26669" y="58674"/>
                </a:lnTo>
                <a:lnTo>
                  <a:pt x="47243" y="44196"/>
                </a:lnTo>
                <a:lnTo>
                  <a:pt x="54500" y="54112"/>
                </a:lnTo>
                <a:lnTo>
                  <a:pt x="75437" y="38862"/>
                </a:lnTo>
                <a:close/>
              </a:path>
              <a:path w="481965" h="653414">
                <a:moveTo>
                  <a:pt x="54500" y="54112"/>
                </a:moveTo>
                <a:lnTo>
                  <a:pt x="47243" y="44196"/>
                </a:lnTo>
                <a:lnTo>
                  <a:pt x="26669" y="58674"/>
                </a:lnTo>
                <a:lnTo>
                  <a:pt x="34162" y="68926"/>
                </a:lnTo>
                <a:lnTo>
                  <a:pt x="54500" y="54112"/>
                </a:lnTo>
                <a:close/>
              </a:path>
              <a:path w="481965" h="653414">
                <a:moveTo>
                  <a:pt x="34162" y="68926"/>
                </a:moveTo>
                <a:lnTo>
                  <a:pt x="26669" y="58674"/>
                </a:lnTo>
                <a:lnTo>
                  <a:pt x="26669" y="74384"/>
                </a:lnTo>
                <a:lnTo>
                  <a:pt x="34162" y="68926"/>
                </a:lnTo>
                <a:close/>
              </a:path>
              <a:path w="481965" h="653414">
                <a:moveTo>
                  <a:pt x="481583" y="637794"/>
                </a:moveTo>
                <a:lnTo>
                  <a:pt x="54500" y="54112"/>
                </a:lnTo>
                <a:lnTo>
                  <a:pt x="34162" y="68926"/>
                </a:lnTo>
                <a:lnTo>
                  <a:pt x="461009" y="653034"/>
                </a:lnTo>
                <a:lnTo>
                  <a:pt x="481583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4937" y="4984241"/>
            <a:ext cx="481965" cy="653415"/>
          </a:xfrm>
          <a:custGeom>
            <a:avLst/>
            <a:gdLst/>
            <a:ahLst/>
            <a:cxnLst/>
            <a:rect l="l" t="t" r="r" b="b"/>
            <a:pathLst>
              <a:path w="481965" h="653414">
                <a:moveTo>
                  <a:pt x="75437" y="38862"/>
                </a:moveTo>
                <a:lnTo>
                  <a:pt x="0" y="0"/>
                </a:lnTo>
                <a:lnTo>
                  <a:pt x="13715" y="83820"/>
                </a:lnTo>
                <a:lnTo>
                  <a:pt x="26669" y="74384"/>
                </a:lnTo>
                <a:lnTo>
                  <a:pt x="26669" y="58674"/>
                </a:lnTo>
                <a:lnTo>
                  <a:pt x="47243" y="44196"/>
                </a:lnTo>
                <a:lnTo>
                  <a:pt x="54500" y="54112"/>
                </a:lnTo>
                <a:lnTo>
                  <a:pt x="75437" y="38862"/>
                </a:lnTo>
                <a:close/>
              </a:path>
              <a:path w="481965" h="653414">
                <a:moveTo>
                  <a:pt x="54500" y="54112"/>
                </a:moveTo>
                <a:lnTo>
                  <a:pt x="47243" y="44196"/>
                </a:lnTo>
                <a:lnTo>
                  <a:pt x="26669" y="58674"/>
                </a:lnTo>
                <a:lnTo>
                  <a:pt x="34162" y="68926"/>
                </a:lnTo>
                <a:lnTo>
                  <a:pt x="54500" y="54112"/>
                </a:lnTo>
                <a:close/>
              </a:path>
              <a:path w="481965" h="653414">
                <a:moveTo>
                  <a:pt x="34162" y="68926"/>
                </a:moveTo>
                <a:lnTo>
                  <a:pt x="26669" y="58674"/>
                </a:lnTo>
                <a:lnTo>
                  <a:pt x="26669" y="74384"/>
                </a:lnTo>
                <a:lnTo>
                  <a:pt x="34162" y="68926"/>
                </a:lnTo>
                <a:close/>
              </a:path>
              <a:path w="481965" h="653414">
                <a:moveTo>
                  <a:pt x="481583" y="637794"/>
                </a:moveTo>
                <a:lnTo>
                  <a:pt x="54500" y="54112"/>
                </a:lnTo>
                <a:lnTo>
                  <a:pt x="34162" y="68926"/>
                </a:lnTo>
                <a:lnTo>
                  <a:pt x="461009" y="653034"/>
                </a:lnTo>
                <a:lnTo>
                  <a:pt x="481583" y="637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00786" y="4984241"/>
            <a:ext cx="771525" cy="635635"/>
          </a:xfrm>
          <a:custGeom>
            <a:avLst/>
            <a:gdLst/>
            <a:ahLst/>
            <a:cxnLst/>
            <a:rect l="l" t="t" r="r" b="b"/>
            <a:pathLst>
              <a:path w="771525" h="635635">
                <a:moveTo>
                  <a:pt x="83057" y="18288"/>
                </a:moveTo>
                <a:lnTo>
                  <a:pt x="0" y="0"/>
                </a:lnTo>
                <a:lnTo>
                  <a:pt x="34289" y="77724"/>
                </a:lnTo>
                <a:lnTo>
                  <a:pt x="40385" y="70294"/>
                </a:lnTo>
                <a:lnTo>
                  <a:pt x="40385" y="49530"/>
                </a:lnTo>
                <a:lnTo>
                  <a:pt x="57149" y="30480"/>
                </a:lnTo>
                <a:lnTo>
                  <a:pt x="66659" y="38274"/>
                </a:lnTo>
                <a:lnTo>
                  <a:pt x="83057" y="18288"/>
                </a:lnTo>
                <a:close/>
              </a:path>
              <a:path w="771525" h="635635">
                <a:moveTo>
                  <a:pt x="66659" y="38274"/>
                </a:moveTo>
                <a:lnTo>
                  <a:pt x="57149" y="30480"/>
                </a:lnTo>
                <a:lnTo>
                  <a:pt x="40385" y="49530"/>
                </a:lnTo>
                <a:lnTo>
                  <a:pt x="50567" y="57885"/>
                </a:lnTo>
                <a:lnTo>
                  <a:pt x="66659" y="38274"/>
                </a:lnTo>
                <a:close/>
              </a:path>
              <a:path w="771525" h="635635">
                <a:moveTo>
                  <a:pt x="50567" y="57885"/>
                </a:moveTo>
                <a:lnTo>
                  <a:pt x="40385" y="49530"/>
                </a:lnTo>
                <a:lnTo>
                  <a:pt x="40385" y="70294"/>
                </a:lnTo>
                <a:lnTo>
                  <a:pt x="50567" y="57885"/>
                </a:lnTo>
                <a:close/>
              </a:path>
              <a:path w="771525" h="635635">
                <a:moveTo>
                  <a:pt x="771143" y="615696"/>
                </a:moveTo>
                <a:lnTo>
                  <a:pt x="66659" y="38274"/>
                </a:lnTo>
                <a:lnTo>
                  <a:pt x="50567" y="57885"/>
                </a:lnTo>
                <a:lnTo>
                  <a:pt x="754379" y="635508"/>
                </a:lnTo>
                <a:lnTo>
                  <a:pt x="771143" y="615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00786" y="4984241"/>
            <a:ext cx="771525" cy="635635"/>
          </a:xfrm>
          <a:custGeom>
            <a:avLst/>
            <a:gdLst/>
            <a:ahLst/>
            <a:cxnLst/>
            <a:rect l="l" t="t" r="r" b="b"/>
            <a:pathLst>
              <a:path w="771525" h="635635">
                <a:moveTo>
                  <a:pt x="83057" y="18288"/>
                </a:moveTo>
                <a:lnTo>
                  <a:pt x="0" y="0"/>
                </a:lnTo>
                <a:lnTo>
                  <a:pt x="34289" y="77724"/>
                </a:lnTo>
                <a:lnTo>
                  <a:pt x="40385" y="70294"/>
                </a:lnTo>
                <a:lnTo>
                  <a:pt x="40385" y="49530"/>
                </a:lnTo>
                <a:lnTo>
                  <a:pt x="57149" y="30480"/>
                </a:lnTo>
                <a:lnTo>
                  <a:pt x="66659" y="38274"/>
                </a:lnTo>
                <a:lnTo>
                  <a:pt x="83057" y="18288"/>
                </a:lnTo>
                <a:close/>
              </a:path>
              <a:path w="771525" h="635635">
                <a:moveTo>
                  <a:pt x="66659" y="38274"/>
                </a:moveTo>
                <a:lnTo>
                  <a:pt x="57149" y="30480"/>
                </a:lnTo>
                <a:lnTo>
                  <a:pt x="40385" y="49530"/>
                </a:lnTo>
                <a:lnTo>
                  <a:pt x="50567" y="57885"/>
                </a:lnTo>
                <a:lnTo>
                  <a:pt x="66659" y="38274"/>
                </a:lnTo>
                <a:close/>
              </a:path>
              <a:path w="771525" h="635635">
                <a:moveTo>
                  <a:pt x="50567" y="57885"/>
                </a:moveTo>
                <a:lnTo>
                  <a:pt x="40385" y="49530"/>
                </a:lnTo>
                <a:lnTo>
                  <a:pt x="40385" y="70294"/>
                </a:lnTo>
                <a:lnTo>
                  <a:pt x="50567" y="57885"/>
                </a:lnTo>
                <a:close/>
              </a:path>
              <a:path w="771525" h="635635">
                <a:moveTo>
                  <a:pt x="771143" y="615696"/>
                </a:moveTo>
                <a:lnTo>
                  <a:pt x="66659" y="38274"/>
                </a:lnTo>
                <a:lnTo>
                  <a:pt x="50567" y="57885"/>
                </a:lnTo>
                <a:lnTo>
                  <a:pt x="754379" y="635508"/>
                </a:lnTo>
                <a:lnTo>
                  <a:pt x="771143" y="615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395095" y="4976621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0279" y="64007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3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0279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95095" y="4976621"/>
            <a:ext cx="76200" cy="657225"/>
          </a:xfrm>
          <a:custGeom>
            <a:avLst/>
            <a:gdLst/>
            <a:ahLst/>
            <a:cxnLst/>
            <a:rect l="l" t="t" r="r" b="b"/>
            <a:pathLst>
              <a:path w="76200" h="657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133" y="76200"/>
                </a:lnTo>
                <a:lnTo>
                  <a:pt x="25133" y="64007"/>
                </a:lnTo>
                <a:lnTo>
                  <a:pt x="50279" y="64007"/>
                </a:lnTo>
                <a:lnTo>
                  <a:pt x="50279" y="76200"/>
                </a:lnTo>
                <a:lnTo>
                  <a:pt x="76200" y="76200"/>
                </a:lnTo>
                <a:close/>
              </a:path>
              <a:path w="76200" h="657225">
                <a:moveTo>
                  <a:pt x="50279" y="76200"/>
                </a:moveTo>
                <a:lnTo>
                  <a:pt x="50279" y="64007"/>
                </a:lnTo>
                <a:lnTo>
                  <a:pt x="25133" y="64007"/>
                </a:lnTo>
                <a:lnTo>
                  <a:pt x="25133" y="76200"/>
                </a:lnTo>
                <a:lnTo>
                  <a:pt x="50279" y="76200"/>
                </a:lnTo>
                <a:close/>
              </a:path>
              <a:path w="76200" h="657225">
                <a:moveTo>
                  <a:pt x="50279" y="656843"/>
                </a:moveTo>
                <a:lnTo>
                  <a:pt x="50279" y="76200"/>
                </a:lnTo>
                <a:lnTo>
                  <a:pt x="25133" y="76200"/>
                </a:lnTo>
                <a:lnTo>
                  <a:pt x="25133" y="656843"/>
                </a:lnTo>
                <a:lnTo>
                  <a:pt x="50279" y="656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82853" y="4975097"/>
            <a:ext cx="284480" cy="647065"/>
          </a:xfrm>
          <a:custGeom>
            <a:avLst/>
            <a:gdLst/>
            <a:ahLst/>
            <a:cxnLst/>
            <a:rect l="l" t="t" r="r" b="b"/>
            <a:pathLst>
              <a:path w="284479" h="647064">
                <a:moveTo>
                  <a:pt x="70103" y="55625"/>
                </a:moveTo>
                <a:lnTo>
                  <a:pt x="6095" y="0"/>
                </a:lnTo>
                <a:lnTo>
                  <a:pt x="0" y="84581"/>
                </a:lnTo>
                <a:lnTo>
                  <a:pt x="18287" y="77028"/>
                </a:lnTo>
                <a:lnTo>
                  <a:pt x="18287" y="63245"/>
                </a:lnTo>
                <a:lnTo>
                  <a:pt x="41909" y="54101"/>
                </a:lnTo>
                <a:lnTo>
                  <a:pt x="46582" y="65341"/>
                </a:lnTo>
                <a:lnTo>
                  <a:pt x="70103" y="55625"/>
                </a:lnTo>
                <a:close/>
              </a:path>
              <a:path w="284479" h="647064">
                <a:moveTo>
                  <a:pt x="46582" y="65341"/>
                </a:moveTo>
                <a:lnTo>
                  <a:pt x="41909" y="54101"/>
                </a:lnTo>
                <a:lnTo>
                  <a:pt x="18287" y="63245"/>
                </a:lnTo>
                <a:lnTo>
                  <a:pt x="23172" y="75010"/>
                </a:lnTo>
                <a:lnTo>
                  <a:pt x="46582" y="65341"/>
                </a:lnTo>
                <a:close/>
              </a:path>
              <a:path w="284479" h="647064">
                <a:moveTo>
                  <a:pt x="23172" y="75010"/>
                </a:moveTo>
                <a:lnTo>
                  <a:pt x="18287" y="63245"/>
                </a:lnTo>
                <a:lnTo>
                  <a:pt x="18287" y="77028"/>
                </a:lnTo>
                <a:lnTo>
                  <a:pt x="23172" y="75010"/>
                </a:lnTo>
                <a:close/>
              </a:path>
              <a:path w="284479" h="647064">
                <a:moveTo>
                  <a:pt x="284225" y="637032"/>
                </a:moveTo>
                <a:lnTo>
                  <a:pt x="46582" y="65341"/>
                </a:lnTo>
                <a:lnTo>
                  <a:pt x="23172" y="75010"/>
                </a:lnTo>
                <a:lnTo>
                  <a:pt x="260603" y="646938"/>
                </a:lnTo>
                <a:lnTo>
                  <a:pt x="284225" y="637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82853" y="4975097"/>
            <a:ext cx="284480" cy="647065"/>
          </a:xfrm>
          <a:custGeom>
            <a:avLst/>
            <a:gdLst/>
            <a:ahLst/>
            <a:cxnLst/>
            <a:rect l="l" t="t" r="r" b="b"/>
            <a:pathLst>
              <a:path w="284479" h="647064">
                <a:moveTo>
                  <a:pt x="70103" y="55625"/>
                </a:moveTo>
                <a:lnTo>
                  <a:pt x="6095" y="0"/>
                </a:lnTo>
                <a:lnTo>
                  <a:pt x="0" y="84581"/>
                </a:lnTo>
                <a:lnTo>
                  <a:pt x="18287" y="77028"/>
                </a:lnTo>
                <a:lnTo>
                  <a:pt x="18287" y="63245"/>
                </a:lnTo>
                <a:lnTo>
                  <a:pt x="41909" y="54101"/>
                </a:lnTo>
                <a:lnTo>
                  <a:pt x="46582" y="65341"/>
                </a:lnTo>
                <a:lnTo>
                  <a:pt x="70103" y="55625"/>
                </a:lnTo>
                <a:close/>
              </a:path>
              <a:path w="284479" h="647064">
                <a:moveTo>
                  <a:pt x="46582" y="65341"/>
                </a:moveTo>
                <a:lnTo>
                  <a:pt x="41909" y="54101"/>
                </a:lnTo>
                <a:lnTo>
                  <a:pt x="18287" y="63245"/>
                </a:lnTo>
                <a:lnTo>
                  <a:pt x="23172" y="75010"/>
                </a:lnTo>
                <a:lnTo>
                  <a:pt x="46582" y="65341"/>
                </a:lnTo>
                <a:close/>
              </a:path>
              <a:path w="284479" h="647064">
                <a:moveTo>
                  <a:pt x="23172" y="75010"/>
                </a:moveTo>
                <a:lnTo>
                  <a:pt x="18287" y="63245"/>
                </a:lnTo>
                <a:lnTo>
                  <a:pt x="18287" y="77028"/>
                </a:lnTo>
                <a:lnTo>
                  <a:pt x="23172" y="75010"/>
                </a:lnTo>
                <a:close/>
              </a:path>
              <a:path w="284479" h="647064">
                <a:moveTo>
                  <a:pt x="284225" y="637032"/>
                </a:moveTo>
                <a:lnTo>
                  <a:pt x="46582" y="65341"/>
                </a:lnTo>
                <a:lnTo>
                  <a:pt x="23172" y="75010"/>
                </a:lnTo>
                <a:lnTo>
                  <a:pt x="260603" y="646938"/>
                </a:lnTo>
                <a:lnTo>
                  <a:pt x="284225" y="637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29819" y="4972811"/>
            <a:ext cx="1282065" cy="656590"/>
          </a:xfrm>
          <a:custGeom>
            <a:avLst/>
            <a:gdLst/>
            <a:ahLst/>
            <a:cxnLst/>
            <a:rect l="l" t="t" r="r" b="b"/>
            <a:pathLst>
              <a:path w="1282065" h="656589">
                <a:moveTo>
                  <a:pt x="84581" y="762"/>
                </a:moveTo>
                <a:lnTo>
                  <a:pt x="0" y="0"/>
                </a:lnTo>
                <a:lnTo>
                  <a:pt x="50291" y="68580"/>
                </a:lnTo>
                <a:lnTo>
                  <a:pt x="50291" y="40386"/>
                </a:lnTo>
                <a:lnTo>
                  <a:pt x="62483" y="17526"/>
                </a:lnTo>
                <a:lnTo>
                  <a:pt x="73335" y="23005"/>
                </a:lnTo>
                <a:lnTo>
                  <a:pt x="84581" y="762"/>
                </a:lnTo>
                <a:close/>
              </a:path>
              <a:path w="1282065" h="656589">
                <a:moveTo>
                  <a:pt x="73335" y="23005"/>
                </a:moveTo>
                <a:lnTo>
                  <a:pt x="62483" y="17526"/>
                </a:lnTo>
                <a:lnTo>
                  <a:pt x="50291" y="40386"/>
                </a:lnTo>
                <a:lnTo>
                  <a:pt x="61649" y="46117"/>
                </a:lnTo>
                <a:lnTo>
                  <a:pt x="73335" y="23005"/>
                </a:lnTo>
                <a:close/>
              </a:path>
              <a:path w="1282065" h="656589">
                <a:moveTo>
                  <a:pt x="61649" y="46117"/>
                </a:moveTo>
                <a:lnTo>
                  <a:pt x="50291" y="40386"/>
                </a:lnTo>
                <a:lnTo>
                  <a:pt x="50291" y="68580"/>
                </a:lnTo>
                <a:lnTo>
                  <a:pt x="61649" y="46117"/>
                </a:lnTo>
                <a:close/>
              </a:path>
              <a:path w="1282065" h="656589">
                <a:moveTo>
                  <a:pt x="1281683" y="633222"/>
                </a:moveTo>
                <a:lnTo>
                  <a:pt x="73335" y="23005"/>
                </a:lnTo>
                <a:lnTo>
                  <a:pt x="61649" y="46117"/>
                </a:lnTo>
                <a:lnTo>
                  <a:pt x="1270253" y="656082"/>
                </a:lnTo>
                <a:lnTo>
                  <a:pt x="1281683" y="633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29819" y="4972811"/>
            <a:ext cx="1282065" cy="656590"/>
          </a:xfrm>
          <a:custGeom>
            <a:avLst/>
            <a:gdLst/>
            <a:ahLst/>
            <a:cxnLst/>
            <a:rect l="l" t="t" r="r" b="b"/>
            <a:pathLst>
              <a:path w="1282065" h="656589">
                <a:moveTo>
                  <a:pt x="84581" y="762"/>
                </a:moveTo>
                <a:lnTo>
                  <a:pt x="0" y="0"/>
                </a:lnTo>
                <a:lnTo>
                  <a:pt x="50291" y="68580"/>
                </a:lnTo>
                <a:lnTo>
                  <a:pt x="50291" y="40386"/>
                </a:lnTo>
                <a:lnTo>
                  <a:pt x="62483" y="17526"/>
                </a:lnTo>
                <a:lnTo>
                  <a:pt x="73335" y="23005"/>
                </a:lnTo>
                <a:lnTo>
                  <a:pt x="84581" y="762"/>
                </a:lnTo>
                <a:close/>
              </a:path>
              <a:path w="1282065" h="656589">
                <a:moveTo>
                  <a:pt x="73335" y="23005"/>
                </a:moveTo>
                <a:lnTo>
                  <a:pt x="62483" y="17526"/>
                </a:lnTo>
                <a:lnTo>
                  <a:pt x="50291" y="40386"/>
                </a:lnTo>
                <a:lnTo>
                  <a:pt x="61649" y="46117"/>
                </a:lnTo>
                <a:lnTo>
                  <a:pt x="73335" y="23005"/>
                </a:lnTo>
                <a:close/>
              </a:path>
              <a:path w="1282065" h="656589">
                <a:moveTo>
                  <a:pt x="61649" y="46117"/>
                </a:moveTo>
                <a:lnTo>
                  <a:pt x="50291" y="40386"/>
                </a:lnTo>
                <a:lnTo>
                  <a:pt x="50291" y="68580"/>
                </a:lnTo>
                <a:lnTo>
                  <a:pt x="61649" y="46117"/>
                </a:lnTo>
                <a:close/>
              </a:path>
              <a:path w="1282065" h="656589">
                <a:moveTo>
                  <a:pt x="1281683" y="633222"/>
                </a:moveTo>
                <a:lnTo>
                  <a:pt x="73335" y="23005"/>
                </a:lnTo>
                <a:lnTo>
                  <a:pt x="61649" y="46117"/>
                </a:lnTo>
                <a:lnTo>
                  <a:pt x="1270253" y="656082"/>
                </a:lnTo>
                <a:lnTo>
                  <a:pt x="1281683" y="633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31315" y="4984241"/>
            <a:ext cx="155575" cy="641985"/>
          </a:xfrm>
          <a:custGeom>
            <a:avLst/>
            <a:gdLst/>
            <a:ahLst/>
            <a:cxnLst/>
            <a:rect l="l" t="t" r="r" b="b"/>
            <a:pathLst>
              <a:path w="155575" h="641985">
                <a:moveTo>
                  <a:pt x="74676" y="67818"/>
                </a:moveTo>
                <a:lnTo>
                  <a:pt x="23622" y="0"/>
                </a:lnTo>
                <a:lnTo>
                  <a:pt x="0" y="82296"/>
                </a:lnTo>
                <a:lnTo>
                  <a:pt x="22860" y="77863"/>
                </a:lnTo>
                <a:lnTo>
                  <a:pt x="22860" y="64770"/>
                </a:lnTo>
                <a:lnTo>
                  <a:pt x="47244" y="60198"/>
                </a:lnTo>
                <a:lnTo>
                  <a:pt x="49585" y="72682"/>
                </a:lnTo>
                <a:lnTo>
                  <a:pt x="74676" y="67818"/>
                </a:lnTo>
                <a:close/>
              </a:path>
              <a:path w="155575" h="641985">
                <a:moveTo>
                  <a:pt x="49585" y="72682"/>
                </a:moveTo>
                <a:lnTo>
                  <a:pt x="47244" y="60198"/>
                </a:lnTo>
                <a:lnTo>
                  <a:pt x="22860" y="64770"/>
                </a:lnTo>
                <a:lnTo>
                  <a:pt x="25230" y="77404"/>
                </a:lnTo>
                <a:lnTo>
                  <a:pt x="49585" y="72682"/>
                </a:lnTo>
                <a:close/>
              </a:path>
              <a:path w="155575" h="641985">
                <a:moveTo>
                  <a:pt x="25230" y="77404"/>
                </a:moveTo>
                <a:lnTo>
                  <a:pt x="22860" y="64770"/>
                </a:lnTo>
                <a:lnTo>
                  <a:pt x="22860" y="77863"/>
                </a:lnTo>
                <a:lnTo>
                  <a:pt x="25230" y="77404"/>
                </a:lnTo>
                <a:close/>
              </a:path>
              <a:path w="155575" h="641985">
                <a:moveTo>
                  <a:pt x="155448" y="637032"/>
                </a:moveTo>
                <a:lnTo>
                  <a:pt x="49585" y="72682"/>
                </a:lnTo>
                <a:lnTo>
                  <a:pt x="25230" y="77404"/>
                </a:lnTo>
                <a:lnTo>
                  <a:pt x="131064" y="641604"/>
                </a:lnTo>
                <a:lnTo>
                  <a:pt x="155448" y="637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31315" y="4984241"/>
            <a:ext cx="155575" cy="641985"/>
          </a:xfrm>
          <a:custGeom>
            <a:avLst/>
            <a:gdLst/>
            <a:ahLst/>
            <a:cxnLst/>
            <a:rect l="l" t="t" r="r" b="b"/>
            <a:pathLst>
              <a:path w="155575" h="641985">
                <a:moveTo>
                  <a:pt x="74676" y="67818"/>
                </a:moveTo>
                <a:lnTo>
                  <a:pt x="23622" y="0"/>
                </a:lnTo>
                <a:lnTo>
                  <a:pt x="0" y="82296"/>
                </a:lnTo>
                <a:lnTo>
                  <a:pt x="22860" y="77863"/>
                </a:lnTo>
                <a:lnTo>
                  <a:pt x="22860" y="64770"/>
                </a:lnTo>
                <a:lnTo>
                  <a:pt x="47244" y="60198"/>
                </a:lnTo>
                <a:lnTo>
                  <a:pt x="49585" y="72682"/>
                </a:lnTo>
                <a:lnTo>
                  <a:pt x="74676" y="67818"/>
                </a:lnTo>
                <a:close/>
              </a:path>
              <a:path w="155575" h="641985">
                <a:moveTo>
                  <a:pt x="49585" y="72682"/>
                </a:moveTo>
                <a:lnTo>
                  <a:pt x="47244" y="60198"/>
                </a:lnTo>
                <a:lnTo>
                  <a:pt x="22860" y="64770"/>
                </a:lnTo>
                <a:lnTo>
                  <a:pt x="25230" y="77404"/>
                </a:lnTo>
                <a:lnTo>
                  <a:pt x="49585" y="72682"/>
                </a:lnTo>
                <a:close/>
              </a:path>
              <a:path w="155575" h="641985">
                <a:moveTo>
                  <a:pt x="25230" y="77404"/>
                </a:moveTo>
                <a:lnTo>
                  <a:pt x="22860" y="64770"/>
                </a:lnTo>
                <a:lnTo>
                  <a:pt x="22860" y="77863"/>
                </a:lnTo>
                <a:lnTo>
                  <a:pt x="25230" y="77404"/>
                </a:lnTo>
                <a:close/>
              </a:path>
              <a:path w="155575" h="641985">
                <a:moveTo>
                  <a:pt x="155448" y="637032"/>
                </a:moveTo>
                <a:lnTo>
                  <a:pt x="49585" y="72682"/>
                </a:lnTo>
                <a:lnTo>
                  <a:pt x="25230" y="77404"/>
                </a:lnTo>
                <a:lnTo>
                  <a:pt x="131064" y="641604"/>
                </a:lnTo>
                <a:lnTo>
                  <a:pt x="155448" y="637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1310779" y="1530096"/>
            <a:ext cx="741680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uality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odel for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bject-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riented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esign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(QMOOD)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3718560">
              <a:lnSpc>
                <a:spcPct val="100000"/>
              </a:lnSpc>
              <a:tabLst>
                <a:tab pos="4789170" algn="l"/>
              </a:tabLst>
            </a:pPr>
            <a:r>
              <a:rPr sz="1800" b="1" spc="-5" dirty="0">
                <a:solidFill>
                  <a:srgbClr val="1D4940"/>
                </a:solidFill>
                <a:latin typeface="Arial"/>
                <a:cs typeface="Arial"/>
              </a:rPr>
              <a:t>Quality</a:t>
            </a: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=	</a:t>
            </a:r>
            <a:r>
              <a:rPr sz="2700" spc="-60" baseline="3086" dirty="0">
                <a:solidFill>
                  <a:srgbClr val="1D4940"/>
                </a:solidFill>
                <a:latin typeface="Arial"/>
                <a:cs typeface="Arial"/>
              </a:rPr>
              <a:t>Total </a:t>
            </a:r>
            <a:r>
              <a:rPr sz="2700" baseline="3086" dirty="0">
                <a:solidFill>
                  <a:srgbClr val="1D4940"/>
                </a:solidFill>
                <a:latin typeface="Arial"/>
                <a:cs typeface="Arial"/>
              </a:rPr>
              <a:t>Quality</a:t>
            </a:r>
            <a:r>
              <a:rPr sz="2700" spc="-120" baseline="3086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2700" baseline="3086" dirty="0">
                <a:solidFill>
                  <a:srgbClr val="1D4940"/>
                </a:solidFill>
                <a:latin typeface="Arial"/>
                <a:cs typeface="Arial"/>
              </a:rPr>
              <a:t>Index</a:t>
            </a:r>
            <a:endParaRPr sz="2700" baseline="3086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61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8710" algn="ctr">
              <a:lnSpc>
                <a:spcPct val="100000"/>
              </a:lnSpc>
            </a:pPr>
            <a:r>
              <a:rPr spc="-5" dirty="0"/>
              <a:t>Model </a:t>
            </a:r>
            <a:r>
              <a:rPr spc="-5" dirty="0" smtClean="0"/>
              <a:t>Development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203845" y="3256026"/>
            <a:ext cx="2346325" cy="1866900"/>
          </a:xfrm>
          <a:custGeom>
            <a:avLst/>
            <a:gdLst/>
            <a:ahLst/>
            <a:cxnLst/>
            <a:rect l="l" t="t" r="r" b="b"/>
            <a:pathLst>
              <a:path w="2346325" h="1866900">
                <a:moveTo>
                  <a:pt x="0" y="0"/>
                </a:moveTo>
                <a:lnTo>
                  <a:pt x="0" y="1866900"/>
                </a:lnTo>
                <a:lnTo>
                  <a:pt x="2346198" y="1866900"/>
                </a:lnTo>
                <a:lnTo>
                  <a:pt x="234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891" y="3243072"/>
            <a:ext cx="2372360" cy="1892935"/>
          </a:xfrm>
          <a:custGeom>
            <a:avLst/>
            <a:gdLst/>
            <a:ahLst/>
            <a:cxnLst/>
            <a:rect l="l" t="t" r="r" b="b"/>
            <a:pathLst>
              <a:path w="2372360" h="1892935">
                <a:moveTo>
                  <a:pt x="2372106" y="1886711"/>
                </a:moveTo>
                <a:lnTo>
                  <a:pt x="2372106" y="6095"/>
                </a:lnTo>
                <a:lnTo>
                  <a:pt x="2366772" y="0"/>
                </a:lnTo>
                <a:lnTo>
                  <a:pt x="6095" y="0"/>
                </a:lnTo>
                <a:lnTo>
                  <a:pt x="0" y="6095"/>
                </a:lnTo>
                <a:lnTo>
                  <a:pt x="0" y="1886711"/>
                </a:lnTo>
                <a:lnTo>
                  <a:pt x="6095" y="1892808"/>
                </a:lnTo>
                <a:lnTo>
                  <a:pt x="12954" y="1892808"/>
                </a:lnTo>
                <a:lnTo>
                  <a:pt x="12954" y="25907"/>
                </a:lnTo>
                <a:lnTo>
                  <a:pt x="25907" y="12953"/>
                </a:lnTo>
                <a:lnTo>
                  <a:pt x="25907" y="25907"/>
                </a:lnTo>
                <a:lnTo>
                  <a:pt x="2346960" y="25907"/>
                </a:lnTo>
                <a:lnTo>
                  <a:pt x="2346960" y="12953"/>
                </a:lnTo>
                <a:lnTo>
                  <a:pt x="2359152" y="25907"/>
                </a:lnTo>
                <a:lnTo>
                  <a:pt x="2359152" y="1892808"/>
                </a:lnTo>
                <a:lnTo>
                  <a:pt x="2366772" y="1892808"/>
                </a:lnTo>
                <a:lnTo>
                  <a:pt x="2372106" y="1886711"/>
                </a:lnTo>
                <a:close/>
              </a:path>
              <a:path w="2372360" h="1892935">
                <a:moveTo>
                  <a:pt x="25907" y="25907"/>
                </a:moveTo>
                <a:lnTo>
                  <a:pt x="25907" y="12953"/>
                </a:lnTo>
                <a:lnTo>
                  <a:pt x="12954" y="25907"/>
                </a:lnTo>
                <a:lnTo>
                  <a:pt x="25907" y="25907"/>
                </a:lnTo>
                <a:close/>
              </a:path>
              <a:path w="2372360" h="1892935">
                <a:moveTo>
                  <a:pt x="25907" y="1866899"/>
                </a:moveTo>
                <a:lnTo>
                  <a:pt x="25907" y="25907"/>
                </a:lnTo>
                <a:lnTo>
                  <a:pt x="12954" y="25907"/>
                </a:lnTo>
                <a:lnTo>
                  <a:pt x="12954" y="1866899"/>
                </a:lnTo>
                <a:lnTo>
                  <a:pt x="25907" y="1866899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12954" y="1866899"/>
                </a:lnTo>
                <a:lnTo>
                  <a:pt x="25907" y="1879853"/>
                </a:lnTo>
                <a:lnTo>
                  <a:pt x="25907" y="1892808"/>
                </a:lnTo>
                <a:lnTo>
                  <a:pt x="2346960" y="1892808"/>
                </a:lnTo>
                <a:lnTo>
                  <a:pt x="2346960" y="1879853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5907" y="1892808"/>
                </a:moveTo>
                <a:lnTo>
                  <a:pt x="25907" y="1879853"/>
                </a:lnTo>
                <a:lnTo>
                  <a:pt x="12954" y="1866899"/>
                </a:lnTo>
                <a:lnTo>
                  <a:pt x="12954" y="1892808"/>
                </a:lnTo>
                <a:lnTo>
                  <a:pt x="25907" y="1892808"/>
                </a:lnTo>
                <a:close/>
              </a:path>
              <a:path w="2372360" h="1892935">
                <a:moveTo>
                  <a:pt x="2359152" y="25907"/>
                </a:moveTo>
                <a:lnTo>
                  <a:pt x="2346960" y="12953"/>
                </a:lnTo>
                <a:lnTo>
                  <a:pt x="2346960" y="25907"/>
                </a:lnTo>
                <a:lnTo>
                  <a:pt x="2359152" y="25907"/>
                </a:lnTo>
                <a:close/>
              </a:path>
              <a:path w="2372360" h="1892935">
                <a:moveTo>
                  <a:pt x="2359152" y="1866899"/>
                </a:moveTo>
                <a:lnTo>
                  <a:pt x="2359152" y="25907"/>
                </a:lnTo>
                <a:lnTo>
                  <a:pt x="2346960" y="25907"/>
                </a:lnTo>
                <a:lnTo>
                  <a:pt x="2346960" y="1866899"/>
                </a:lnTo>
                <a:lnTo>
                  <a:pt x="2359152" y="1866899"/>
                </a:lnTo>
                <a:close/>
              </a:path>
              <a:path w="2372360" h="1892935">
                <a:moveTo>
                  <a:pt x="2359152" y="1892808"/>
                </a:moveTo>
                <a:lnTo>
                  <a:pt x="2359152" y="1866899"/>
                </a:lnTo>
                <a:lnTo>
                  <a:pt x="2346960" y="1879853"/>
                </a:lnTo>
                <a:lnTo>
                  <a:pt x="2346960" y="1892808"/>
                </a:lnTo>
                <a:lnTo>
                  <a:pt x="2359152" y="1892808"/>
                </a:lnTo>
                <a:close/>
              </a:path>
            </a:pathLst>
          </a:custGeom>
          <a:solidFill>
            <a:srgbClr val="4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3761" y="3332988"/>
            <a:ext cx="2186939" cy="27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3931" y="3367532"/>
            <a:ext cx="200723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Design Quality</a:t>
            </a:r>
            <a:r>
              <a:rPr sz="1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7571" y="3824478"/>
            <a:ext cx="2172970" cy="2628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4711" y="4307585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7665" y="4319778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032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84617" y="4792979"/>
            <a:ext cx="2198370" cy="288290"/>
          </a:xfrm>
          <a:custGeom>
            <a:avLst/>
            <a:gdLst/>
            <a:ahLst/>
            <a:cxnLst/>
            <a:rect l="l" t="t" r="r" b="b"/>
            <a:pathLst>
              <a:path w="2198370" h="288289">
                <a:moveTo>
                  <a:pt x="2198370" y="282702"/>
                </a:moveTo>
                <a:lnTo>
                  <a:pt x="2198370" y="5334"/>
                </a:lnTo>
                <a:lnTo>
                  <a:pt x="2192274" y="0"/>
                </a:lnTo>
                <a:lnTo>
                  <a:pt x="6095" y="0"/>
                </a:lnTo>
                <a:lnTo>
                  <a:pt x="0" y="5334"/>
                </a:lnTo>
                <a:lnTo>
                  <a:pt x="0" y="282702"/>
                </a:lnTo>
                <a:lnTo>
                  <a:pt x="6096" y="288036"/>
                </a:lnTo>
                <a:lnTo>
                  <a:pt x="12954" y="288036"/>
                </a:lnTo>
                <a:lnTo>
                  <a:pt x="12954" y="25146"/>
                </a:lnTo>
                <a:lnTo>
                  <a:pt x="25908" y="12192"/>
                </a:lnTo>
                <a:lnTo>
                  <a:pt x="25907" y="25146"/>
                </a:lnTo>
                <a:lnTo>
                  <a:pt x="2172462" y="25146"/>
                </a:lnTo>
                <a:lnTo>
                  <a:pt x="2172462" y="12192"/>
                </a:lnTo>
                <a:lnTo>
                  <a:pt x="2185416" y="25146"/>
                </a:lnTo>
                <a:lnTo>
                  <a:pt x="2185416" y="288036"/>
                </a:lnTo>
                <a:lnTo>
                  <a:pt x="2192274" y="288036"/>
                </a:lnTo>
                <a:lnTo>
                  <a:pt x="2198370" y="282702"/>
                </a:lnTo>
                <a:close/>
              </a:path>
              <a:path w="2198370" h="288289">
                <a:moveTo>
                  <a:pt x="25907" y="25146"/>
                </a:moveTo>
                <a:lnTo>
                  <a:pt x="25908" y="12192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2198370" h="288289">
                <a:moveTo>
                  <a:pt x="25907" y="262890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262890"/>
                </a:lnTo>
                <a:lnTo>
                  <a:pt x="25907" y="262890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12954" y="262890"/>
                </a:lnTo>
                <a:lnTo>
                  <a:pt x="25908" y="275844"/>
                </a:lnTo>
                <a:lnTo>
                  <a:pt x="25907" y="288036"/>
                </a:lnTo>
                <a:lnTo>
                  <a:pt x="2172462" y="288036"/>
                </a:lnTo>
                <a:lnTo>
                  <a:pt x="2172462" y="275844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5907" y="288036"/>
                </a:moveTo>
                <a:lnTo>
                  <a:pt x="25908" y="275844"/>
                </a:lnTo>
                <a:lnTo>
                  <a:pt x="12954" y="262890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2198370" h="288289">
                <a:moveTo>
                  <a:pt x="2185416" y="25146"/>
                </a:moveTo>
                <a:lnTo>
                  <a:pt x="2172462" y="12192"/>
                </a:lnTo>
                <a:lnTo>
                  <a:pt x="2172462" y="25146"/>
                </a:lnTo>
                <a:lnTo>
                  <a:pt x="2185416" y="25146"/>
                </a:lnTo>
                <a:close/>
              </a:path>
              <a:path w="2198370" h="288289">
                <a:moveTo>
                  <a:pt x="2185416" y="262890"/>
                </a:moveTo>
                <a:lnTo>
                  <a:pt x="2185416" y="25146"/>
                </a:lnTo>
                <a:lnTo>
                  <a:pt x="2172462" y="25146"/>
                </a:lnTo>
                <a:lnTo>
                  <a:pt x="2172462" y="262890"/>
                </a:lnTo>
                <a:lnTo>
                  <a:pt x="2185416" y="262890"/>
                </a:lnTo>
                <a:close/>
              </a:path>
              <a:path w="2198370" h="288289">
                <a:moveTo>
                  <a:pt x="2185416" y="288036"/>
                </a:moveTo>
                <a:lnTo>
                  <a:pt x="2185416" y="262890"/>
                </a:lnTo>
                <a:lnTo>
                  <a:pt x="2172462" y="275844"/>
                </a:lnTo>
                <a:lnTo>
                  <a:pt x="2172462" y="288036"/>
                </a:lnTo>
                <a:lnTo>
                  <a:pt x="2185416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97571" y="4805171"/>
            <a:ext cx="2172970" cy="26416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285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OO Design</a:t>
            </a:r>
            <a:r>
              <a:rPr sz="1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6449" y="4584953"/>
            <a:ext cx="294894" cy="212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6449" y="4584953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4299"/>
                </a:moveTo>
                <a:lnTo>
                  <a:pt x="147828" y="0"/>
                </a:lnTo>
                <a:lnTo>
                  <a:pt x="0" y="114300"/>
                </a:lnTo>
                <a:lnTo>
                  <a:pt x="13716" y="114300"/>
                </a:lnTo>
                <a:lnTo>
                  <a:pt x="13716" y="104394"/>
                </a:lnTo>
                <a:lnTo>
                  <a:pt x="27629" y="104394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4299"/>
                </a:lnTo>
                <a:lnTo>
                  <a:pt x="294894" y="114299"/>
                </a:lnTo>
                <a:close/>
              </a:path>
              <a:path w="295275" h="217170">
                <a:moveTo>
                  <a:pt x="27629" y="104394"/>
                </a:moveTo>
                <a:lnTo>
                  <a:pt x="13716" y="104394"/>
                </a:lnTo>
                <a:lnTo>
                  <a:pt x="16764" y="112776"/>
                </a:lnTo>
                <a:lnTo>
                  <a:pt x="27629" y="104394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4"/>
                </a:lnTo>
                <a:lnTo>
                  <a:pt x="16764" y="112776"/>
                </a:lnTo>
                <a:lnTo>
                  <a:pt x="13716" y="104394"/>
                </a:lnTo>
                <a:lnTo>
                  <a:pt x="13716" y="114300"/>
                </a:lnTo>
                <a:lnTo>
                  <a:pt x="76200" y="114300"/>
                </a:lnTo>
                <a:lnTo>
                  <a:pt x="76200" y="109727"/>
                </a:lnTo>
                <a:lnTo>
                  <a:pt x="80772" y="114300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4300"/>
                </a:moveTo>
                <a:lnTo>
                  <a:pt x="76200" y="109727"/>
                </a:lnTo>
                <a:lnTo>
                  <a:pt x="76200" y="114300"/>
                </a:lnTo>
                <a:lnTo>
                  <a:pt x="80772" y="114300"/>
                </a:lnTo>
                <a:close/>
              </a:path>
              <a:path w="295275" h="217170">
                <a:moveTo>
                  <a:pt x="85344" y="217170"/>
                </a:moveTo>
                <a:lnTo>
                  <a:pt x="85344" y="212598"/>
                </a:lnTo>
                <a:lnTo>
                  <a:pt x="80772" y="208026"/>
                </a:lnTo>
                <a:lnTo>
                  <a:pt x="80772" y="114300"/>
                </a:lnTo>
                <a:lnTo>
                  <a:pt x="76200" y="114300"/>
                </a:lnTo>
                <a:lnTo>
                  <a:pt x="76200" y="217170"/>
                </a:lnTo>
                <a:lnTo>
                  <a:pt x="85344" y="217170"/>
                </a:lnTo>
                <a:close/>
              </a:path>
              <a:path w="295275" h="217170">
                <a:moveTo>
                  <a:pt x="214122" y="208026"/>
                </a:moveTo>
                <a:lnTo>
                  <a:pt x="80772" y="208026"/>
                </a:lnTo>
                <a:lnTo>
                  <a:pt x="85344" y="212598"/>
                </a:lnTo>
                <a:lnTo>
                  <a:pt x="85344" y="217170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6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4299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6"/>
                </a:lnTo>
                <a:lnTo>
                  <a:pt x="214122" y="208026"/>
                </a:lnTo>
                <a:lnTo>
                  <a:pt x="214122" y="114299"/>
                </a:lnTo>
                <a:lnTo>
                  <a:pt x="219456" y="109727"/>
                </a:lnTo>
                <a:lnTo>
                  <a:pt x="219456" y="114299"/>
                </a:lnTo>
                <a:lnTo>
                  <a:pt x="281178" y="114299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4299"/>
                </a:lnTo>
                <a:lnTo>
                  <a:pt x="214122" y="114299"/>
                </a:lnTo>
                <a:lnTo>
                  <a:pt x="214122" y="208026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4299"/>
                </a:moveTo>
                <a:lnTo>
                  <a:pt x="219456" y="109727"/>
                </a:lnTo>
                <a:lnTo>
                  <a:pt x="214122" y="114299"/>
                </a:lnTo>
                <a:lnTo>
                  <a:pt x="219456" y="114299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449" y="4087367"/>
            <a:ext cx="294894" cy="212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6449" y="4087367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3537"/>
                </a:moveTo>
                <a:lnTo>
                  <a:pt x="147828" y="0"/>
                </a:lnTo>
                <a:lnTo>
                  <a:pt x="0" y="113537"/>
                </a:lnTo>
                <a:lnTo>
                  <a:pt x="13716" y="113537"/>
                </a:lnTo>
                <a:lnTo>
                  <a:pt x="13716" y="104393"/>
                </a:lnTo>
                <a:lnTo>
                  <a:pt x="27549" y="104393"/>
                </a:lnTo>
                <a:lnTo>
                  <a:pt x="144780" y="13289"/>
                </a:lnTo>
                <a:lnTo>
                  <a:pt x="144780" y="9143"/>
                </a:lnTo>
                <a:lnTo>
                  <a:pt x="150114" y="9143"/>
                </a:lnTo>
                <a:lnTo>
                  <a:pt x="150114" y="13289"/>
                </a:lnTo>
                <a:lnTo>
                  <a:pt x="267344" y="104393"/>
                </a:lnTo>
                <a:lnTo>
                  <a:pt x="281178" y="104393"/>
                </a:lnTo>
                <a:lnTo>
                  <a:pt x="281178" y="113537"/>
                </a:lnTo>
                <a:lnTo>
                  <a:pt x="294894" y="113537"/>
                </a:lnTo>
                <a:close/>
              </a:path>
              <a:path w="295275" h="217170">
                <a:moveTo>
                  <a:pt x="27549" y="104393"/>
                </a:moveTo>
                <a:lnTo>
                  <a:pt x="13716" y="104393"/>
                </a:lnTo>
                <a:lnTo>
                  <a:pt x="16764" y="112775"/>
                </a:lnTo>
                <a:lnTo>
                  <a:pt x="27549" y="104393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549" y="104393"/>
                </a:lnTo>
                <a:lnTo>
                  <a:pt x="16764" y="112775"/>
                </a:lnTo>
                <a:lnTo>
                  <a:pt x="13716" y="104393"/>
                </a:lnTo>
                <a:lnTo>
                  <a:pt x="13716" y="113537"/>
                </a:lnTo>
                <a:lnTo>
                  <a:pt x="76200" y="113537"/>
                </a:lnTo>
                <a:lnTo>
                  <a:pt x="76200" y="108965"/>
                </a:lnTo>
                <a:lnTo>
                  <a:pt x="80772" y="113537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3537"/>
                </a:moveTo>
                <a:lnTo>
                  <a:pt x="76200" y="108965"/>
                </a:lnTo>
                <a:lnTo>
                  <a:pt x="76200" y="113537"/>
                </a:lnTo>
                <a:lnTo>
                  <a:pt x="80772" y="113537"/>
                </a:lnTo>
                <a:close/>
              </a:path>
              <a:path w="295275" h="217170">
                <a:moveTo>
                  <a:pt x="85344" y="217169"/>
                </a:moveTo>
                <a:lnTo>
                  <a:pt x="85344" y="212597"/>
                </a:lnTo>
                <a:lnTo>
                  <a:pt x="80772" y="208026"/>
                </a:lnTo>
                <a:lnTo>
                  <a:pt x="80772" y="113537"/>
                </a:lnTo>
                <a:lnTo>
                  <a:pt x="76200" y="113537"/>
                </a:lnTo>
                <a:lnTo>
                  <a:pt x="76200" y="217169"/>
                </a:lnTo>
                <a:lnTo>
                  <a:pt x="85344" y="217169"/>
                </a:lnTo>
                <a:close/>
              </a:path>
              <a:path w="295275" h="217170">
                <a:moveTo>
                  <a:pt x="214122" y="208025"/>
                </a:moveTo>
                <a:lnTo>
                  <a:pt x="80772" y="208026"/>
                </a:lnTo>
                <a:lnTo>
                  <a:pt x="85344" y="212597"/>
                </a:lnTo>
                <a:lnTo>
                  <a:pt x="85344" y="217169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5"/>
                </a:lnTo>
                <a:close/>
              </a:path>
              <a:path w="295275" h="217170">
                <a:moveTo>
                  <a:pt x="150114" y="9143"/>
                </a:moveTo>
                <a:lnTo>
                  <a:pt x="144780" y="9143"/>
                </a:lnTo>
                <a:lnTo>
                  <a:pt x="147447" y="11216"/>
                </a:lnTo>
                <a:lnTo>
                  <a:pt x="150114" y="9143"/>
                </a:lnTo>
                <a:close/>
              </a:path>
              <a:path w="295275" h="217170">
                <a:moveTo>
                  <a:pt x="147447" y="11216"/>
                </a:moveTo>
                <a:lnTo>
                  <a:pt x="144780" y="9143"/>
                </a:lnTo>
                <a:lnTo>
                  <a:pt x="144780" y="13289"/>
                </a:lnTo>
                <a:lnTo>
                  <a:pt x="147447" y="11216"/>
                </a:lnTo>
                <a:close/>
              </a:path>
              <a:path w="295275" h="217170">
                <a:moveTo>
                  <a:pt x="150114" y="13289"/>
                </a:moveTo>
                <a:lnTo>
                  <a:pt x="150114" y="9143"/>
                </a:lnTo>
                <a:lnTo>
                  <a:pt x="147447" y="11216"/>
                </a:lnTo>
                <a:lnTo>
                  <a:pt x="150114" y="13289"/>
                </a:lnTo>
                <a:close/>
              </a:path>
              <a:path w="295275" h="217170">
                <a:moveTo>
                  <a:pt x="281178" y="113537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344" y="104393"/>
                </a:lnTo>
                <a:lnTo>
                  <a:pt x="209550" y="104393"/>
                </a:lnTo>
                <a:lnTo>
                  <a:pt x="209550" y="208025"/>
                </a:lnTo>
                <a:lnTo>
                  <a:pt x="214122" y="208025"/>
                </a:lnTo>
                <a:lnTo>
                  <a:pt x="214122" y="113537"/>
                </a:lnTo>
                <a:lnTo>
                  <a:pt x="219456" y="108965"/>
                </a:lnTo>
                <a:lnTo>
                  <a:pt x="219456" y="113537"/>
                </a:lnTo>
                <a:lnTo>
                  <a:pt x="281178" y="113537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3537"/>
                </a:lnTo>
                <a:lnTo>
                  <a:pt x="214122" y="113537"/>
                </a:lnTo>
                <a:lnTo>
                  <a:pt x="214122" y="208025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3537"/>
                </a:moveTo>
                <a:lnTo>
                  <a:pt x="219456" y="108965"/>
                </a:lnTo>
                <a:lnTo>
                  <a:pt x="214122" y="113537"/>
                </a:lnTo>
                <a:lnTo>
                  <a:pt x="219456" y="113537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34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449" y="3585971"/>
            <a:ext cx="294894" cy="212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6449" y="3585971"/>
            <a:ext cx="295275" cy="217170"/>
          </a:xfrm>
          <a:custGeom>
            <a:avLst/>
            <a:gdLst/>
            <a:ahLst/>
            <a:cxnLst/>
            <a:rect l="l" t="t" r="r" b="b"/>
            <a:pathLst>
              <a:path w="295275" h="217170">
                <a:moveTo>
                  <a:pt x="294894" y="113537"/>
                </a:moveTo>
                <a:lnTo>
                  <a:pt x="147828" y="0"/>
                </a:lnTo>
                <a:lnTo>
                  <a:pt x="0" y="113537"/>
                </a:lnTo>
                <a:lnTo>
                  <a:pt x="13716" y="113537"/>
                </a:lnTo>
                <a:lnTo>
                  <a:pt x="13716" y="104393"/>
                </a:lnTo>
                <a:lnTo>
                  <a:pt x="27629" y="104393"/>
                </a:lnTo>
                <a:lnTo>
                  <a:pt x="144780" y="14020"/>
                </a:lnTo>
                <a:lnTo>
                  <a:pt x="144780" y="9905"/>
                </a:lnTo>
                <a:lnTo>
                  <a:pt x="150114" y="9905"/>
                </a:lnTo>
                <a:lnTo>
                  <a:pt x="150114" y="14020"/>
                </a:lnTo>
                <a:lnTo>
                  <a:pt x="267264" y="104393"/>
                </a:lnTo>
                <a:lnTo>
                  <a:pt x="281178" y="104393"/>
                </a:lnTo>
                <a:lnTo>
                  <a:pt x="281178" y="113537"/>
                </a:lnTo>
                <a:lnTo>
                  <a:pt x="294894" y="113537"/>
                </a:lnTo>
                <a:close/>
              </a:path>
              <a:path w="295275" h="217170">
                <a:moveTo>
                  <a:pt x="27629" y="104393"/>
                </a:moveTo>
                <a:lnTo>
                  <a:pt x="13716" y="104393"/>
                </a:lnTo>
                <a:lnTo>
                  <a:pt x="16764" y="112775"/>
                </a:lnTo>
                <a:lnTo>
                  <a:pt x="27629" y="104393"/>
                </a:lnTo>
                <a:close/>
              </a:path>
              <a:path w="295275" h="217170">
                <a:moveTo>
                  <a:pt x="85344" y="208026"/>
                </a:moveTo>
                <a:lnTo>
                  <a:pt x="85344" y="104393"/>
                </a:lnTo>
                <a:lnTo>
                  <a:pt x="27629" y="104393"/>
                </a:lnTo>
                <a:lnTo>
                  <a:pt x="16764" y="112775"/>
                </a:lnTo>
                <a:lnTo>
                  <a:pt x="13716" y="104393"/>
                </a:lnTo>
                <a:lnTo>
                  <a:pt x="13716" y="113537"/>
                </a:lnTo>
                <a:lnTo>
                  <a:pt x="76200" y="113537"/>
                </a:lnTo>
                <a:lnTo>
                  <a:pt x="76200" y="108965"/>
                </a:lnTo>
                <a:lnTo>
                  <a:pt x="80772" y="113537"/>
                </a:lnTo>
                <a:lnTo>
                  <a:pt x="80772" y="208026"/>
                </a:lnTo>
                <a:lnTo>
                  <a:pt x="85344" y="208026"/>
                </a:lnTo>
                <a:close/>
              </a:path>
              <a:path w="295275" h="217170">
                <a:moveTo>
                  <a:pt x="80772" y="113537"/>
                </a:moveTo>
                <a:lnTo>
                  <a:pt x="76200" y="108965"/>
                </a:lnTo>
                <a:lnTo>
                  <a:pt x="76200" y="113537"/>
                </a:lnTo>
                <a:lnTo>
                  <a:pt x="80772" y="113537"/>
                </a:lnTo>
                <a:close/>
              </a:path>
              <a:path w="295275" h="217170">
                <a:moveTo>
                  <a:pt x="85344" y="217169"/>
                </a:moveTo>
                <a:lnTo>
                  <a:pt x="85344" y="212597"/>
                </a:lnTo>
                <a:lnTo>
                  <a:pt x="80772" y="208026"/>
                </a:lnTo>
                <a:lnTo>
                  <a:pt x="80772" y="113537"/>
                </a:lnTo>
                <a:lnTo>
                  <a:pt x="76200" y="113537"/>
                </a:lnTo>
                <a:lnTo>
                  <a:pt x="76200" y="217169"/>
                </a:lnTo>
                <a:lnTo>
                  <a:pt x="85344" y="217169"/>
                </a:lnTo>
                <a:close/>
              </a:path>
              <a:path w="295275" h="217170">
                <a:moveTo>
                  <a:pt x="214122" y="208025"/>
                </a:moveTo>
                <a:lnTo>
                  <a:pt x="80772" y="208026"/>
                </a:lnTo>
                <a:lnTo>
                  <a:pt x="85344" y="212597"/>
                </a:lnTo>
                <a:lnTo>
                  <a:pt x="85344" y="217169"/>
                </a:lnTo>
                <a:lnTo>
                  <a:pt x="209550" y="217169"/>
                </a:lnTo>
                <a:lnTo>
                  <a:pt x="209550" y="212597"/>
                </a:lnTo>
                <a:lnTo>
                  <a:pt x="214122" y="208025"/>
                </a:lnTo>
                <a:close/>
              </a:path>
              <a:path w="295275" h="217170">
                <a:moveTo>
                  <a:pt x="150114" y="9905"/>
                </a:moveTo>
                <a:lnTo>
                  <a:pt x="144780" y="9905"/>
                </a:lnTo>
                <a:lnTo>
                  <a:pt x="147447" y="11963"/>
                </a:lnTo>
                <a:lnTo>
                  <a:pt x="150114" y="9905"/>
                </a:lnTo>
                <a:close/>
              </a:path>
              <a:path w="295275" h="217170">
                <a:moveTo>
                  <a:pt x="147447" y="11963"/>
                </a:moveTo>
                <a:lnTo>
                  <a:pt x="144780" y="9905"/>
                </a:lnTo>
                <a:lnTo>
                  <a:pt x="144780" y="14020"/>
                </a:lnTo>
                <a:lnTo>
                  <a:pt x="147447" y="11963"/>
                </a:lnTo>
                <a:close/>
              </a:path>
              <a:path w="295275" h="217170">
                <a:moveTo>
                  <a:pt x="150114" y="14020"/>
                </a:moveTo>
                <a:lnTo>
                  <a:pt x="150114" y="9905"/>
                </a:lnTo>
                <a:lnTo>
                  <a:pt x="147447" y="11963"/>
                </a:lnTo>
                <a:lnTo>
                  <a:pt x="150114" y="14020"/>
                </a:lnTo>
                <a:close/>
              </a:path>
              <a:path w="295275" h="217170">
                <a:moveTo>
                  <a:pt x="281178" y="113537"/>
                </a:moveTo>
                <a:lnTo>
                  <a:pt x="281178" y="104393"/>
                </a:lnTo>
                <a:lnTo>
                  <a:pt x="278130" y="112775"/>
                </a:lnTo>
                <a:lnTo>
                  <a:pt x="267264" y="104393"/>
                </a:lnTo>
                <a:lnTo>
                  <a:pt x="209550" y="104393"/>
                </a:lnTo>
                <a:lnTo>
                  <a:pt x="209550" y="208025"/>
                </a:lnTo>
                <a:lnTo>
                  <a:pt x="214122" y="208025"/>
                </a:lnTo>
                <a:lnTo>
                  <a:pt x="214122" y="113537"/>
                </a:lnTo>
                <a:lnTo>
                  <a:pt x="219456" y="108965"/>
                </a:lnTo>
                <a:lnTo>
                  <a:pt x="219456" y="113537"/>
                </a:lnTo>
                <a:lnTo>
                  <a:pt x="281178" y="113537"/>
                </a:lnTo>
                <a:close/>
              </a:path>
              <a:path w="295275" h="217170">
                <a:moveTo>
                  <a:pt x="219456" y="217169"/>
                </a:moveTo>
                <a:lnTo>
                  <a:pt x="219456" y="113537"/>
                </a:lnTo>
                <a:lnTo>
                  <a:pt x="214122" y="113537"/>
                </a:lnTo>
                <a:lnTo>
                  <a:pt x="214122" y="208025"/>
                </a:lnTo>
                <a:lnTo>
                  <a:pt x="209550" y="212597"/>
                </a:lnTo>
                <a:lnTo>
                  <a:pt x="209550" y="217169"/>
                </a:lnTo>
                <a:lnTo>
                  <a:pt x="219456" y="217169"/>
                </a:lnTo>
                <a:close/>
              </a:path>
              <a:path w="295275" h="217170">
                <a:moveTo>
                  <a:pt x="219456" y="113537"/>
                </a:moveTo>
                <a:lnTo>
                  <a:pt x="219456" y="108965"/>
                </a:lnTo>
                <a:lnTo>
                  <a:pt x="214122" y="113537"/>
                </a:lnTo>
                <a:lnTo>
                  <a:pt x="219456" y="113537"/>
                </a:lnTo>
                <a:close/>
              </a:path>
              <a:path w="295275" h="217170">
                <a:moveTo>
                  <a:pt x="281178" y="104393"/>
                </a:moveTo>
                <a:lnTo>
                  <a:pt x="267264" y="104393"/>
                </a:lnTo>
                <a:lnTo>
                  <a:pt x="278130" y="112775"/>
                </a:lnTo>
                <a:lnTo>
                  <a:pt x="281178" y="104393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6129" y="2661666"/>
            <a:ext cx="932688" cy="1617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5447" y="2841498"/>
            <a:ext cx="2880360" cy="277495"/>
          </a:xfrm>
          <a:custGeom>
            <a:avLst/>
            <a:gdLst/>
            <a:ahLst/>
            <a:cxnLst/>
            <a:rect l="l" t="t" r="r" b="b"/>
            <a:pathLst>
              <a:path w="2880359" h="277494">
                <a:moveTo>
                  <a:pt x="0" y="0"/>
                </a:moveTo>
                <a:lnTo>
                  <a:pt x="0" y="277367"/>
                </a:lnTo>
                <a:lnTo>
                  <a:pt x="2880360" y="277367"/>
                </a:lnTo>
                <a:lnTo>
                  <a:pt x="2880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2493" y="2829305"/>
            <a:ext cx="2905760" cy="302260"/>
          </a:xfrm>
          <a:custGeom>
            <a:avLst/>
            <a:gdLst/>
            <a:ahLst/>
            <a:cxnLst/>
            <a:rect l="l" t="t" r="r" b="b"/>
            <a:pathLst>
              <a:path w="2905759" h="302260">
                <a:moveTo>
                  <a:pt x="2905506" y="296418"/>
                </a:moveTo>
                <a:lnTo>
                  <a:pt x="2905506" y="5334"/>
                </a:lnTo>
                <a:lnTo>
                  <a:pt x="2900172" y="0"/>
                </a:lnTo>
                <a:lnTo>
                  <a:pt x="5333" y="0"/>
                </a:lnTo>
                <a:lnTo>
                  <a:pt x="0" y="5334"/>
                </a:lnTo>
                <a:lnTo>
                  <a:pt x="0" y="296418"/>
                </a:lnTo>
                <a:lnTo>
                  <a:pt x="5334" y="301752"/>
                </a:lnTo>
                <a:lnTo>
                  <a:pt x="12953" y="301752"/>
                </a:lnTo>
                <a:lnTo>
                  <a:pt x="12954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2880360" y="25146"/>
                </a:lnTo>
                <a:lnTo>
                  <a:pt x="2880360" y="12192"/>
                </a:lnTo>
                <a:lnTo>
                  <a:pt x="2893314" y="25146"/>
                </a:lnTo>
                <a:lnTo>
                  <a:pt x="2893314" y="301752"/>
                </a:lnTo>
                <a:lnTo>
                  <a:pt x="2900172" y="301752"/>
                </a:lnTo>
                <a:lnTo>
                  <a:pt x="2905506" y="296418"/>
                </a:lnTo>
                <a:close/>
              </a:path>
              <a:path w="2905759" h="302260">
                <a:moveTo>
                  <a:pt x="25146" y="25146"/>
                </a:moveTo>
                <a:lnTo>
                  <a:pt x="25146" y="12192"/>
                </a:lnTo>
                <a:lnTo>
                  <a:pt x="12954" y="25146"/>
                </a:lnTo>
                <a:lnTo>
                  <a:pt x="25146" y="25146"/>
                </a:lnTo>
                <a:close/>
              </a:path>
              <a:path w="2905759" h="302260">
                <a:moveTo>
                  <a:pt x="25146" y="276606"/>
                </a:moveTo>
                <a:lnTo>
                  <a:pt x="25146" y="25146"/>
                </a:lnTo>
                <a:lnTo>
                  <a:pt x="12954" y="25146"/>
                </a:lnTo>
                <a:lnTo>
                  <a:pt x="12954" y="276606"/>
                </a:lnTo>
                <a:lnTo>
                  <a:pt x="25146" y="276606"/>
                </a:lnTo>
                <a:close/>
              </a:path>
              <a:path w="2905759" h="302260">
                <a:moveTo>
                  <a:pt x="2893314" y="276606"/>
                </a:moveTo>
                <a:lnTo>
                  <a:pt x="12954" y="276606"/>
                </a:lnTo>
                <a:lnTo>
                  <a:pt x="25146" y="289560"/>
                </a:lnTo>
                <a:lnTo>
                  <a:pt x="25145" y="301752"/>
                </a:lnTo>
                <a:lnTo>
                  <a:pt x="2880360" y="301752"/>
                </a:lnTo>
                <a:lnTo>
                  <a:pt x="2880360" y="289560"/>
                </a:lnTo>
                <a:lnTo>
                  <a:pt x="2893314" y="276606"/>
                </a:lnTo>
                <a:close/>
              </a:path>
              <a:path w="2905759" h="302260">
                <a:moveTo>
                  <a:pt x="25145" y="301752"/>
                </a:moveTo>
                <a:lnTo>
                  <a:pt x="25146" y="289560"/>
                </a:lnTo>
                <a:lnTo>
                  <a:pt x="12954" y="276606"/>
                </a:lnTo>
                <a:lnTo>
                  <a:pt x="12953" y="301752"/>
                </a:lnTo>
                <a:lnTo>
                  <a:pt x="25145" y="301752"/>
                </a:lnTo>
                <a:close/>
              </a:path>
              <a:path w="2905759" h="302260">
                <a:moveTo>
                  <a:pt x="2893314" y="25146"/>
                </a:moveTo>
                <a:lnTo>
                  <a:pt x="2880360" y="12192"/>
                </a:lnTo>
                <a:lnTo>
                  <a:pt x="2880360" y="25146"/>
                </a:lnTo>
                <a:lnTo>
                  <a:pt x="2893314" y="25146"/>
                </a:lnTo>
                <a:close/>
              </a:path>
              <a:path w="2905759" h="302260">
                <a:moveTo>
                  <a:pt x="2893314" y="276606"/>
                </a:moveTo>
                <a:lnTo>
                  <a:pt x="2893314" y="25146"/>
                </a:lnTo>
                <a:lnTo>
                  <a:pt x="2880360" y="25146"/>
                </a:lnTo>
                <a:lnTo>
                  <a:pt x="2880360" y="276606"/>
                </a:lnTo>
                <a:lnTo>
                  <a:pt x="2893314" y="276606"/>
                </a:lnTo>
                <a:close/>
              </a:path>
              <a:path w="2905759" h="302260">
                <a:moveTo>
                  <a:pt x="2893314" y="301752"/>
                </a:moveTo>
                <a:lnTo>
                  <a:pt x="2893314" y="276606"/>
                </a:lnTo>
                <a:lnTo>
                  <a:pt x="2880360" y="289560"/>
                </a:lnTo>
                <a:lnTo>
                  <a:pt x="2880360" y="301752"/>
                </a:lnTo>
                <a:lnTo>
                  <a:pt x="2893314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93413" y="2883408"/>
            <a:ext cx="19119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Functions that satisfy</a:t>
            </a:r>
            <a:r>
              <a:rPr sz="1200" spc="-9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97159" y="3354323"/>
            <a:ext cx="2880360" cy="276860"/>
          </a:xfrm>
          <a:custGeom>
            <a:avLst/>
            <a:gdLst/>
            <a:ahLst/>
            <a:cxnLst/>
            <a:rect l="l" t="t" r="r" b="b"/>
            <a:pathLst>
              <a:path w="2880359" h="276860">
                <a:moveTo>
                  <a:pt x="0" y="0"/>
                </a:moveTo>
                <a:lnTo>
                  <a:pt x="0" y="276606"/>
                </a:lnTo>
                <a:lnTo>
                  <a:pt x="2880360" y="276605"/>
                </a:lnTo>
                <a:lnTo>
                  <a:pt x="2880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4967" y="3341370"/>
            <a:ext cx="2905760" cy="302895"/>
          </a:xfrm>
          <a:custGeom>
            <a:avLst/>
            <a:gdLst/>
            <a:ahLst/>
            <a:cxnLst/>
            <a:rect l="l" t="t" r="r" b="b"/>
            <a:pathLst>
              <a:path w="2905759" h="302895">
                <a:moveTo>
                  <a:pt x="2905506" y="296418"/>
                </a:moveTo>
                <a:lnTo>
                  <a:pt x="2905506" y="5334"/>
                </a:lnTo>
                <a:lnTo>
                  <a:pt x="2900172" y="0"/>
                </a:lnTo>
                <a:lnTo>
                  <a:pt x="5333" y="0"/>
                </a:lnTo>
                <a:lnTo>
                  <a:pt x="0" y="5334"/>
                </a:lnTo>
                <a:lnTo>
                  <a:pt x="0" y="296418"/>
                </a:lnTo>
                <a:lnTo>
                  <a:pt x="5334" y="302514"/>
                </a:lnTo>
                <a:lnTo>
                  <a:pt x="12192" y="302514"/>
                </a:lnTo>
                <a:lnTo>
                  <a:pt x="12192" y="25146"/>
                </a:lnTo>
                <a:lnTo>
                  <a:pt x="25146" y="12954"/>
                </a:lnTo>
                <a:lnTo>
                  <a:pt x="25145" y="25146"/>
                </a:lnTo>
                <a:lnTo>
                  <a:pt x="2880360" y="25146"/>
                </a:lnTo>
                <a:lnTo>
                  <a:pt x="2880360" y="12954"/>
                </a:lnTo>
                <a:lnTo>
                  <a:pt x="2892552" y="25146"/>
                </a:lnTo>
                <a:lnTo>
                  <a:pt x="2892552" y="302514"/>
                </a:lnTo>
                <a:lnTo>
                  <a:pt x="2900172" y="302514"/>
                </a:lnTo>
                <a:lnTo>
                  <a:pt x="2905506" y="296418"/>
                </a:lnTo>
                <a:close/>
              </a:path>
              <a:path w="2905759" h="302895">
                <a:moveTo>
                  <a:pt x="25145" y="25146"/>
                </a:moveTo>
                <a:lnTo>
                  <a:pt x="25146" y="12954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905759" h="302895">
                <a:moveTo>
                  <a:pt x="25145" y="276606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276606"/>
                </a:lnTo>
                <a:lnTo>
                  <a:pt x="25145" y="276606"/>
                </a:lnTo>
                <a:close/>
              </a:path>
              <a:path w="2905759" h="302895">
                <a:moveTo>
                  <a:pt x="2892552" y="276606"/>
                </a:moveTo>
                <a:lnTo>
                  <a:pt x="12192" y="276606"/>
                </a:lnTo>
                <a:lnTo>
                  <a:pt x="25146" y="289560"/>
                </a:lnTo>
                <a:lnTo>
                  <a:pt x="25145" y="302514"/>
                </a:lnTo>
                <a:lnTo>
                  <a:pt x="2880360" y="302514"/>
                </a:lnTo>
                <a:lnTo>
                  <a:pt x="2880360" y="289560"/>
                </a:lnTo>
                <a:lnTo>
                  <a:pt x="2892552" y="276606"/>
                </a:lnTo>
                <a:close/>
              </a:path>
              <a:path w="2905759" h="302895">
                <a:moveTo>
                  <a:pt x="25145" y="302514"/>
                </a:moveTo>
                <a:lnTo>
                  <a:pt x="25146" y="289560"/>
                </a:lnTo>
                <a:lnTo>
                  <a:pt x="12192" y="276606"/>
                </a:lnTo>
                <a:lnTo>
                  <a:pt x="12192" y="302514"/>
                </a:lnTo>
                <a:lnTo>
                  <a:pt x="25145" y="302514"/>
                </a:lnTo>
                <a:close/>
              </a:path>
              <a:path w="2905759" h="302895">
                <a:moveTo>
                  <a:pt x="2892552" y="25146"/>
                </a:moveTo>
                <a:lnTo>
                  <a:pt x="2880360" y="12954"/>
                </a:lnTo>
                <a:lnTo>
                  <a:pt x="2880360" y="25146"/>
                </a:lnTo>
                <a:lnTo>
                  <a:pt x="2892552" y="25146"/>
                </a:lnTo>
                <a:close/>
              </a:path>
              <a:path w="2905759" h="302895">
                <a:moveTo>
                  <a:pt x="2892552" y="276606"/>
                </a:moveTo>
                <a:lnTo>
                  <a:pt x="2892552" y="25146"/>
                </a:lnTo>
                <a:lnTo>
                  <a:pt x="2880360" y="25146"/>
                </a:lnTo>
                <a:lnTo>
                  <a:pt x="2880360" y="276606"/>
                </a:lnTo>
                <a:lnTo>
                  <a:pt x="2892552" y="276606"/>
                </a:lnTo>
                <a:close/>
              </a:path>
              <a:path w="2905759" h="302895">
                <a:moveTo>
                  <a:pt x="2892552" y="302514"/>
                </a:moveTo>
                <a:lnTo>
                  <a:pt x="2892552" y="276606"/>
                </a:lnTo>
                <a:lnTo>
                  <a:pt x="2880360" y="289560"/>
                </a:lnTo>
                <a:lnTo>
                  <a:pt x="2880360" y="302514"/>
                </a:lnTo>
                <a:lnTo>
                  <a:pt x="2892552" y="302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75886" y="3395471"/>
            <a:ext cx="18262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Performance and</a:t>
            </a:r>
            <a:r>
              <a:rPr sz="1200" spc="-114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resource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08589" y="3893820"/>
            <a:ext cx="2880360" cy="276860"/>
          </a:xfrm>
          <a:custGeom>
            <a:avLst/>
            <a:gdLst/>
            <a:ahLst/>
            <a:cxnLst/>
            <a:rect l="l" t="t" r="r" b="b"/>
            <a:pathLst>
              <a:path w="2880359" h="276860">
                <a:moveTo>
                  <a:pt x="0" y="0"/>
                </a:moveTo>
                <a:lnTo>
                  <a:pt x="0" y="276606"/>
                </a:lnTo>
                <a:lnTo>
                  <a:pt x="2880360" y="276605"/>
                </a:lnTo>
                <a:lnTo>
                  <a:pt x="2880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6397" y="3880865"/>
            <a:ext cx="2905760" cy="302895"/>
          </a:xfrm>
          <a:custGeom>
            <a:avLst/>
            <a:gdLst/>
            <a:ahLst/>
            <a:cxnLst/>
            <a:rect l="l" t="t" r="r" b="b"/>
            <a:pathLst>
              <a:path w="2905759" h="302895">
                <a:moveTo>
                  <a:pt x="2905506" y="296418"/>
                </a:moveTo>
                <a:lnTo>
                  <a:pt x="2905506" y="5334"/>
                </a:lnTo>
                <a:lnTo>
                  <a:pt x="2899410" y="0"/>
                </a:lnTo>
                <a:lnTo>
                  <a:pt x="5333" y="0"/>
                </a:lnTo>
                <a:lnTo>
                  <a:pt x="0" y="5334"/>
                </a:lnTo>
                <a:lnTo>
                  <a:pt x="0" y="296418"/>
                </a:lnTo>
                <a:lnTo>
                  <a:pt x="5334" y="302514"/>
                </a:lnTo>
                <a:lnTo>
                  <a:pt x="12192" y="302514"/>
                </a:lnTo>
                <a:lnTo>
                  <a:pt x="12192" y="25146"/>
                </a:lnTo>
                <a:lnTo>
                  <a:pt x="25146" y="12954"/>
                </a:lnTo>
                <a:lnTo>
                  <a:pt x="25145" y="25146"/>
                </a:lnTo>
                <a:lnTo>
                  <a:pt x="2880360" y="25146"/>
                </a:lnTo>
                <a:lnTo>
                  <a:pt x="2880360" y="12954"/>
                </a:lnTo>
                <a:lnTo>
                  <a:pt x="2892552" y="25146"/>
                </a:lnTo>
                <a:lnTo>
                  <a:pt x="2892552" y="302514"/>
                </a:lnTo>
                <a:lnTo>
                  <a:pt x="2899410" y="302514"/>
                </a:lnTo>
                <a:lnTo>
                  <a:pt x="2905506" y="296418"/>
                </a:lnTo>
                <a:close/>
              </a:path>
              <a:path w="2905759" h="302895">
                <a:moveTo>
                  <a:pt x="25145" y="25146"/>
                </a:moveTo>
                <a:lnTo>
                  <a:pt x="25146" y="12954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905759" h="302895">
                <a:moveTo>
                  <a:pt x="25145" y="276606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276606"/>
                </a:lnTo>
                <a:lnTo>
                  <a:pt x="25145" y="276606"/>
                </a:lnTo>
                <a:close/>
              </a:path>
              <a:path w="2905759" h="302895">
                <a:moveTo>
                  <a:pt x="2892552" y="276606"/>
                </a:moveTo>
                <a:lnTo>
                  <a:pt x="12192" y="276606"/>
                </a:lnTo>
                <a:lnTo>
                  <a:pt x="25146" y="289560"/>
                </a:lnTo>
                <a:lnTo>
                  <a:pt x="25145" y="302514"/>
                </a:lnTo>
                <a:lnTo>
                  <a:pt x="2880360" y="302514"/>
                </a:lnTo>
                <a:lnTo>
                  <a:pt x="2880360" y="289560"/>
                </a:lnTo>
                <a:lnTo>
                  <a:pt x="2892552" y="276606"/>
                </a:lnTo>
                <a:close/>
              </a:path>
              <a:path w="2905759" h="302895">
                <a:moveTo>
                  <a:pt x="25145" y="302514"/>
                </a:moveTo>
                <a:lnTo>
                  <a:pt x="25146" y="289560"/>
                </a:lnTo>
                <a:lnTo>
                  <a:pt x="12192" y="276606"/>
                </a:lnTo>
                <a:lnTo>
                  <a:pt x="12192" y="302514"/>
                </a:lnTo>
                <a:lnTo>
                  <a:pt x="25145" y="302514"/>
                </a:lnTo>
                <a:close/>
              </a:path>
              <a:path w="2905759" h="302895">
                <a:moveTo>
                  <a:pt x="2892552" y="25146"/>
                </a:moveTo>
                <a:lnTo>
                  <a:pt x="2880360" y="12954"/>
                </a:lnTo>
                <a:lnTo>
                  <a:pt x="2880360" y="25146"/>
                </a:lnTo>
                <a:lnTo>
                  <a:pt x="2892552" y="25146"/>
                </a:lnTo>
                <a:close/>
              </a:path>
              <a:path w="2905759" h="302895">
                <a:moveTo>
                  <a:pt x="2892552" y="276606"/>
                </a:moveTo>
                <a:lnTo>
                  <a:pt x="2892552" y="25146"/>
                </a:lnTo>
                <a:lnTo>
                  <a:pt x="2880360" y="25146"/>
                </a:lnTo>
                <a:lnTo>
                  <a:pt x="2880360" y="276606"/>
                </a:lnTo>
                <a:lnTo>
                  <a:pt x="2892552" y="276606"/>
                </a:lnTo>
                <a:close/>
              </a:path>
              <a:path w="2905759" h="302895">
                <a:moveTo>
                  <a:pt x="2892552" y="302514"/>
                </a:moveTo>
                <a:lnTo>
                  <a:pt x="2892552" y="276606"/>
                </a:lnTo>
                <a:lnTo>
                  <a:pt x="2880360" y="289560"/>
                </a:lnTo>
                <a:lnTo>
                  <a:pt x="2880360" y="302514"/>
                </a:lnTo>
                <a:lnTo>
                  <a:pt x="2892552" y="302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87316" y="3934967"/>
            <a:ext cx="19037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Effort </a:t>
            </a:r>
            <a:r>
              <a:rPr sz="1200" dirty="0">
                <a:solidFill>
                  <a:srgbClr val="348A78"/>
                </a:solidFill>
                <a:latin typeface="Arial"/>
                <a:cs typeface="Arial"/>
              </a:rPr>
              <a:t>to make</a:t>
            </a:r>
            <a:r>
              <a:rPr sz="1200" spc="-30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modifications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2913" y="2673096"/>
            <a:ext cx="13106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Functionality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96054" y="3181337"/>
            <a:ext cx="10007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E</a:t>
            </a:r>
            <a:r>
              <a:rPr sz="1800" spc="-35" dirty="0">
                <a:solidFill>
                  <a:srgbClr val="1D494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ficiency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86910" y="3721595"/>
            <a:ext cx="14757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Maintainability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96054" y="4242041"/>
            <a:ext cx="160909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95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Portability</a:t>
            </a:r>
            <a:endParaRPr sz="1800">
              <a:latin typeface="Arial"/>
              <a:cs typeface="Arial"/>
            </a:endParaRPr>
          </a:p>
          <a:p>
            <a:pPr marL="209550">
              <a:lnSpc>
                <a:spcPts val="127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Can be</a:t>
            </a:r>
            <a:r>
              <a:rPr sz="1200" spc="-9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48A78"/>
                </a:solidFill>
                <a:latin typeface="Arial"/>
                <a:cs typeface="Arial"/>
              </a:rPr>
              <a:t>transferred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  <a:spcBef>
                <a:spcPts val="790"/>
              </a:spcBef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Reliability</a:t>
            </a:r>
            <a:endParaRPr sz="1800">
              <a:latin typeface="Arial"/>
              <a:cs typeface="Arial"/>
            </a:endParaRPr>
          </a:p>
          <a:p>
            <a:pPr marL="203200">
              <a:lnSpc>
                <a:spcPts val="128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Probability of</a:t>
            </a:r>
            <a:r>
              <a:rPr sz="1200" spc="-10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failure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ts val="2005"/>
              </a:lnSpc>
              <a:spcBef>
                <a:spcPts val="870"/>
              </a:spcBef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Usability</a:t>
            </a:r>
            <a:endParaRPr sz="1800">
              <a:latin typeface="Arial"/>
              <a:cs typeface="Arial"/>
            </a:endParaRPr>
          </a:p>
          <a:p>
            <a:pPr marL="227329">
              <a:lnSpc>
                <a:spcPts val="1285"/>
              </a:lnSpc>
            </a:pPr>
            <a:r>
              <a:rPr sz="1200" spc="-10" dirty="0">
                <a:solidFill>
                  <a:srgbClr val="348A78"/>
                </a:solidFill>
                <a:latin typeface="Arial"/>
                <a:cs typeface="Arial"/>
              </a:rPr>
              <a:t>Effort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needed to</a:t>
            </a:r>
            <a:r>
              <a:rPr sz="1200" spc="-70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29577" y="3721595"/>
            <a:ext cx="179197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Understandability</a:t>
            </a:r>
            <a:endParaRPr sz="1800">
              <a:latin typeface="Arial"/>
              <a:cs typeface="Arial"/>
            </a:endParaRPr>
          </a:p>
          <a:p>
            <a:pPr marL="212725">
              <a:lnSpc>
                <a:spcPts val="1200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Ease of</a:t>
            </a:r>
            <a:r>
              <a:rPr sz="1200" spc="-9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8720" y="4242054"/>
            <a:ext cx="255333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95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Extendibility</a:t>
            </a:r>
            <a:endParaRPr sz="1800">
              <a:latin typeface="Arial"/>
              <a:cs typeface="Arial"/>
            </a:endParaRPr>
          </a:p>
          <a:p>
            <a:pPr marL="209550">
              <a:lnSpc>
                <a:spcPts val="127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Can incorporate new</a:t>
            </a:r>
            <a:r>
              <a:rPr sz="1200" spc="-100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  <a:spcBef>
                <a:spcPts val="790"/>
              </a:spcBef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Reusability</a:t>
            </a:r>
            <a:endParaRPr sz="1800">
              <a:latin typeface="Arial"/>
              <a:cs typeface="Arial"/>
            </a:endParaRPr>
          </a:p>
          <a:p>
            <a:pPr marL="203200">
              <a:lnSpc>
                <a:spcPts val="128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Can be reapplied to new</a:t>
            </a:r>
            <a:r>
              <a:rPr sz="1200" spc="-9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ts val="2005"/>
              </a:lnSpc>
              <a:spcBef>
                <a:spcPts val="870"/>
              </a:spcBef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Flexibility</a:t>
            </a:r>
            <a:endParaRPr sz="1800">
              <a:latin typeface="Arial"/>
              <a:cs typeface="Arial"/>
            </a:endParaRPr>
          </a:p>
          <a:p>
            <a:pPr marL="227329">
              <a:lnSpc>
                <a:spcPts val="128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Can be adapted to new</a:t>
            </a:r>
            <a:r>
              <a:rPr sz="1200" spc="-90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problem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55586" y="2554223"/>
            <a:ext cx="2958846" cy="3370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1027" y="2549651"/>
            <a:ext cx="2967990" cy="3380740"/>
          </a:xfrm>
          <a:custGeom>
            <a:avLst/>
            <a:gdLst/>
            <a:ahLst/>
            <a:cxnLst/>
            <a:rect l="l" t="t" r="r" b="b"/>
            <a:pathLst>
              <a:path w="2967990" h="3380740">
                <a:moveTo>
                  <a:pt x="2967990" y="3377946"/>
                </a:moveTo>
                <a:lnTo>
                  <a:pt x="2967990" y="2285"/>
                </a:lnTo>
                <a:lnTo>
                  <a:pt x="2966466" y="0"/>
                </a:lnTo>
                <a:lnTo>
                  <a:pt x="2285" y="0"/>
                </a:lnTo>
                <a:lnTo>
                  <a:pt x="0" y="2286"/>
                </a:lnTo>
                <a:lnTo>
                  <a:pt x="0" y="3377946"/>
                </a:lnTo>
                <a:lnTo>
                  <a:pt x="2286" y="3380232"/>
                </a:lnTo>
                <a:lnTo>
                  <a:pt x="4572" y="3380232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2958846" y="9143"/>
                </a:lnTo>
                <a:lnTo>
                  <a:pt x="2958846" y="4571"/>
                </a:lnTo>
                <a:lnTo>
                  <a:pt x="2963418" y="9143"/>
                </a:lnTo>
                <a:lnTo>
                  <a:pt x="2963418" y="3380232"/>
                </a:lnTo>
                <a:lnTo>
                  <a:pt x="2966466" y="3380232"/>
                </a:lnTo>
                <a:lnTo>
                  <a:pt x="2967990" y="3377946"/>
                </a:lnTo>
                <a:close/>
              </a:path>
              <a:path w="2967990" h="3380740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2967990" h="3380740">
                <a:moveTo>
                  <a:pt x="9906" y="3370326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3370326"/>
                </a:lnTo>
                <a:lnTo>
                  <a:pt x="9906" y="3370326"/>
                </a:lnTo>
                <a:close/>
              </a:path>
              <a:path w="2967990" h="3380740">
                <a:moveTo>
                  <a:pt x="2963418" y="3370326"/>
                </a:moveTo>
                <a:lnTo>
                  <a:pt x="4572" y="3370326"/>
                </a:lnTo>
                <a:lnTo>
                  <a:pt x="9906" y="3374898"/>
                </a:lnTo>
                <a:lnTo>
                  <a:pt x="9906" y="3380232"/>
                </a:lnTo>
                <a:lnTo>
                  <a:pt x="2958846" y="3380232"/>
                </a:lnTo>
                <a:lnTo>
                  <a:pt x="2958846" y="3374898"/>
                </a:lnTo>
                <a:lnTo>
                  <a:pt x="2963418" y="3370326"/>
                </a:lnTo>
                <a:close/>
              </a:path>
              <a:path w="2967990" h="3380740">
                <a:moveTo>
                  <a:pt x="9906" y="3380232"/>
                </a:moveTo>
                <a:lnTo>
                  <a:pt x="9906" y="3374898"/>
                </a:lnTo>
                <a:lnTo>
                  <a:pt x="4572" y="3370326"/>
                </a:lnTo>
                <a:lnTo>
                  <a:pt x="4572" y="3380232"/>
                </a:lnTo>
                <a:lnTo>
                  <a:pt x="9906" y="3380232"/>
                </a:lnTo>
                <a:close/>
              </a:path>
              <a:path w="2967990" h="3380740">
                <a:moveTo>
                  <a:pt x="2963418" y="9143"/>
                </a:moveTo>
                <a:lnTo>
                  <a:pt x="2958846" y="4571"/>
                </a:lnTo>
                <a:lnTo>
                  <a:pt x="2958846" y="9143"/>
                </a:lnTo>
                <a:lnTo>
                  <a:pt x="2963418" y="9143"/>
                </a:lnTo>
                <a:close/>
              </a:path>
              <a:path w="2967990" h="3380740">
                <a:moveTo>
                  <a:pt x="2963418" y="3370326"/>
                </a:moveTo>
                <a:lnTo>
                  <a:pt x="2963418" y="9143"/>
                </a:lnTo>
                <a:lnTo>
                  <a:pt x="2958846" y="9143"/>
                </a:lnTo>
                <a:lnTo>
                  <a:pt x="2958846" y="3370326"/>
                </a:lnTo>
                <a:lnTo>
                  <a:pt x="2963418" y="3370326"/>
                </a:lnTo>
                <a:close/>
              </a:path>
              <a:path w="2967990" h="3380740">
                <a:moveTo>
                  <a:pt x="2963418" y="3380232"/>
                </a:moveTo>
                <a:lnTo>
                  <a:pt x="2963418" y="3370326"/>
                </a:lnTo>
                <a:lnTo>
                  <a:pt x="2958846" y="3374898"/>
                </a:lnTo>
                <a:lnTo>
                  <a:pt x="2958846" y="3380232"/>
                </a:lnTo>
                <a:lnTo>
                  <a:pt x="2963418" y="3380232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14635" y="2549651"/>
            <a:ext cx="2824480" cy="3380740"/>
          </a:xfrm>
          <a:custGeom>
            <a:avLst/>
            <a:gdLst/>
            <a:ahLst/>
            <a:cxnLst/>
            <a:rect l="l" t="t" r="r" b="b"/>
            <a:pathLst>
              <a:path w="2824479" h="3380740">
                <a:moveTo>
                  <a:pt x="2823972" y="3377946"/>
                </a:moveTo>
                <a:lnTo>
                  <a:pt x="2823972" y="2286"/>
                </a:lnTo>
                <a:lnTo>
                  <a:pt x="2821686" y="0"/>
                </a:lnTo>
                <a:lnTo>
                  <a:pt x="2285" y="0"/>
                </a:lnTo>
                <a:lnTo>
                  <a:pt x="0" y="2286"/>
                </a:lnTo>
                <a:lnTo>
                  <a:pt x="0" y="3377946"/>
                </a:lnTo>
                <a:lnTo>
                  <a:pt x="2286" y="3380232"/>
                </a:lnTo>
                <a:lnTo>
                  <a:pt x="4572" y="338023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814066" y="9144"/>
                </a:lnTo>
                <a:lnTo>
                  <a:pt x="2814066" y="4572"/>
                </a:lnTo>
                <a:lnTo>
                  <a:pt x="2819400" y="9144"/>
                </a:lnTo>
                <a:lnTo>
                  <a:pt x="2819400" y="3380232"/>
                </a:lnTo>
                <a:lnTo>
                  <a:pt x="2821686" y="3380232"/>
                </a:lnTo>
                <a:lnTo>
                  <a:pt x="2823972" y="3377946"/>
                </a:lnTo>
                <a:close/>
              </a:path>
              <a:path w="2824479" h="33807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2824479" h="3380740">
                <a:moveTo>
                  <a:pt x="9144" y="337032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370326"/>
                </a:lnTo>
                <a:lnTo>
                  <a:pt x="9144" y="3370326"/>
                </a:lnTo>
                <a:close/>
              </a:path>
              <a:path w="2824479" h="3380740">
                <a:moveTo>
                  <a:pt x="2819400" y="3370326"/>
                </a:moveTo>
                <a:lnTo>
                  <a:pt x="4572" y="3370326"/>
                </a:lnTo>
                <a:lnTo>
                  <a:pt x="9144" y="3374898"/>
                </a:lnTo>
                <a:lnTo>
                  <a:pt x="9144" y="3380232"/>
                </a:lnTo>
                <a:lnTo>
                  <a:pt x="2814066" y="3380232"/>
                </a:lnTo>
                <a:lnTo>
                  <a:pt x="2814066" y="3374898"/>
                </a:lnTo>
                <a:lnTo>
                  <a:pt x="2819400" y="3370326"/>
                </a:lnTo>
                <a:close/>
              </a:path>
              <a:path w="2824479" h="3380740">
                <a:moveTo>
                  <a:pt x="9144" y="3380232"/>
                </a:moveTo>
                <a:lnTo>
                  <a:pt x="9144" y="3374898"/>
                </a:lnTo>
                <a:lnTo>
                  <a:pt x="4572" y="3370326"/>
                </a:lnTo>
                <a:lnTo>
                  <a:pt x="4572" y="3380232"/>
                </a:lnTo>
                <a:lnTo>
                  <a:pt x="9144" y="3380232"/>
                </a:lnTo>
                <a:close/>
              </a:path>
              <a:path w="2824479" h="3380740">
                <a:moveTo>
                  <a:pt x="2819400" y="9144"/>
                </a:moveTo>
                <a:lnTo>
                  <a:pt x="2814066" y="4572"/>
                </a:lnTo>
                <a:lnTo>
                  <a:pt x="2814066" y="9144"/>
                </a:lnTo>
                <a:lnTo>
                  <a:pt x="2819400" y="9144"/>
                </a:lnTo>
                <a:close/>
              </a:path>
              <a:path w="2824479" h="3380740">
                <a:moveTo>
                  <a:pt x="2819400" y="3370326"/>
                </a:moveTo>
                <a:lnTo>
                  <a:pt x="2819400" y="9144"/>
                </a:lnTo>
                <a:lnTo>
                  <a:pt x="2814066" y="9144"/>
                </a:lnTo>
                <a:lnTo>
                  <a:pt x="2814066" y="3370326"/>
                </a:lnTo>
                <a:lnTo>
                  <a:pt x="2819400" y="3370326"/>
                </a:lnTo>
                <a:close/>
              </a:path>
              <a:path w="2824479" h="3380740">
                <a:moveTo>
                  <a:pt x="2819400" y="3380232"/>
                </a:moveTo>
                <a:lnTo>
                  <a:pt x="2819400" y="3370326"/>
                </a:lnTo>
                <a:lnTo>
                  <a:pt x="2814066" y="3374898"/>
                </a:lnTo>
                <a:lnTo>
                  <a:pt x="2814066" y="3380232"/>
                </a:lnTo>
                <a:lnTo>
                  <a:pt x="2819400" y="3380232"/>
                </a:lnTo>
                <a:close/>
              </a:path>
            </a:pathLst>
          </a:custGeom>
          <a:solidFill>
            <a:srgbClr val="1D4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37595" y="2298192"/>
            <a:ext cx="1174750" cy="369570"/>
          </a:xfrm>
          <a:custGeom>
            <a:avLst/>
            <a:gdLst/>
            <a:ahLst/>
            <a:cxnLst/>
            <a:rect l="l" t="t" r="r" b="b"/>
            <a:pathLst>
              <a:path w="1174750" h="369569">
                <a:moveTo>
                  <a:pt x="0" y="0"/>
                </a:moveTo>
                <a:lnTo>
                  <a:pt x="0" y="369569"/>
                </a:lnTo>
                <a:lnTo>
                  <a:pt x="1174241" y="369569"/>
                </a:lnTo>
                <a:lnTo>
                  <a:pt x="11742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5403" y="2285238"/>
            <a:ext cx="1199515" cy="394970"/>
          </a:xfrm>
          <a:custGeom>
            <a:avLst/>
            <a:gdLst/>
            <a:ahLst/>
            <a:cxnLst/>
            <a:rect l="l" t="t" r="r" b="b"/>
            <a:pathLst>
              <a:path w="1199514" h="394969">
                <a:moveTo>
                  <a:pt x="1199388" y="389381"/>
                </a:moveTo>
                <a:lnTo>
                  <a:pt x="1199388" y="6095"/>
                </a:lnTo>
                <a:lnTo>
                  <a:pt x="1193292" y="0"/>
                </a:lnTo>
                <a:lnTo>
                  <a:pt x="5333" y="0"/>
                </a:lnTo>
                <a:lnTo>
                  <a:pt x="0" y="6095"/>
                </a:lnTo>
                <a:lnTo>
                  <a:pt x="0" y="389381"/>
                </a:lnTo>
                <a:lnTo>
                  <a:pt x="5334" y="394715"/>
                </a:lnTo>
                <a:lnTo>
                  <a:pt x="12191" y="394715"/>
                </a:lnTo>
                <a:lnTo>
                  <a:pt x="12192" y="25907"/>
                </a:lnTo>
                <a:lnTo>
                  <a:pt x="25146" y="12953"/>
                </a:lnTo>
                <a:lnTo>
                  <a:pt x="25146" y="25907"/>
                </a:lnTo>
                <a:lnTo>
                  <a:pt x="1173480" y="25907"/>
                </a:lnTo>
                <a:lnTo>
                  <a:pt x="1173480" y="12953"/>
                </a:lnTo>
                <a:lnTo>
                  <a:pt x="1186434" y="25907"/>
                </a:lnTo>
                <a:lnTo>
                  <a:pt x="1186434" y="394715"/>
                </a:lnTo>
                <a:lnTo>
                  <a:pt x="1193292" y="394715"/>
                </a:lnTo>
                <a:lnTo>
                  <a:pt x="1199388" y="389381"/>
                </a:lnTo>
                <a:close/>
              </a:path>
              <a:path w="1199514" h="394969">
                <a:moveTo>
                  <a:pt x="25146" y="25907"/>
                </a:moveTo>
                <a:lnTo>
                  <a:pt x="25146" y="12953"/>
                </a:lnTo>
                <a:lnTo>
                  <a:pt x="12192" y="25907"/>
                </a:lnTo>
                <a:lnTo>
                  <a:pt x="25146" y="25907"/>
                </a:lnTo>
                <a:close/>
              </a:path>
              <a:path w="1199514" h="394969">
                <a:moveTo>
                  <a:pt x="25146" y="369569"/>
                </a:moveTo>
                <a:lnTo>
                  <a:pt x="25146" y="25907"/>
                </a:lnTo>
                <a:lnTo>
                  <a:pt x="12192" y="25907"/>
                </a:lnTo>
                <a:lnTo>
                  <a:pt x="12192" y="369569"/>
                </a:lnTo>
                <a:lnTo>
                  <a:pt x="25146" y="369569"/>
                </a:lnTo>
                <a:close/>
              </a:path>
              <a:path w="1199514" h="394969">
                <a:moveTo>
                  <a:pt x="1186434" y="369569"/>
                </a:moveTo>
                <a:lnTo>
                  <a:pt x="12192" y="369569"/>
                </a:lnTo>
                <a:lnTo>
                  <a:pt x="25146" y="382523"/>
                </a:lnTo>
                <a:lnTo>
                  <a:pt x="25146" y="394715"/>
                </a:lnTo>
                <a:lnTo>
                  <a:pt x="1173480" y="394715"/>
                </a:lnTo>
                <a:lnTo>
                  <a:pt x="1173480" y="382523"/>
                </a:lnTo>
                <a:lnTo>
                  <a:pt x="1186434" y="369569"/>
                </a:lnTo>
                <a:close/>
              </a:path>
              <a:path w="1199514" h="394969">
                <a:moveTo>
                  <a:pt x="25146" y="394715"/>
                </a:moveTo>
                <a:lnTo>
                  <a:pt x="25146" y="382523"/>
                </a:lnTo>
                <a:lnTo>
                  <a:pt x="12192" y="369569"/>
                </a:lnTo>
                <a:lnTo>
                  <a:pt x="12191" y="394715"/>
                </a:lnTo>
                <a:lnTo>
                  <a:pt x="25146" y="394715"/>
                </a:lnTo>
                <a:close/>
              </a:path>
              <a:path w="1199514" h="394969">
                <a:moveTo>
                  <a:pt x="1186434" y="25907"/>
                </a:moveTo>
                <a:lnTo>
                  <a:pt x="1173480" y="12953"/>
                </a:lnTo>
                <a:lnTo>
                  <a:pt x="1173480" y="25907"/>
                </a:lnTo>
                <a:lnTo>
                  <a:pt x="1186434" y="25907"/>
                </a:lnTo>
                <a:close/>
              </a:path>
              <a:path w="1199514" h="394969">
                <a:moveTo>
                  <a:pt x="1186434" y="369569"/>
                </a:moveTo>
                <a:lnTo>
                  <a:pt x="1186434" y="25907"/>
                </a:lnTo>
                <a:lnTo>
                  <a:pt x="1173480" y="25907"/>
                </a:lnTo>
                <a:lnTo>
                  <a:pt x="1173480" y="369569"/>
                </a:lnTo>
                <a:lnTo>
                  <a:pt x="1186434" y="369569"/>
                </a:lnTo>
                <a:close/>
              </a:path>
              <a:path w="1199514" h="394969">
                <a:moveTo>
                  <a:pt x="1186434" y="394715"/>
                </a:moveTo>
                <a:lnTo>
                  <a:pt x="1186434" y="369569"/>
                </a:lnTo>
                <a:lnTo>
                  <a:pt x="1173480" y="382523"/>
                </a:lnTo>
                <a:lnTo>
                  <a:pt x="1173480" y="394715"/>
                </a:lnTo>
                <a:lnTo>
                  <a:pt x="1186434" y="394715"/>
                </a:lnTo>
                <a:close/>
              </a:path>
            </a:pathLst>
          </a:custGeom>
          <a:solidFill>
            <a:srgbClr val="173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25803" y="2298192"/>
            <a:ext cx="1174750" cy="369570"/>
          </a:xfrm>
          <a:custGeom>
            <a:avLst/>
            <a:gdLst/>
            <a:ahLst/>
            <a:cxnLst/>
            <a:rect l="l" t="t" r="r" b="b"/>
            <a:pathLst>
              <a:path w="1174750" h="369569">
                <a:moveTo>
                  <a:pt x="0" y="0"/>
                </a:moveTo>
                <a:lnTo>
                  <a:pt x="0" y="369570"/>
                </a:lnTo>
                <a:lnTo>
                  <a:pt x="1174242" y="369570"/>
                </a:lnTo>
                <a:lnTo>
                  <a:pt x="11742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12836" y="2285238"/>
            <a:ext cx="1199515" cy="394970"/>
          </a:xfrm>
          <a:custGeom>
            <a:avLst/>
            <a:gdLst/>
            <a:ahLst/>
            <a:cxnLst/>
            <a:rect l="l" t="t" r="r" b="b"/>
            <a:pathLst>
              <a:path w="1199515" h="394969">
                <a:moveTo>
                  <a:pt x="1199388" y="389381"/>
                </a:moveTo>
                <a:lnTo>
                  <a:pt x="1199388" y="6095"/>
                </a:lnTo>
                <a:lnTo>
                  <a:pt x="1194054" y="0"/>
                </a:lnTo>
                <a:lnTo>
                  <a:pt x="6095" y="0"/>
                </a:lnTo>
                <a:lnTo>
                  <a:pt x="0" y="6095"/>
                </a:lnTo>
                <a:lnTo>
                  <a:pt x="0" y="389381"/>
                </a:lnTo>
                <a:lnTo>
                  <a:pt x="6096" y="394715"/>
                </a:lnTo>
                <a:lnTo>
                  <a:pt x="12953" y="394715"/>
                </a:lnTo>
                <a:lnTo>
                  <a:pt x="12954" y="25907"/>
                </a:lnTo>
                <a:lnTo>
                  <a:pt x="25908" y="12953"/>
                </a:lnTo>
                <a:lnTo>
                  <a:pt x="25908" y="25907"/>
                </a:lnTo>
                <a:lnTo>
                  <a:pt x="1174242" y="25907"/>
                </a:lnTo>
                <a:lnTo>
                  <a:pt x="1174242" y="12953"/>
                </a:lnTo>
                <a:lnTo>
                  <a:pt x="1187196" y="25907"/>
                </a:lnTo>
                <a:lnTo>
                  <a:pt x="1187196" y="394715"/>
                </a:lnTo>
                <a:lnTo>
                  <a:pt x="1194054" y="394715"/>
                </a:lnTo>
                <a:lnTo>
                  <a:pt x="1199388" y="389381"/>
                </a:lnTo>
                <a:close/>
              </a:path>
              <a:path w="1199515" h="394969">
                <a:moveTo>
                  <a:pt x="25908" y="25907"/>
                </a:moveTo>
                <a:lnTo>
                  <a:pt x="25908" y="12953"/>
                </a:lnTo>
                <a:lnTo>
                  <a:pt x="12954" y="25907"/>
                </a:lnTo>
                <a:lnTo>
                  <a:pt x="25908" y="25907"/>
                </a:lnTo>
                <a:close/>
              </a:path>
              <a:path w="1199515" h="394969">
                <a:moveTo>
                  <a:pt x="25908" y="369569"/>
                </a:moveTo>
                <a:lnTo>
                  <a:pt x="25908" y="25907"/>
                </a:lnTo>
                <a:lnTo>
                  <a:pt x="12954" y="25907"/>
                </a:lnTo>
                <a:lnTo>
                  <a:pt x="12954" y="369569"/>
                </a:lnTo>
                <a:lnTo>
                  <a:pt x="25908" y="369569"/>
                </a:lnTo>
                <a:close/>
              </a:path>
              <a:path w="1199515" h="394969">
                <a:moveTo>
                  <a:pt x="1187196" y="369569"/>
                </a:moveTo>
                <a:lnTo>
                  <a:pt x="12954" y="369569"/>
                </a:lnTo>
                <a:lnTo>
                  <a:pt x="25908" y="382523"/>
                </a:lnTo>
                <a:lnTo>
                  <a:pt x="25908" y="394715"/>
                </a:lnTo>
                <a:lnTo>
                  <a:pt x="1174242" y="394715"/>
                </a:lnTo>
                <a:lnTo>
                  <a:pt x="1174242" y="382523"/>
                </a:lnTo>
                <a:lnTo>
                  <a:pt x="1187196" y="369569"/>
                </a:lnTo>
                <a:close/>
              </a:path>
              <a:path w="1199515" h="394969">
                <a:moveTo>
                  <a:pt x="25908" y="394715"/>
                </a:moveTo>
                <a:lnTo>
                  <a:pt x="25908" y="382523"/>
                </a:lnTo>
                <a:lnTo>
                  <a:pt x="12954" y="369569"/>
                </a:lnTo>
                <a:lnTo>
                  <a:pt x="12953" y="394715"/>
                </a:lnTo>
                <a:lnTo>
                  <a:pt x="25908" y="394715"/>
                </a:lnTo>
                <a:close/>
              </a:path>
              <a:path w="1199515" h="394969">
                <a:moveTo>
                  <a:pt x="1187196" y="25907"/>
                </a:moveTo>
                <a:lnTo>
                  <a:pt x="1174242" y="12953"/>
                </a:lnTo>
                <a:lnTo>
                  <a:pt x="1174242" y="25907"/>
                </a:lnTo>
                <a:lnTo>
                  <a:pt x="1187196" y="25907"/>
                </a:lnTo>
                <a:close/>
              </a:path>
              <a:path w="1199515" h="394969">
                <a:moveTo>
                  <a:pt x="1187196" y="369569"/>
                </a:moveTo>
                <a:lnTo>
                  <a:pt x="1187196" y="25907"/>
                </a:lnTo>
                <a:lnTo>
                  <a:pt x="1174242" y="25907"/>
                </a:lnTo>
                <a:lnTo>
                  <a:pt x="1174242" y="369569"/>
                </a:lnTo>
                <a:lnTo>
                  <a:pt x="1187196" y="369569"/>
                </a:lnTo>
                <a:close/>
              </a:path>
              <a:path w="1199515" h="394969">
                <a:moveTo>
                  <a:pt x="1187196" y="394715"/>
                </a:moveTo>
                <a:lnTo>
                  <a:pt x="1187196" y="369569"/>
                </a:lnTo>
                <a:lnTo>
                  <a:pt x="1174242" y="382523"/>
                </a:lnTo>
                <a:lnTo>
                  <a:pt x="1174242" y="394715"/>
                </a:lnTo>
                <a:lnTo>
                  <a:pt x="1187196" y="394715"/>
                </a:lnTo>
                <a:close/>
              </a:path>
            </a:pathLst>
          </a:custGeom>
          <a:solidFill>
            <a:srgbClr val="173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10779" y="1530096"/>
            <a:ext cx="7462520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DA35F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Identifying Design Quality Attributes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(L1)</a:t>
            </a:r>
            <a:endParaRPr sz="2400" dirty="0">
              <a:latin typeface="Arial"/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450"/>
              </a:spcBef>
              <a:buClr>
                <a:srgbClr val="659E86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Abstract concepts that </a:t>
            </a:r>
            <a:r>
              <a:rPr sz="1800" spc="-5" dirty="0">
                <a:latin typeface="Arial"/>
                <a:cs typeface="Arial"/>
              </a:rPr>
              <a:t>describe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desirable characteristics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</a:p>
          <a:p>
            <a:pPr marL="3317875">
              <a:lnSpc>
                <a:spcPct val="100000"/>
              </a:lnSpc>
              <a:spcBef>
                <a:spcPts val="870"/>
              </a:spcBef>
              <a:tabLst>
                <a:tab pos="6506209" algn="l"/>
              </a:tabLst>
            </a:pPr>
            <a:r>
              <a:rPr sz="1800" b="1" spc="-5" dirty="0">
                <a:solidFill>
                  <a:srgbClr val="1D4940"/>
                </a:solidFill>
                <a:latin typeface="Arial"/>
                <a:cs typeface="Arial"/>
              </a:rPr>
              <a:t>ISO</a:t>
            </a:r>
            <a:r>
              <a:rPr sz="1800" b="1" dirty="0">
                <a:solidFill>
                  <a:srgbClr val="1D494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D4940"/>
                </a:solidFill>
                <a:latin typeface="Arial"/>
                <a:cs typeface="Arial"/>
              </a:rPr>
              <a:t>9126	QMOOD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38733" y="2673108"/>
            <a:ext cx="2705735" cy="91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950"/>
              </a:lnSpc>
            </a:pPr>
            <a:r>
              <a:rPr sz="1800" dirty="0">
                <a:solidFill>
                  <a:srgbClr val="1D4940"/>
                </a:solidFill>
                <a:latin typeface="Arial"/>
                <a:cs typeface="Arial"/>
              </a:rPr>
              <a:t>Functionality</a:t>
            </a:r>
            <a:endParaRPr sz="1800">
              <a:latin typeface="Arial"/>
              <a:cs typeface="Arial"/>
            </a:endParaRPr>
          </a:p>
          <a:p>
            <a:pPr marL="202565">
              <a:lnSpc>
                <a:spcPts val="1230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Classes that satisfy</a:t>
            </a:r>
            <a:r>
              <a:rPr sz="1200" spc="-85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925"/>
              </a:lnSpc>
              <a:spcBef>
                <a:spcPts val="819"/>
              </a:spcBef>
            </a:pPr>
            <a:r>
              <a:rPr sz="1800" spc="-5" dirty="0">
                <a:solidFill>
                  <a:srgbClr val="1D4940"/>
                </a:solidFill>
                <a:latin typeface="Arial"/>
                <a:cs typeface="Arial"/>
              </a:rPr>
              <a:t>Effectiveness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ts val="1205"/>
              </a:lnSpc>
            </a:pP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Design achieves desired</a:t>
            </a:r>
            <a:r>
              <a:rPr sz="1200" spc="-120" dirty="0">
                <a:solidFill>
                  <a:srgbClr val="348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8A78"/>
                </a:solidFill>
                <a:latin typeface="Arial"/>
                <a:cs typeface="Arial"/>
              </a:rPr>
              <a:t>functionality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97231" y="3308603"/>
            <a:ext cx="258445" cy="239395"/>
          </a:xfrm>
          <a:custGeom>
            <a:avLst/>
            <a:gdLst/>
            <a:ahLst/>
            <a:cxnLst/>
            <a:rect l="l" t="t" r="r" b="b"/>
            <a:pathLst>
              <a:path w="258445" h="239395">
                <a:moveTo>
                  <a:pt x="258318" y="239267"/>
                </a:moveTo>
                <a:lnTo>
                  <a:pt x="129539" y="0"/>
                </a:lnTo>
                <a:lnTo>
                  <a:pt x="0" y="239267"/>
                </a:lnTo>
                <a:lnTo>
                  <a:pt x="258318" y="239267"/>
                </a:lnTo>
                <a:close/>
              </a:path>
            </a:pathLst>
          </a:custGeom>
          <a:solidFill>
            <a:srgbClr val="3E6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88087" y="2724150"/>
            <a:ext cx="279400" cy="287020"/>
          </a:xfrm>
          <a:custGeom>
            <a:avLst/>
            <a:gdLst/>
            <a:ahLst/>
            <a:cxnLst/>
            <a:rect l="l" t="t" r="r" b="b"/>
            <a:pathLst>
              <a:path w="279400" h="287019">
                <a:moveTo>
                  <a:pt x="278892" y="143255"/>
                </a:moveTo>
                <a:lnTo>
                  <a:pt x="271851" y="97926"/>
                </a:lnTo>
                <a:lnTo>
                  <a:pt x="252191" y="58594"/>
                </a:lnTo>
                <a:lnTo>
                  <a:pt x="222107" y="27602"/>
                </a:lnTo>
                <a:lnTo>
                  <a:pt x="183794" y="7290"/>
                </a:lnTo>
                <a:lnTo>
                  <a:pt x="139446" y="0"/>
                </a:lnTo>
                <a:lnTo>
                  <a:pt x="95390" y="7290"/>
                </a:lnTo>
                <a:lnTo>
                  <a:pt x="57113" y="27602"/>
                </a:lnTo>
                <a:lnTo>
                  <a:pt x="26919" y="58594"/>
                </a:lnTo>
                <a:lnTo>
                  <a:pt x="7114" y="97926"/>
                </a:lnTo>
                <a:lnTo>
                  <a:pt x="0" y="143255"/>
                </a:lnTo>
                <a:lnTo>
                  <a:pt x="7114" y="188585"/>
                </a:lnTo>
                <a:lnTo>
                  <a:pt x="26919" y="227917"/>
                </a:lnTo>
                <a:lnTo>
                  <a:pt x="57113" y="258909"/>
                </a:lnTo>
                <a:lnTo>
                  <a:pt x="70104" y="265802"/>
                </a:lnTo>
                <a:lnTo>
                  <a:pt x="70104" y="143255"/>
                </a:lnTo>
                <a:lnTo>
                  <a:pt x="75580" y="114669"/>
                </a:lnTo>
                <a:lnTo>
                  <a:pt x="90487" y="91154"/>
                </a:lnTo>
                <a:lnTo>
                  <a:pt x="112537" y="75211"/>
                </a:lnTo>
                <a:lnTo>
                  <a:pt x="139446" y="69341"/>
                </a:lnTo>
                <a:lnTo>
                  <a:pt x="166794" y="75211"/>
                </a:lnTo>
                <a:lnTo>
                  <a:pt x="189071" y="91154"/>
                </a:lnTo>
                <a:lnTo>
                  <a:pt x="204061" y="114669"/>
                </a:lnTo>
                <a:lnTo>
                  <a:pt x="209550" y="143255"/>
                </a:lnTo>
                <a:lnTo>
                  <a:pt x="209550" y="265566"/>
                </a:lnTo>
                <a:lnTo>
                  <a:pt x="222107" y="258909"/>
                </a:lnTo>
                <a:lnTo>
                  <a:pt x="252191" y="227917"/>
                </a:lnTo>
                <a:lnTo>
                  <a:pt x="271851" y="188585"/>
                </a:lnTo>
                <a:lnTo>
                  <a:pt x="278892" y="143255"/>
                </a:lnTo>
                <a:close/>
              </a:path>
              <a:path w="279400" h="287019">
                <a:moveTo>
                  <a:pt x="209550" y="265566"/>
                </a:moveTo>
                <a:lnTo>
                  <a:pt x="209550" y="143255"/>
                </a:lnTo>
                <a:lnTo>
                  <a:pt x="204061" y="172164"/>
                </a:lnTo>
                <a:lnTo>
                  <a:pt x="189071" y="195643"/>
                </a:lnTo>
                <a:lnTo>
                  <a:pt x="166794" y="211407"/>
                </a:lnTo>
                <a:lnTo>
                  <a:pt x="139446" y="217169"/>
                </a:lnTo>
                <a:lnTo>
                  <a:pt x="112537" y="211407"/>
                </a:lnTo>
                <a:lnTo>
                  <a:pt x="90487" y="195643"/>
                </a:lnTo>
                <a:lnTo>
                  <a:pt x="75580" y="172164"/>
                </a:lnTo>
                <a:lnTo>
                  <a:pt x="70104" y="143255"/>
                </a:lnTo>
                <a:lnTo>
                  <a:pt x="70104" y="265802"/>
                </a:lnTo>
                <a:lnTo>
                  <a:pt x="95390" y="279221"/>
                </a:lnTo>
                <a:lnTo>
                  <a:pt x="139446" y="286511"/>
                </a:lnTo>
                <a:lnTo>
                  <a:pt x="183794" y="279221"/>
                </a:lnTo>
                <a:lnTo>
                  <a:pt x="209550" y="265566"/>
                </a:lnTo>
                <a:close/>
              </a:path>
            </a:pathLst>
          </a:custGeom>
          <a:solidFill>
            <a:srgbClr val="66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3515" y="5380482"/>
            <a:ext cx="283845" cy="310515"/>
          </a:xfrm>
          <a:custGeom>
            <a:avLst/>
            <a:gdLst/>
            <a:ahLst/>
            <a:cxnLst/>
            <a:rect l="l" t="t" r="r" b="b"/>
            <a:pathLst>
              <a:path w="283845" h="310514">
                <a:moveTo>
                  <a:pt x="283464" y="154686"/>
                </a:moveTo>
                <a:lnTo>
                  <a:pt x="276258" y="105826"/>
                </a:lnTo>
                <a:lnTo>
                  <a:pt x="256178" y="63367"/>
                </a:lnTo>
                <a:lnTo>
                  <a:pt x="225527" y="29870"/>
                </a:lnTo>
                <a:lnTo>
                  <a:pt x="186610" y="7894"/>
                </a:lnTo>
                <a:lnTo>
                  <a:pt x="141732" y="0"/>
                </a:lnTo>
                <a:lnTo>
                  <a:pt x="96853" y="7894"/>
                </a:lnTo>
                <a:lnTo>
                  <a:pt x="57936" y="29870"/>
                </a:lnTo>
                <a:lnTo>
                  <a:pt x="27285" y="63367"/>
                </a:lnTo>
                <a:lnTo>
                  <a:pt x="7205" y="105826"/>
                </a:lnTo>
                <a:lnTo>
                  <a:pt x="0" y="154686"/>
                </a:lnTo>
                <a:lnTo>
                  <a:pt x="7205" y="203917"/>
                </a:lnTo>
                <a:lnTo>
                  <a:pt x="27285" y="246601"/>
                </a:lnTo>
                <a:lnTo>
                  <a:pt x="53530" y="275383"/>
                </a:lnTo>
                <a:lnTo>
                  <a:pt x="53530" y="145053"/>
                </a:lnTo>
                <a:lnTo>
                  <a:pt x="64008" y="106680"/>
                </a:lnTo>
                <a:lnTo>
                  <a:pt x="97536" y="143956"/>
                </a:lnTo>
                <a:lnTo>
                  <a:pt x="97536" y="67056"/>
                </a:lnTo>
                <a:lnTo>
                  <a:pt x="118502" y="56745"/>
                </a:lnTo>
                <a:lnTo>
                  <a:pt x="140684" y="53149"/>
                </a:lnTo>
                <a:lnTo>
                  <a:pt x="163008" y="56126"/>
                </a:lnTo>
                <a:lnTo>
                  <a:pt x="184404" y="65532"/>
                </a:lnTo>
                <a:lnTo>
                  <a:pt x="211204" y="91368"/>
                </a:lnTo>
                <a:lnTo>
                  <a:pt x="226790" y="125920"/>
                </a:lnTo>
                <a:lnTo>
                  <a:pt x="229945" y="164758"/>
                </a:lnTo>
                <a:lnTo>
                  <a:pt x="229945" y="275370"/>
                </a:lnTo>
                <a:lnTo>
                  <a:pt x="256178" y="246601"/>
                </a:lnTo>
                <a:lnTo>
                  <a:pt x="276258" y="203917"/>
                </a:lnTo>
                <a:lnTo>
                  <a:pt x="283464" y="154686"/>
                </a:lnTo>
                <a:close/>
              </a:path>
              <a:path w="283845" h="310514">
                <a:moveTo>
                  <a:pt x="186690" y="302188"/>
                </a:moveTo>
                <a:lnTo>
                  <a:pt x="186690" y="243078"/>
                </a:lnTo>
                <a:lnTo>
                  <a:pt x="165294" y="253067"/>
                </a:lnTo>
                <a:lnTo>
                  <a:pt x="142970" y="256698"/>
                </a:lnTo>
                <a:lnTo>
                  <a:pt x="99822" y="244602"/>
                </a:lnTo>
                <a:lnTo>
                  <a:pt x="56769" y="183927"/>
                </a:lnTo>
                <a:lnTo>
                  <a:pt x="53530" y="145053"/>
                </a:lnTo>
                <a:lnTo>
                  <a:pt x="53530" y="275383"/>
                </a:lnTo>
                <a:lnTo>
                  <a:pt x="57936" y="280214"/>
                </a:lnTo>
                <a:lnTo>
                  <a:pt x="96853" y="302233"/>
                </a:lnTo>
                <a:lnTo>
                  <a:pt x="141732" y="310134"/>
                </a:lnTo>
                <a:lnTo>
                  <a:pt x="186610" y="302233"/>
                </a:lnTo>
                <a:close/>
              </a:path>
              <a:path w="283845" h="310514">
                <a:moveTo>
                  <a:pt x="229945" y="275370"/>
                </a:moveTo>
                <a:lnTo>
                  <a:pt x="229945" y="164758"/>
                </a:lnTo>
                <a:lnTo>
                  <a:pt x="219456" y="203454"/>
                </a:lnTo>
                <a:lnTo>
                  <a:pt x="97536" y="67056"/>
                </a:lnTo>
                <a:lnTo>
                  <a:pt x="97536" y="143956"/>
                </a:lnTo>
                <a:lnTo>
                  <a:pt x="186690" y="243078"/>
                </a:lnTo>
                <a:lnTo>
                  <a:pt x="186690" y="302188"/>
                </a:lnTo>
                <a:lnTo>
                  <a:pt x="225527" y="280214"/>
                </a:lnTo>
                <a:lnTo>
                  <a:pt x="229945" y="2753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7325" y="3822191"/>
            <a:ext cx="258445" cy="239395"/>
          </a:xfrm>
          <a:custGeom>
            <a:avLst/>
            <a:gdLst/>
            <a:ahLst/>
            <a:cxnLst/>
            <a:rect l="l" t="t" r="r" b="b"/>
            <a:pathLst>
              <a:path w="258445" h="239395">
                <a:moveTo>
                  <a:pt x="258318" y="239267"/>
                </a:moveTo>
                <a:lnTo>
                  <a:pt x="128777" y="0"/>
                </a:lnTo>
                <a:lnTo>
                  <a:pt x="0" y="239267"/>
                </a:lnTo>
                <a:lnTo>
                  <a:pt x="258318" y="239267"/>
                </a:lnTo>
                <a:close/>
              </a:path>
            </a:pathLst>
          </a:custGeom>
          <a:solidFill>
            <a:srgbClr val="3E6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87325" y="4319015"/>
            <a:ext cx="258445" cy="239395"/>
          </a:xfrm>
          <a:custGeom>
            <a:avLst/>
            <a:gdLst/>
            <a:ahLst/>
            <a:cxnLst/>
            <a:rect l="l" t="t" r="r" b="b"/>
            <a:pathLst>
              <a:path w="258445" h="239395">
                <a:moveTo>
                  <a:pt x="258318" y="239268"/>
                </a:moveTo>
                <a:lnTo>
                  <a:pt x="128777" y="0"/>
                </a:lnTo>
                <a:lnTo>
                  <a:pt x="0" y="239268"/>
                </a:lnTo>
                <a:lnTo>
                  <a:pt x="258318" y="239268"/>
                </a:lnTo>
                <a:close/>
              </a:path>
            </a:pathLst>
          </a:custGeom>
          <a:solidFill>
            <a:srgbClr val="3E6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3586" y="5924550"/>
            <a:ext cx="1685925" cy="650875"/>
          </a:xfrm>
          <a:custGeom>
            <a:avLst/>
            <a:gdLst/>
            <a:ahLst/>
            <a:cxnLst/>
            <a:rect l="l" t="t" r="r" b="b"/>
            <a:pathLst>
              <a:path w="1685925" h="650875">
                <a:moveTo>
                  <a:pt x="1441704" y="326915"/>
                </a:moveTo>
                <a:lnTo>
                  <a:pt x="1441704" y="163068"/>
                </a:lnTo>
                <a:lnTo>
                  <a:pt x="1424363" y="188626"/>
                </a:lnTo>
                <a:lnTo>
                  <a:pt x="1404667" y="213709"/>
                </a:lnTo>
                <a:lnTo>
                  <a:pt x="1358440" y="262375"/>
                </a:lnTo>
                <a:lnTo>
                  <a:pt x="1303475" y="308911"/>
                </a:lnTo>
                <a:lnTo>
                  <a:pt x="1240226" y="353163"/>
                </a:lnTo>
                <a:lnTo>
                  <a:pt x="1205636" y="374384"/>
                </a:lnTo>
                <a:lnTo>
                  <a:pt x="1169145" y="394977"/>
                </a:lnTo>
                <a:lnTo>
                  <a:pt x="1130810" y="414922"/>
                </a:lnTo>
                <a:lnTo>
                  <a:pt x="1090686" y="434200"/>
                </a:lnTo>
                <a:lnTo>
                  <a:pt x="1048832" y="452791"/>
                </a:lnTo>
                <a:lnTo>
                  <a:pt x="1005303" y="470676"/>
                </a:lnTo>
                <a:lnTo>
                  <a:pt x="960155" y="487837"/>
                </a:lnTo>
                <a:lnTo>
                  <a:pt x="913447" y="504253"/>
                </a:lnTo>
                <a:lnTo>
                  <a:pt x="865234" y="519906"/>
                </a:lnTo>
                <a:lnTo>
                  <a:pt x="815573" y="534776"/>
                </a:lnTo>
                <a:lnTo>
                  <a:pt x="764520" y="548844"/>
                </a:lnTo>
                <a:lnTo>
                  <a:pt x="712133" y="562091"/>
                </a:lnTo>
                <a:lnTo>
                  <a:pt x="658468" y="574497"/>
                </a:lnTo>
                <a:lnTo>
                  <a:pt x="603581" y="586043"/>
                </a:lnTo>
                <a:lnTo>
                  <a:pt x="547530" y="596711"/>
                </a:lnTo>
                <a:lnTo>
                  <a:pt x="490370" y="606480"/>
                </a:lnTo>
                <a:lnTo>
                  <a:pt x="432159" y="615332"/>
                </a:lnTo>
                <a:lnTo>
                  <a:pt x="372953" y="623247"/>
                </a:lnTo>
                <a:lnTo>
                  <a:pt x="312809" y="630206"/>
                </a:lnTo>
                <a:lnTo>
                  <a:pt x="251784" y="636189"/>
                </a:lnTo>
                <a:lnTo>
                  <a:pt x="189934" y="641178"/>
                </a:lnTo>
                <a:lnTo>
                  <a:pt x="127193" y="645159"/>
                </a:lnTo>
                <a:lnTo>
                  <a:pt x="63811" y="648101"/>
                </a:lnTo>
                <a:lnTo>
                  <a:pt x="0" y="649986"/>
                </a:lnTo>
                <a:lnTo>
                  <a:pt x="63985" y="650822"/>
                </a:lnTo>
                <a:lnTo>
                  <a:pt x="127315" y="650600"/>
                </a:lnTo>
                <a:lnTo>
                  <a:pt x="190087" y="649341"/>
                </a:lnTo>
                <a:lnTo>
                  <a:pt x="252437" y="647057"/>
                </a:lnTo>
                <a:lnTo>
                  <a:pt x="314186" y="643767"/>
                </a:lnTo>
                <a:lnTo>
                  <a:pt x="375276" y="639489"/>
                </a:lnTo>
                <a:lnTo>
                  <a:pt x="435650" y="634240"/>
                </a:lnTo>
                <a:lnTo>
                  <a:pt x="495252" y="628036"/>
                </a:lnTo>
                <a:lnTo>
                  <a:pt x="554024" y="620896"/>
                </a:lnTo>
                <a:lnTo>
                  <a:pt x="611910" y="612836"/>
                </a:lnTo>
                <a:lnTo>
                  <a:pt x="668852" y="603875"/>
                </a:lnTo>
                <a:lnTo>
                  <a:pt x="724793" y="594028"/>
                </a:lnTo>
                <a:lnTo>
                  <a:pt x="779676" y="583314"/>
                </a:lnTo>
                <a:lnTo>
                  <a:pt x="833445" y="571749"/>
                </a:lnTo>
                <a:lnTo>
                  <a:pt x="886041" y="559352"/>
                </a:lnTo>
                <a:lnTo>
                  <a:pt x="937409" y="546139"/>
                </a:lnTo>
                <a:lnTo>
                  <a:pt x="987490" y="532127"/>
                </a:lnTo>
                <a:lnTo>
                  <a:pt x="1036229" y="517334"/>
                </a:lnTo>
                <a:lnTo>
                  <a:pt x="1083567" y="501777"/>
                </a:lnTo>
                <a:lnTo>
                  <a:pt x="1129448" y="485473"/>
                </a:lnTo>
                <a:lnTo>
                  <a:pt x="1173815" y="468441"/>
                </a:lnTo>
                <a:lnTo>
                  <a:pt x="1216610" y="450695"/>
                </a:lnTo>
                <a:lnTo>
                  <a:pt x="1257778" y="432256"/>
                </a:lnTo>
                <a:lnTo>
                  <a:pt x="1297260" y="413138"/>
                </a:lnTo>
                <a:lnTo>
                  <a:pt x="1334999" y="393360"/>
                </a:lnTo>
                <a:lnTo>
                  <a:pt x="1370939" y="372940"/>
                </a:lnTo>
                <a:lnTo>
                  <a:pt x="1405023" y="351893"/>
                </a:lnTo>
                <a:lnTo>
                  <a:pt x="1437192" y="330238"/>
                </a:lnTo>
                <a:lnTo>
                  <a:pt x="1441704" y="326915"/>
                </a:lnTo>
                <a:close/>
              </a:path>
              <a:path w="1685925" h="650875">
                <a:moveTo>
                  <a:pt x="1685544" y="163068"/>
                </a:moveTo>
                <a:lnTo>
                  <a:pt x="1572768" y="0"/>
                </a:lnTo>
                <a:lnTo>
                  <a:pt x="1360170" y="163068"/>
                </a:lnTo>
                <a:lnTo>
                  <a:pt x="1441704" y="163068"/>
                </a:lnTo>
                <a:lnTo>
                  <a:pt x="1441704" y="326915"/>
                </a:lnTo>
                <a:lnTo>
                  <a:pt x="1495563" y="285172"/>
                </a:lnTo>
                <a:lnTo>
                  <a:pt x="1545595" y="237879"/>
                </a:lnTo>
                <a:lnTo>
                  <a:pt x="1586832" y="188498"/>
                </a:lnTo>
                <a:lnTo>
                  <a:pt x="1604010" y="163068"/>
                </a:lnTo>
                <a:lnTo>
                  <a:pt x="1685544" y="163068"/>
                </a:lnTo>
                <a:close/>
              </a:path>
            </a:pathLst>
          </a:custGeom>
          <a:solidFill>
            <a:srgbClr val="66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89271" y="5924550"/>
            <a:ext cx="1736089" cy="650875"/>
          </a:xfrm>
          <a:custGeom>
            <a:avLst/>
            <a:gdLst/>
            <a:ahLst/>
            <a:cxnLst/>
            <a:rect l="l" t="t" r="r" b="b"/>
            <a:pathLst>
              <a:path w="1736090" h="650875">
                <a:moveTo>
                  <a:pt x="1735836" y="650748"/>
                </a:moveTo>
                <a:lnTo>
                  <a:pt x="1669348" y="650177"/>
                </a:lnTo>
                <a:lnTo>
                  <a:pt x="1603564" y="648481"/>
                </a:lnTo>
                <a:lnTo>
                  <a:pt x="1538538" y="645682"/>
                </a:lnTo>
                <a:lnTo>
                  <a:pt x="1474326" y="641801"/>
                </a:lnTo>
                <a:lnTo>
                  <a:pt x="1410981" y="636863"/>
                </a:lnTo>
                <a:lnTo>
                  <a:pt x="1348558" y="630889"/>
                </a:lnTo>
                <a:lnTo>
                  <a:pt x="1287112" y="623902"/>
                </a:lnTo>
                <a:lnTo>
                  <a:pt x="1226697" y="615924"/>
                </a:lnTo>
                <a:lnTo>
                  <a:pt x="1167368" y="606977"/>
                </a:lnTo>
                <a:lnTo>
                  <a:pt x="1109179" y="597085"/>
                </a:lnTo>
                <a:lnTo>
                  <a:pt x="1052185" y="586270"/>
                </a:lnTo>
                <a:lnTo>
                  <a:pt x="996441" y="574554"/>
                </a:lnTo>
                <a:lnTo>
                  <a:pt x="942001" y="561960"/>
                </a:lnTo>
                <a:lnTo>
                  <a:pt x="888919" y="548511"/>
                </a:lnTo>
                <a:lnTo>
                  <a:pt x="837251" y="534228"/>
                </a:lnTo>
                <a:lnTo>
                  <a:pt x="787051" y="519134"/>
                </a:lnTo>
                <a:lnTo>
                  <a:pt x="738373" y="503252"/>
                </a:lnTo>
                <a:lnTo>
                  <a:pt x="691272" y="486605"/>
                </a:lnTo>
                <a:lnTo>
                  <a:pt x="645802" y="469214"/>
                </a:lnTo>
                <a:lnTo>
                  <a:pt x="602019" y="451103"/>
                </a:lnTo>
                <a:lnTo>
                  <a:pt x="559976" y="432294"/>
                </a:lnTo>
                <a:lnTo>
                  <a:pt x="519729" y="412809"/>
                </a:lnTo>
                <a:lnTo>
                  <a:pt x="481331" y="392671"/>
                </a:lnTo>
                <a:lnTo>
                  <a:pt x="444838" y="371902"/>
                </a:lnTo>
                <a:lnTo>
                  <a:pt x="410303" y="350525"/>
                </a:lnTo>
                <a:lnTo>
                  <a:pt x="377782" y="328563"/>
                </a:lnTo>
                <a:lnTo>
                  <a:pt x="318999" y="282971"/>
                </a:lnTo>
                <a:lnTo>
                  <a:pt x="268925" y="235307"/>
                </a:lnTo>
                <a:lnTo>
                  <a:pt x="227996" y="185750"/>
                </a:lnTo>
                <a:lnTo>
                  <a:pt x="196649" y="134481"/>
                </a:lnTo>
                <a:lnTo>
                  <a:pt x="175321" y="81680"/>
                </a:lnTo>
                <a:lnTo>
                  <a:pt x="164447" y="27527"/>
                </a:lnTo>
                <a:lnTo>
                  <a:pt x="163068" y="0"/>
                </a:lnTo>
                <a:lnTo>
                  <a:pt x="0" y="0"/>
                </a:lnTo>
                <a:lnTo>
                  <a:pt x="5482" y="54761"/>
                </a:lnTo>
                <a:lnTo>
                  <a:pt x="21637" y="108261"/>
                </a:lnTo>
                <a:lnTo>
                  <a:pt x="48029" y="160318"/>
                </a:lnTo>
                <a:lnTo>
                  <a:pt x="84222" y="210754"/>
                </a:lnTo>
                <a:lnTo>
                  <a:pt x="129778" y="259387"/>
                </a:lnTo>
                <a:lnTo>
                  <a:pt x="184261" y="306037"/>
                </a:lnTo>
                <a:lnTo>
                  <a:pt x="247290" y="350559"/>
                </a:lnTo>
                <a:lnTo>
                  <a:pt x="281770" y="371902"/>
                </a:lnTo>
                <a:lnTo>
                  <a:pt x="318263" y="392671"/>
                </a:lnTo>
                <a:lnTo>
                  <a:pt x="356661" y="412809"/>
                </a:lnTo>
                <a:lnTo>
                  <a:pt x="396908" y="432294"/>
                </a:lnTo>
                <a:lnTo>
                  <a:pt x="438951" y="451103"/>
                </a:lnTo>
                <a:lnTo>
                  <a:pt x="482734" y="469214"/>
                </a:lnTo>
                <a:lnTo>
                  <a:pt x="528204" y="486605"/>
                </a:lnTo>
                <a:lnTo>
                  <a:pt x="575305" y="503252"/>
                </a:lnTo>
                <a:lnTo>
                  <a:pt x="623983" y="519134"/>
                </a:lnTo>
                <a:lnTo>
                  <a:pt x="674183" y="534228"/>
                </a:lnTo>
                <a:lnTo>
                  <a:pt x="725851" y="548511"/>
                </a:lnTo>
                <a:lnTo>
                  <a:pt x="778933" y="561960"/>
                </a:lnTo>
                <a:lnTo>
                  <a:pt x="833373" y="574554"/>
                </a:lnTo>
                <a:lnTo>
                  <a:pt x="889117" y="586270"/>
                </a:lnTo>
                <a:lnTo>
                  <a:pt x="946111" y="597085"/>
                </a:lnTo>
                <a:lnTo>
                  <a:pt x="1004300" y="606977"/>
                </a:lnTo>
                <a:lnTo>
                  <a:pt x="1063629" y="615924"/>
                </a:lnTo>
                <a:lnTo>
                  <a:pt x="1124044" y="623902"/>
                </a:lnTo>
                <a:lnTo>
                  <a:pt x="1185490" y="630889"/>
                </a:lnTo>
                <a:lnTo>
                  <a:pt x="1247913" y="636863"/>
                </a:lnTo>
                <a:lnTo>
                  <a:pt x="1311258" y="641801"/>
                </a:lnTo>
                <a:lnTo>
                  <a:pt x="1375470" y="645682"/>
                </a:lnTo>
                <a:lnTo>
                  <a:pt x="1440496" y="648481"/>
                </a:lnTo>
                <a:lnTo>
                  <a:pt x="1506280" y="650177"/>
                </a:lnTo>
                <a:lnTo>
                  <a:pt x="1572768" y="650748"/>
                </a:lnTo>
                <a:lnTo>
                  <a:pt x="1735836" y="650748"/>
                </a:lnTo>
                <a:close/>
              </a:path>
            </a:pathLst>
          </a:custGeom>
          <a:solidFill>
            <a:srgbClr val="527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74371" y="4789170"/>
            <a:ext cx="283845" cy="310515"/>
          </a:xfrm>
          <a:custGeom>
            <a:avLst/>
            <a:gdLst/>
            <a:ahLst/>
            <a:cxnLst/>
            <a:rect l="l" t="t" r="r" b="b"/>
            <a:pathLst>
              <a:path w="283845" h="310514">
                <a:moveTo>
                  <a:pt x="283464" y="154686"/>
                </a:moveTo>
                <a:lnTo>
                  <a:pt x="276258" y="105826"/>
                </a:lnTo>
                <a:lnTo>
                  <a:pt x="256178" y="63367"/>
                </a:lnTo>
                <a:lnTo>
                  <a:pt x="225527" y="29870"/>
                </a:lnTo>
                <a:lnTo>
                  <a:pt x="186610" y="7894"/>
                </a:lnTo>
                <a:lnTo>
                  <a:pt x="141732" y="0"/>
                </a:lnTo>
                <a:lnTo>
                  <a:pt x="96853" y="7894"/>
                </a:lnTo>
                <a:lnTo>
                  <a:pt x="57936" y="29870"/>
                </a:lnTo>
                <a:lnTo>
                  <a:pt x="27285" y="63367"/>
                </a:lnTo>
                <a:lnTo>
                  <a:pt x="7205" y="105826"/>
                </a:lnTo>
                <a:lnTo>
                  <a:pt x="0" y="154686"/>
                </a:lnTo>
                <a:lnTo>
                  <a:pt x="7205" y="203624"/>
                </a:lnTo>
                <a:lnTo>
                  <a:pt x="27285" y="246272"/>
                </a:lnTo>
                <a:lnTo>
                  <a:pt x="53530" y="275147"/>
                </a:lnTo>
                <a:lnTo>
                  <a:pt x="53530" y="144613"/>
                </a:lnTo>
                <a:lnTo>
                  <a:pt x="64008" y="105918"/>
                </a:lnTo>
                <a:lnTo>
                  <a:pt x="97536" y="143402"/>
                </a:lnTo>
                <a:lnTo>
                  <a:pt x="97536" y="67056"/>
                </a:lnTo>
                <a:lnTo>
                  <a:pt x="118502" y="56638"/>
                </a:lnTo>
                <a:lnTo>
                  <a:pt x="140684" y="52863"/>
                </a:lnTo>
                <a:lnTo>
                  <a:pt x="163008" y="55804"/>
                </a:lnTo>
                <a:lnTo>
                  <a:pt x="184404" y="65532"/>
                </a:lnTo>
                <a:lnTo>
                  <a:pt x="211204" y="91368"/>
                </a:lnTo>
                <a:lnTo>
                  <a:pt x="226790" y="125920"/>
                </a:lnTo>
                <a:lnTo>
                  <a:pt x="229945" y="164758"/>
                </a:lnTo>
                <a:lnTo>
                  <a:pt x="229945" y="275134"/>
                </a:lnTo>
                <a:lnTo>
                  <a:pt x="256178" y="246272"/>
                </a:lnTo>
                <a:lnTo>
                  <a:pt x="276258" y="203624"/>
                </a:lnTo>
                <a:lnTo>
                  <a:pt x="283464" y="154686"/>
                </a:lnTo>
                <a:close/>
              </a:path>
              <a:path w="283845" h="310514">
                <a:moveTo>
                  <a:pt x="186690" y="302115"/>
                </a:moveTo>
                <a:lnTo>
                  <a:pt x="186690" y="243078"/>
                </a:lnTo>
                <a:lnTo>
                  <a:pt x="165294" y="253055"/>
                </a:lnTo>
                <a:lnTo>
                  <a:pt x="142970" y="256603"/>
                </a:lnTo>
                <a:lnTo>
                  <a:pt x="99822" y="243840"/>
                </a:lnTo>
                <a:lnTo>
                  <a:pt x="56769" y="183451"/>
                </a:lnTo>
                <a:lnTo>
                  <a:pt x="53530" y="144613"/>
                </a:lnTo>
                <a:lnTo>
                  <a:pt x="53530" y="275147"/>
                </a:lnTo>
                <a:lnTo>
                  <a:pt x="57936" y="279995"/>
                </a:lnTo>
                <a:lnTo>
                  <a:pt x="96853" y="302160"/>
                </a:lnTo>
                <a:lnTo>
                  <a:pt x="141732" y="310134"/>
                </a:lnTo>
                <a:lnTo>
                  <a:pt x="186610" y="302160"/>
                </a:lnTo>
                <a:close/>
              </a:path>
              <a:path w="283845" h="310514">
                <a:moveTo>
                  <a:pt x="229945" y="275134"/>
                </a:moveTo>
                <a:lnTo>
                  <a:pt x="229945" y="164758"/>
                </a:lnTo>
                <a:lnTo>
                  <a:pt x="219456" y="203454"/>
                </a:lnTo>
                <a:lnTo>
                  <a:pt x="97536" y="67056"/>
                </a:lnTo>
                <a:lnTo>
                  <a:pt x="97536" y="143402"/>
                </a:lnTo>
                <a:lnTo>
                  <a:pt x="186690" y="243078"/>
                </a:lnTo>
                <a:lnTo>
                  <a:pt x="186690" y="302115"/>
                </a:lnTo>
                <a:lnTo>
                  <a:pt x="225527" y="279995"/>
                </a:lnTo>
                <a:lnTo>
                  <a:pt x="229945" y="2751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984</TotalTime>
  <Words>1842</Words>
  <Application>Microsoft Office PowerPoint</Application>
  <PresentationFormat>Custom</PresentationFormat>
  <Paragraphs>857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Malgun Gothic</vt:lpstr>
      <vt:lpstr>Arial</vt:lpstr>
      <vt:lpstr>Calibri</vt:lpstr>
      <vt:lpstr>Cambria</vt:lpstr>
      <vt:lpstr>Corbel</vt:lpstr>
      <vt:lpstr>Times New Roman</vt:lpstr>
      <vt:lpstr>Trebuchet MS</vt:lpstr>
      <vt:lpstr>Verdana</vt:lpstr>
      <vt:lpstr>Wingdings</vt:lpstr>
      <vt:lpstr>Wingdings 3</vt:lpstr>
      <vt:lpstr>Facet</vt:lpstr>
      <vt:lpstr>A Hierarchical Model for Object-Oriented Design Quality Assessment</vt:lpstr>
      <vt:lpstr>Agenda</vt:lpstr>
      <vt:lpstr>Introduction</vt:lpstr>
      <vt:lpstr>contd…</vt:lpstr>
      <vt:lpstr>contd…</vt:lpstr>
      <vt:lpstr>contd…</vt:lpstr>
      <vt:lpstr>Background</vt:lpstr>
      <vt:lpstr>Overall Approach</vt:lpstr>
      <vt:lpstr>Model Development</vt:lpstr>
      <vt:lpstr>contd…</vt:lpstr>
      <vt:lpstr>contd…</vt:lpstr>
      <vt:lpstr>contd…</vt:lpstr>
      <vt:lpstr>contd…</vt:lpstr>
      <vt:lpstr>contd…</vt:lpstr>
      <vt:lpstr>contd…</vt:lpstr>
      <vt:lpstr>contd….</vt:lpstr>
      <vt:lpstr>Model Validation and Results</vt:lpstr>
      <vt:lpstr>contd…</vt:lpstr>
      <vt:lpstr>contd…</vt:lpstr>
      <vt:lpstr>contd…</vt:lpstr>
      <vt:lpstr>contd…</vt:lpstr>
      <vt:lpstr>Conclusion</vt:lpstr>
      <vt:lpstr>Discussion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final_6</dc:title>
  <dc:creator>Yoojin</dc:creator>
  <cp:lastModifiedBy>Ankita Mohapatra</cp:lastModifiedBy>
  <cp:revision>25</cp:revision>
  <dcterms:created xsi:type="dcterms:W3CDTF">2016-11-08T03:55:00Z</dcterms:created>
  <dcterms:modified xsi:type="dcterms:W3CDTF">2016-11-08T20:38:45Z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2016-11-08T00:00:00Z</vt:filetime>
  </property>
</Properties>
</file>