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56" r:id="rId9"/>
    <p:sldId id="257" r:id="rId10"/>
    <p:sldId id="274" r:id="rId11"/>
    <p:sldId id="267" r:id="rId12"/>
    <p:sldId id="275" r:id="rId13"/>
    <p:sldId id="268" r:id="rId14"/>
    <p:sldId id="269" r:id="rId15"/>
    <p:sldId id="270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3E5A5-47C1-4A1C-AE1F-342A89C9FB35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36B07-B495-4976-BDC3-38C4F1BB9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 the main alternative of ad is subscription.</a:t>
            </a:r>
            <a:r>
              <a:rPr lang="en-US" baseline="0" dirty="0" smtClean="0"/>
              <a:t> But few users are willing to subscribe to get rid of ads, thus users are more willingly to accept ads than spending small amount of money for subscription.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36B07-B495-4976-BDC3-38C4F1BB9F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8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0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3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2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9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0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5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5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6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4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2EC5C-11B2-45FA-8738-2FCEEE54F097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34CC8-0C62-4740-991B-E7263D4A8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3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Ubiquitous </a:t>
            </a:r>
            <a:r>
              <a:rPr lang="en-US" dirty="0" smtClean="0"/>
              <a:t>Advertising: the Killer Application for the 21st Century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Author: John </a:t>
            </a:r>
            <a:r>
              <a:rPr lang="en-US" dirty="0" err="1" smtClean="0"/>
              <a:t>Krumm</a:t>
            </a:r>
            <a:endParaRPr lang="en-US" dirty="0" smtClean="0"/>
          </a:p>
          <a:p>
            <a:r>
              <a:rPr lang="en-US" dirty="0" smtClean="0"/>
              <a:t>Presenter: </a:t>
            </a:r>
            <a:r>
              <a:rPr lang="en-US" dirty="0" err="1" smtClean="0"/>
              <a:t>Anh</a:t>
            </a:r>
            <a:r>
              <a:rPr lang="en-US" dirty="0" smtClean="0"/>
              <a:t> P. Nguyen (apn15@pitt.edu)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98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users’ next visit place based on probabilistic prediction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68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AdNext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AdNext</a:t>
            </a:r>
            <a:r>
              <a:rPr lang="en-US" dirty="0" smtClean="0"/>
              <a:t> clients (mobile phone)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Collect place-in, place-out using </a:t>
            </a:r>
            <a:r>
              <a:rPr lang="en-US" dirty="0" err="1" smtClean="0"/>
              <a:t>Wi-fi</a:t>
            </a:r>
            <a:r>
              <a:rPr lang="en-US" dirty="0" smtClean="0"/>
              <a:t> fingerprint.</a:t>
            </a:r>
          </a:p>
          <a:p>
            <a:pPr marL="0" indent="0">
              <a:buNone/>
            </a:pPr>
            <a:r>
              <a:rPr lang="en-US" dirty="0" smtClean="0"/>
              <a:t>	- Notify user if an ad is available</a:t>
            </a:r>
          </a:p>
          <a:p>
            <a:pPr marL="0" indent="0">
              <a:buNone/>
            </a:pPr>
            <a:r>
              <a:rPr lang="en-US" dirty="0" smtClean="0"/>
              <a:t>	- Collect user behavior</a:t>
            </a:r>
          </a:p>
          <a:p>
            <a:r>
              <a:rPr lang="en-US" dirty="0" smtClean="0"/>
              <a:t>Advertising server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sz="2800" dirty="0" smtClean="0"/>
              <a:t>Build a prediction model</a:t>
            </a:r>
          </a:p>
          <a:p>
            <a:pPr marL="457200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Send relevant ads based on prediction model</a:t>
            </a:r>
          </a:p>
          <a:p>
            <a:pPr marL="914400" lvl="2" indent="0">
              <a:buNone/>
            </a:pPr>
            <a:r>
              <a:rPr lang="en-US" sz="2800" dirty="0" smtClean="0"/>
              <a:t>- Collect the statistic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682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16" y="1825625"/>
            <a:ext cx="561975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4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 Place Visit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</a:p>
          <a:p>
            <a:pPr lvl="1"/>
            <a:r>
              <a:rPr lang="en-US" dirty="0" smtClean="0"/>
              <a:t>Need to trace the place-in and place-out event (time, duration, location)</a:t>
            </a:r>
          </a:p>
          <a:p>
            <a:pPr lvl="1"/>
            <a:r>
              <a:rPr lang="en-US" dirty="0" smtClean="0"/>
              <a:t>Technique: </a:t>
            </a:r>
            <a:r>
              <a:rPr lang="en-US" dirty="0" err="1" smtClean="0"/>
              <a:t>Wifi</a:t>
            </a:r>
            <a:r>
              <a:rPr lang="en-US" dirty="0" smtClean="0"/>
              <a:t> localization</a:t>
            </a:r>
          </a:p>
          <a:p>
            <a:pPr lvl="2"/>
            <a:r>
              <a:rPr lang="en-US" dirty="0" smtClean="0"/>
              <a:t>A database of </a:t>
            </a:r>
            <a:r>
              <a:rPr lang="en-US" dirty="0" err="1" smtClean="0"/>
              <a:t>Wifi</a:t>
            </a:r>
            <a:r>
              <a:rPr lang="en-US" dirty="0" smtClean="0"/>
              <a:t> access point ID is stored.</a:t>
            </a:r>
          </a:p>
          <a:p>
            <a:pPr lvl="2"/>
            <a:r>
              <a:rPr lang="en-US" dirty="0" smtClean="0"/>
              <a:t>A collection of signal strength and AP ID is used to predict user current location.</a:t>
            </a:r>
          </a:p>
          <a:p>
            <a:pPr lvl="2"/>
            <a:r>
              <a:rPr lang="en-US" dirty="0" smtClean="0"/>
              <a:t>The duration of time user stop at a specific location is used to predict if user enter a store or just passing by.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46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the Next Visit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Human behavior is uncertain by nature.</a:t>
            </a:r>
          </a:p>
          <a:p>
            <a:pPr lvl="1"/>
            <a:r>
              <a:rPr lang="en-US" dirty="0" smtClean="0"/>
              <a:t>Privacy problem: people do not like to be monitored.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Visit causality</a:t>
            </a:r>
          </a:p>
          <a:p>
            <a:pPr lvl="1"/>
            <a:r>
              <a:rPr lang="en-US" dirty="0" smtClean="0"/>
              <a:t>Common visit pattern.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05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Relevant 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</a:t>
            </a:r>
          </a:p>
          <a:p>
            <a:pPr lvl="1"/>
            <a:r>
              <a:rPr lang="en-US" dirty="0" smtClean="0"/>
              <a:t>Given a prediction result, there are many candidate ads. In COEX Mall, there are 60 placed classified as fashion shop, 50 places classified as restaurants.</a:t>
            </a:r>
          </a:p>
          <a:p>
            <a:pPr lvl="1"/>
            <a:r>
              <a:rPr lang="en-US" dirty="0" smtClean="0"/>
              <a:t>Mobile screen is small</a:t>
            </a:r>
          </a:p>
          <a:p>
            <a:r>
              <a:rPr lang="en-US" dirty="0" smtClean="0"/>
              <a:t>Two parameters: distance and rating</a:t>
            </a:r>
          </a:p>
          <a:p>
            <a:pPr marL="457200" lvl="1" indent="0">
              <a:buNone/>
            </a:pPr>
            <a:r>
              <a:rPr lang="en-US" dirty="0" smtClean="0"/>
              <a:t>c is user, p</a:t>
            </a:r>
            <a:r>
              <a:rPr lang="en-US" baseline="-25000" dirty="0" smtClean="0"/>
              <a:t>a</a:t>
            </a:r>
            <a:r>
              <a:rPr lang="en-US" dirty="0" smtClean="0"/>
              <a:t> is place of ad a.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630" y="4432650"/>
            <a:ext cx="86582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69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clean dataset of 76 people with 351 visits is collected.</a:t>
            </a:r>
          </a:p>
          <a:p>
            <a:r>
              <a:rPr lang="en-US" dirty="0" smtClean="0"/>
              <a:t>The data include place (P), visit time (T), visit duration (D), gender (G), age 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46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 algn="r"/>
            <a:r>
              <a:rPr lang="en-US" dirty="0" smtClean="0"/>
              <a:t>CRF is conditional random field, </a:t>
            </a:r>
            <a:br>
              <a:rPr lang="en-US" dirty="0" smtClean="0"/>
            </a:br>
            <a:r>
              <a:rPr lang="en-US" dirty="0" smtClean="0"/>
              <a:t>a probabilistic prediction model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8"/>
            <a:ext cx="5543550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36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8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could be a “Killer Application” for ubiquitous computing.</a:t>
            </a:r>
          </a:p>
          <a:p>
            <a:pPr lvl="1"/>
            <a:r>
              <a:rPr lang="en-US" dirty="0" smtClean="0"/>
              <a:t>Many ubiquitous computing application will be supported by advertising as a continuation of the trend from internet sites.</a:t>
            </a:r>
          </a:p>
          <a:p>
            <a:pPr lvl="1"/>
            <a:r>
              <a:rPr lang="en-US" dirty="0" smtClean="0"/>
              <a:t>Ubiquitous computing techniques can help solve problems such as ad targeting and evaluating ads’ effectiveness.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2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 smtClean="0"/>
              <a:t>Ad Targeting</a:t>
            </a:r>
            <a:br>
              <a:rPr lang="en-US" dirty="0" smtClean="0"/>
            </a:br>
            <a:r>
              <a:rPr lang="en-US" dirty="0" smtClean="0"/>
              <a:t>Segmenting and targeting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targeting helps advertisers reach intended customer/audience.</a:t>
            </a:r>
          </a:p>
          <a:p>
            <a:r>
              <a:rPr lang="en-US" dirty="0" smtClean="0"/>
              <a:t>Segmentation: divide customers into different groups based on traits such as demographics, psychographics, behavior.</a:t>
            </a:r>
          </a:p>
          <a:p>
            <a:pPr lvl="1"/>
            <a:r>
              <a:rPr lang="en-US" dirty="0" smtClean="0"/>
              <a:t>Example: age, user’s browsing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3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Targeting</a:t>
            </a:r>
            <a:br>
              <a:rPr lang="en-US" dirty="0" smtClean="0"/>
            </a:br>
            <a:r>
              <a:rPr lang="en-US" dirty="0" err="1" smtClean="0"/>
              <a:t>Targeting</a:t>
            </a:r>
            <a:r>
              <a:rPr lang="en-US" dirty="0" smtClean="0"/>
              <a:t> with </a:t>
            </a:r>
            <a:r>
              <a:rPr lang="en-US" dirty="0" err="1" smtClean="0"/>
              <a:t>Ubicomp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sensing methods such as database of </a:t>
            </a:r>
            <a:r>
              <a:rPr lang="en-US" dirty="0" err="1" smtClean="0"/>
              <a:t>Wifi</a:t>
            </a:r>
            <a:r>
              <a:rPr lang="en-US" dirty="0" smtClean="0"/>
              <a:t>-access point and cell towers.</a:t>
            </a:r>
          </a:p>
          <a:p>
            <a:pPr lvl="1"/>
            <a:r>
              <a:rPr lang="en-US" dirty="0" smtClean="0"/>
              <a:t>Example: Skyhook Wireless, Acuity Mobile (location, time of dated).</a:t>
            </a:r>
          </a:p>
          <a:p>
            <a:r>
              <a:rPr lang="en-US" dirty="0" smtClean="0"/>
              <a:t>Looking ads that change accordingly to its current context</a:t>
            </a:r>
          </a:p>
          <a:p>
            <a:pPr lvl="1"/>
            <a:r>
              <a:rPr lang="en-US" dirty="0" smtClean="0"/>
              <a:t>Example: New York city buses, shopping carts with location sensors and digital display, billboards with radio sensor.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45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6943"/>
            <a:ext cx="6792686" cy="5241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05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Ubicomp</a:t>
            </a:r>
            <a:r>
              <a:rPr lang="en-US" dirty="0" smtClean="0"/>
              <a:t> Tech for Targeted Ad – more examples </a:t>
            </a:r>
            <a:r>
              <a:rPr lang="en-US" smtClean="0"/>
              <a:t>and possibilities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Sense simple event at home to infer the activities.</a:t>
            </a:r>
          </a:p>
          <a:p>
            <a:r>
              <a:rPr lang="en-US" dirty="0" smtClean="0"/>
              <a:t>Infer traveler’s mode of transportation based on GPS traces.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4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ideal scenario of ubiquitous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2640"/>
            <a:ext cx="10520755" cy="47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0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Ad-next: a Visit-Pattern-Aware Mobile Advertising System for Urban Commercial Complex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Author: </a:t>
            </a:r>
            <a:r>
              <a:rPr lang="en-US" dirty="0" err="1" smtClean="0"/>
              <a:t>Byoungjip</a:t>
            </a:r>
            <a:r>
              <a:rPr lang="en-US" dirty="0" smtClean="0"/>
              <a:t> Kim et al.</a:t>
            </a:r>
          </a:p>
          <a:p>
            <a:r>
              <a:rPr lang="en-US" dirty="0" smtClean="0"/>
              <a:t>Presenter: </a:t>
            </a:r>
            <a:r>
              <a:rPr lang="en-US" dirty="0" err="1" smtClean="0"/>
              <a:t>Anh</a:t>
            </a:r>
            <a:r>
              <a:rPr lang="en-US" dirty="0" smtClean="0"/>
              <a:t> P. Nguyen (apn15@pitt.edu)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3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Mobile advertising is going to be application that brings profit in future.</a:t>
            </a:r>
          </a:p>
          <a:p>
            <a:r>
              <a:rPr lang="en-US" dirty="0" smtClean="0"/>
              <a:t>Commercial complexes such as COEX Mall has 260 stores and has hundred thousand visitor each days. Many of them go there to buy stuff.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Advertising in big complex mall is important business.</a:t>
            </a:r>
          </a:p>
          <a:p>
            <a:pPr lvl="1"/>
            <a:r>
              <a:rPr lang="en-US" dirty="0" smtClean="0"/>
              <a:t>How to help user find a correct store.</a:t>
            </a:r>
          </a:p>
          <a:p>
            <a:r>
              <a:rPr lang="en-US" dirty="0" smtClean="0"/>
              <a:t>Two assumptions: </a:t>
            </a:r>
          </a:p>
          <a:p>
            <a:pPr lvl="1"/>
            <a:r>
              <a:rPr lang="en-US" dirty="0" smtClean="0"/>
              <a:t>Spatial relevant: if user is interested and there is relevant location nearby, user is likely to go there.</a:t>
            </a:r>
          </a:p>
          <a:p>
            <a:pPr lvl="1"/>
            <a:r>
              <a:rPr lang="en-US" dirty="0" smtClean="0"/>
              <a:t>Temporal relevant: if user is likely to purchase a product at a  specific moment, a relevant ad at that moment will likely make user actually buy that product.</a:t>
            </a:r>
          </a:p>
        </p:txBody>
      </p:sp>
    </p:spTree>
    <p:extLst>
      <p:ext uri="{BB962C8B-B14F-4D97-AF65-F5344CB8AC3E}">
        <p14:creationId xmlns:p14="http://schemas.microsoft.com/office/powerpoint/2010/main" val="56847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617</Words>
  <Application>Microsoft Office PowerPoint</Application>
  <PresentationFormat>Widescreen</PresentationFormat>
  <Paragraphs>72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Ubiquitous Advertising: the Killer Application for the 21st Century</vt:lpstr>
      <vt:lpstr>Introduction</vt:lpstr>
      <vt:lpstr>Ad Targeting Segmenting and targeting</vt:lpstr>
      <vt:lpstr>Ad Targeting Targeting with Ubicomp</vt:lpstr>
      <vt:lpstr>PowerPoint Presentation</vt:lpstr>
      <vt:lpstr>Ubicomp Tech for Targeted Ad – more examples and possibilities</vt:lpstr>
      <vt:lpstr>An ideal scenario of ubiquitous advertising</vt:lpstr>
      <vt:lpstr>Ad-next: a Visit-Pattern-Aware Mobile Advertising System for Urban Commercial Complex</vt:lpstr>
      <vt:lpstr>Introduction</vt:lpstr>
      <vt:lpstr>AdNext</vt:lpstr>
      <vt:lpstr>AdNext design</vt:lpstr>
      <vt:lpstr>PowerPoint Presentation</vt:lpstr>
      <vt:lpstr>Collect Place Visit history</vt:lpstr>
      <vt:lpstr>Predicting the Next Visit Place</vt:lpstr>
      <vt:lpstr>Select Relevant Ads</vt:lpstr>
      <vt:lpstr>Evaluation</vt:lpstr>
      <vt:lpstr>Evaluation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Ad-next: a Visit-Pattern-Aware Mobile Advertising System for Urban Commercial Complex</dc:title>
  <dc:creator>ANH</dc:creator>
  <cp:lastModifiedBy>ANH</cp:lastModifiedBy>
  <cp:revision>43</cp:revision>
  <dcterms:created xsi:type="dcterms:W3CDTF">2014-11-10T07:31:13Z</dcterms:created>
  <dcterms:modified xsi:type="dcterms:W3CDTF">2014-11-11T12:30:26Z</dcterms:modified>
</cp:coreProperties>
</file>