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5855-CC50-479B-9F86-A58E2E43FE5A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8514-9294-4333-9197-334AF2ACA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8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5855-CC50-479B-9F86-A58E2E43FE5A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8514-9294-4333-9197-334AF2ACA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9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5855-CC50-479B-9F86-A58E2E43FE5A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8514-9294-4333-9197-334AF2ACA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2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5855-CC50-479B-9F86-A58E2E43FE5A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8514-9294-4333-9197-334AF2ACA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6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5855-CC50-479B-9F86-A58E2E43FE5A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8514-9294-4333-9197-334AF2ACA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0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5855-CC50-479B-9F86-A58E2E43FE5A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8514-9294-4333-9197-334AF2ACA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1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5855-CC50-479B-9F86-A58E2E43FE5A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8514-9294-4333-9197-334AF2ACA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61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5855-CC50-479B-9F86-A58E2E43FE5A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8514-9294-4333-9197-334AF2ACA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14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5855-CC50-479B-9F86-A58E2E43FE5A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8514-9294-4333-9197-334AF2ACA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0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5855-CC50-479B-9F86-A58E2E43FE5A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8514-9294-4333-9197-334AF2ACA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28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5855-CC50-479B-9F86-A58E2E43FE5A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8514-9294-4333-9197-334AF2ACA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44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45855-CC50-479B-9F86-A58E2E43FE5A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38514-9294-4333-9197-334AF2ACA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6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Mile stone 2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Anh</a:t>
            </a:r>
            <a:r>
              <a:rPr lang="en-US" dirty="0" smtClean="0"/>
              <a:t> </a:t>
            </a:r>
            <a:r>
              <a:rPr lang="en-US" dirty="0" err="1" smtClean="0"/>
              <a:t>Phan</a:t>
            </a:r>
            <a:r>
              <a:rPr lang="en-US" dirty="0" smtClean="0"/>
              <a:t> Nguyen (apn15@pitt.edu)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404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Create/recreate the project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9664"/>
            <a:ext cx="5605153" cy="553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154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SIS server.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32671"/>
            <a:ext cx="6467475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672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Send </a:t>
            </a:r>
            <a:r>
              <a:rPr lang="en-US" dirty="0" err="1" smtClean="0"/>
              <a:t>MsgID</a:t>
            </a:r>
            <a:r>
              <a:rPr lang="en-US" dirty="0" smtClean="0"/>
              <a:t> 20 to SIS.</a:t>
            </a:r>
            <a:br>
              <a:rPr lang="en-US" dirty="0" smtClean="0"/>
            </a:br>
            <a:r>
              <a:rPr lang="en-US" dirty="0" smtClean="0"/>
              <a:t>Will get response after the module is created.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85975"/>
            <a:ext cx="5629275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137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the modules of components.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911927"/>
            <a:ext cx="9664085" cy="494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204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 returned </a:t>
            </a:r>
            <a:r>
              <a:rPr lang="en-US" dirty="0" err="1" smtClean="0"/>
              <a:t>MsgID</a:t>
            </a:r>
            <a:r>
              <a:rPr lang="en-US" dirty="0" smtClean="0"/>
              <a:t> 23 to </a:t>
            </a:r>
            <a:r>
              <a:rPr lang="en-US" dirty="0" err="1" smtClean="0"/>
              <a:t>prjRemote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601905"/>
            <a:ext cx="6210795" cy="525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55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Simulate by sending </a:t>
            </a:r>
            <a:r>
              <a:rPr lang="en-US" dirty="0" err="1" smtClean="0"/>
              <a:t>Msg</a:t>
            </a:r>
            <a:r>
              <a:rPr lang="en-US" dirty="0" smtClean="0"/>
              <a:t> ID</a:t>
            </a:r>
            <a:r>
              <a:rPr lang="en-US" dirty="0"/>
              <a:t> </a:t>
            </a:r>
            <a:r>
              <a:rPr lang="en-US" dirty="0" smtClean="0"/>
              <a:t>1013 to </a:t>
            </a:r>
            <a:r>
              <a:rPr lang="en-US" dirty="0" err="1" smtClean="0"/>
              <a:t>HomContextMonitor</a:t>
            </a:r>
            <a:r>
              <a:rPr lang="en-US" dirty="0" smtClean="0"/>
              <a:t> component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62617"/>
            <a:ext cx="6198919" cy="519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10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Msg</a:t>
            </a:r>
            <a:r>
              <a:rPr lang="en-US" dirty="0" smtClean="0"/>
              <a:t> received by </a:t>
            </a:r>
            <a:r>
              <a:rPr lang="en-US" dirty="0" err="1" smtClean="0"/>
              <a:t>HomeContextMonitor</a:t>
            </a:r>
            <a:r>
              <a:rPr lang="en-US" dirty="0" smtClean="0"/>
              <a:t> component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0688"/>
            <a:ext cx="10228860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803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50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Mile stone 2 report</vt:lpstr>
      <vt:lpstr>Create/recreate the project template</vt:lpstr>
      <vt:lpstr>Start SIS server.</vt:lpstr>
      <vt:lpstr>Send MsgID 20 to SIS. Will get response after the module is created.</vt:lpstr>
      <vt:lpstr>Start the modules of components.</vt:lpstr>
      <vt:lpstr>SIS returned MsgID 23 to prjRemote</vt:lpstr>
      <vt:lpstr>Simulate by sending Msg ID 1013 to HomContextMonitor component</vt:lpstr>
      <vt:lpstr>Msg received by HomeContextMonitor component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Mile stone 2 report</dc:title>
  <dc:creator>ANH</dc:creator>
  <cp:lastModifiedBy>ANH</cp:lastModifiedBy>
  <cp:revision>3</cp:revision>
  <dcterms:created xsi:type="dcterms:W3CDTF">2014-11-13T14:58:44Z</dcterms:created>
  <dcterms:modified xsi:type="dcterms:W3CDTF">2014-11-13T15:12:51Z</dcterms:modified>
</cp:coreProperties>
</file>