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3" r:id="rId4"/>
    <p:sldId id="285" r:id="rId5"/>
    <p:sldId id="284" r:id="rId6"/>
    <p:sldId id="282" r:id="rId7"/>
    <p:sldId id="281" r:id="rId8"/>
    <p:sldId id="287" r:id="rId9"/>
    <p:sldId id="257" r:id="rId10"/>
    <p:sldId id="28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11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088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699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260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1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2900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119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31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25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40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918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73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96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10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809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8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27E7A31-F77E-4D61-9127-F9AAAC745B41}" type="datetimeFigureOut">
              <a:rPr lang="zh-CN" altLang="en-US" smtClean="0"/>
              <a:t>2014/11/12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160A7F4-CDE4-4A3F-A8E6-34E1401765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515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K2 Multiple sensors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Milestone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14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1115 / 1116: Kinect Reading / Alert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But in our implementation for now, there is no automatic mechanism to send 1115 or 1116, so we use a project remote to simulate this</a:t>
            </a:r>
          </a:p>
          <a:p>
            <a:r>
              <a:rPr lang="en-US" altLang="zh-CN" dirty="0"/>
              <a:t>Simply load XML (already generated by Project Creator) of message </a:t>
            </a:r>
            <a:r>
              <a:rPr lang="en-US" altLang="zh-CN" dirty="0" smtClean="0"/>
              <a:t>1115 / 1116 </a:t>
            </a:r>
            <a:r>
              <a:rPr lang="en-US" altLang="zh-CN" dirty="0"/>
              <a:t>of the component, and send via project remote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066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Create a project by Project Creator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can define all the component and corresponding messages</a:t>
            </a:r>
          </a:p>
          <a:p>
            <a:r>
              <a:rPr lang="en-US" altLang="zh-CN" dirty="0" smtClean="0"/>
              <a:t>Fill in all fields of messages according to design</a:t>
            </a:r>
          </a:p>
          <a:p>
            <a:r>
              <a:rPr lang="en-US" altLang="zh-CN" dirty="0" smtClean="0"/>
              <a:t>Each component can have several input messages and output messages</a:t>
            </a:r>
          </a:p>
          <a:p>
            <a:r>
              <a:rPr lang="en-US" altLang="zh-CN" dirty="0" smtClean="0"/>
              <a:t>A message could come from any component that has it as its output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126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Message </a:t>
            </a:r>
            <a:r>
              <a:rPr lang="en-US" altLang="zh-CN" dirty="0" smtClean="0"/>
              <a:t>20: Create Component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order to let the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 realize the existence of certain component, a third party (a user for example) will send 20 containing information of this component (name, input/output, etc.) to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, so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 know exactly how to deal with corresponding messages when it receives them. 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 smtClean="0"/>
              <a:t>1115 (Kinect Reading) as the input</a:t>
            </a:r>
          </a:p>
          <a:p>
            <a:r>
              <a:rPr lang="en-US" altLang="zh-CN" dirty="0" smtClean="0"/>
              <a:t>1116 (Kinect Alert) as the output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333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Message 20: Create Component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88464" y="3631105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Monitor</a:t>
            </a: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5299934" y="3635534"/>
            <a:ext cx="1592132" cy="73152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SIS Server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768392" y="2713968"/>
            <a:ext cx="946673" cy="64545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Sensor</a:t>
            </a:r>
            <a:endParaRPr lang="zh-CN" altLang="en-US" b="1" dirty="0"/>
          </a:p>
        </p:txBody>
      </p:sp>
      <p:cxnSp>
        <p:nvCxnSpPr>
          <p:cNvPr id="8" name="直接箭头连接符 7"/>
          <p:cNvCxnSpPr>
            <a:stCxn id="6" idx="1"/>
            <a:endCxn id="42" idx="5"/>
          </p:cNvCxnSpPr>
          <p:nvPr/>
        </p:nvCxnSpPr>
        <p:spPr>
          <a:xfrm flipH="1" flipV="1">
            <a:off x="8801467" y="2271960"/>
            <a:ext cx="966925" cy="76473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4" idx="6"/>
            <a:endCxn id="5" idx="1"/>
          </p:cNvCxnSpPr>
          <p:nvPr/>
        </p:nvCxnSpPr>
        <p:spPr>
          <a:xfrm flipV="1">
            <a:off x="4280595" y="4001294"/>
            <a:ext cx="1019339" cy="17086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442499" y="2698307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442499" y="4604204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5" idx="3"/>
            <a:endCxn id="11" idx="3"/>
          </p:cNvCxnSpPr>
          <p:nvPr/>
        </p:nvCxnSpPr>
        <p:spPr>
          <a:xfrm flipV="1">
            <a:off x="6892066" y="3359427"/>
            <a:ext cx="783595" cy="641867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7" name="直接箭头连接符 16"/>
          <p:cNvCxnSpPr>
            <a:stCxn id="5" idx="3"/>
            <a:endCxn id="12" idx="1"/>
          </p:cNvCxnSpPr>
          <p:nvPr/>
        </p:nvCxnSpPr>
        <p:spPr>
          <a:xfrm>
            <a:off x="6892066" y="4001294"/>
            <a:ext cx="783595" cy="716340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0" name="文本框 19"/>
          <p:cNvSpPr txBox="1"/>
          <p:nvPr/>
        </p:nvSpPr>
        <p:spPr>
          <a:xfrm>
            <a:off x="8108924" y="3646291"/>
            <a:ext cx="492443" cy="710004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lang="en-US" altLang="zh-CN" sz="2000" dirty="0" smtClean="0"/>
              <a:t>. . . . . .</a:t>
            </a:r>
            <a:endParaRPr lang="zh-CN" altLang="en-US" sz="2000" dirty="0"/>
          </a:p>
        </p:txBody>
      </p:sp>
      <p:sp>
        <p:nvSpPr>
          <p:cNvPr id="21" name="椭圆 20"/>
          <p:cNvSpPr/>
          <p:nvPr/>
        </p:nvSpPr>
        <p:spPr>
          <a:xfrm>
            <a:off x="5312028" y="5545106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lt1"/>
                </a:solidFill>
              </a:rPr>
              <a:t>Uploader</a:t>
            </a:r>
            <a:endParaRPr lang="zh-CN" altLang="en-US" b="1" dirty="0">
              <a:solidFill>
                <a:schemeClr val="lt1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3631537" y="2478063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GUI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97920" y="1628056"/>
            <a:ext cx="1592132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Universal Interface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5" idx="0"/>
            <a:endCxn id="23" idx="2"/>
          </p:cNvCxnSpPr>
          <p:nvPr/>
        </p:nvCxnSpPr>
        <p:spPr>
          <a:xfrm flipH="1" flipV="1">
            <a:off x="6093986" y="2359576"/>
            <a:ext cx="2014" cy="1275958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7" name="直接箭头连接符 26"/>
          <p:cNvCxnSpPr>
            <a:endCxn id="22" idx="5"/>
          </p:cNvCxnSpPr>
          <p:nvPr/>
        </p:nvCxnSpPr>
        <p:spPr>
          <a:xfrm flipH="1" flipV="1">
            <a:off x="4990506" y="3139183"/>
            <a:ext cx="652516" cy="48332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0" name="直接箭头连接符 29"/>
          <p:cNvCxnSpPr>
            <a:stCxn id="5" idx="2"/>
            <a:endCxn id="21" idx="0"/>
          </p:cNvCxnSpPr>
          <p:nvPr/>
        </p:nvCxnSpPr>
        <p:spPr>
          <a:xfrm>
            <a:off x="6096000" y="4367054"/>
            <a:ext cx="12094" cy="117805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9587075" y="1628056"/>
            <a:ext cx="998450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Health Sensors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7442498" y="1610840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lt1"/>
                </a:solidFill>
              </a:rPr>
              <a:t>Input Processor</a:t>
            </a:r>
            <a:endParaRPr lang="zh-CN" altLang="en-US" dirty="0">
              <a:solidFill>
                <a:schemeClr val="lt1"/>
              </a:solidFill>
            </a:endParaRPr>
          </a:p>
        </p:txBody>
      </p:sp>
      <p:cxnSp>
        <p:nvCxnSpPr>
          <p:cNvPr id="43" name="直接箭头连接符 42"/>
          <p:cNvCxnSpPr>
            <a:stCxn id="40" idx="1"/>
            <a:endCxn id="42" idx="6"/>
          </p:cNvCxnSpPr>
          <p:nvPr/>
        </p:nvCxnSpPr>
        <p:spPr>
          <a:xfrm flipH="1">
            <a:off x="9034629" y="1993816"/>
            <a:ext cx="552446" cy="4299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47" name="直接箭头连接符 46"/>
          <p:cNvCxnSpPr>
            <a:stCxn id="42" idx="3"/>
          </p:cNvCxnSpPr>
          <p:nvPr/>
        </p:nvCxnSpPr>
        <p:spPr>
          <a:xfrm flipH="1">
            <a:off x="6570166" y="2271960"/>
            <a:ext cx="1105494" cy="1359145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 rot="18607330">
            <a:off x="6597665" y="2614283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&lt;-20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4503868" y="3544401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20-&gt;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 rot="16200000">
            <a:off x="5521195" y="4771413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20-&gt;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 rot="2097793">
            <a:off x="5204134" y="2941490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20-&gt;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 rot="19219942">
            <a:off x="6850004" y="3315708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&lt;-20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 rot="2569536">
            <a:off x="7136005" y="3982913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22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Message </a:t>
            </a:r>
            <a:r>
              <a:rPr lang="en-US" altLang="zh-CN" dirty="0" smtClean="0"/>
              <a:t>20: Create Component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But in our implementation for now, there is no automatic mechanism to send 20, so we use a project remote to simulate this.</a:t>
            </a:r>
          </a:p>
          <a:p>
            <a:r>
              <a:rPr lang="en-US" altLang="zh-CN" dirty="0" smtClean="0"/>
              <a:t>Simply load XML (already generated by Project Creator) of message 20 of the component, and send via project remote.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381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Message 23: Connect to </a:t>
            </a:r>
            <a:r>
              <a:rPr lang="en-US" altLang="zh-CN" dirty="0" err="1"/>
              <a:t>SISServer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All components need to send message 23 to connect to the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 before it can send other messages to complete its purposes.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024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Message 23: Connect to </a:t>
            </a:r>
            <a:r>
              <a:rPr lang="en-US" altLang="zh-CN" dirty="0" err="1" smtClean="0"/>
              <a:t>SISServer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88464" y="3631105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Monitor</a:t>
            </a: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5299934" y="3635534"/>
            <a:ext cx="1592132" cy="73152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SIS Server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768392" y="2713968"/>
            <a:ext cx="946673" cy="64545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Sensor</a:t>
            </a:r>
            <a:endParaRPr lang="zh-CN" altLang="en-US" b="1" dirty="0"/>
          </a:p>
        </p:txBody>
      </p:sp>
      <p:cxnSp>
        <p:nvCxnSpPr>
          <p:cNvPr id="8" name="直接箭头连接符 7"/>
          <p:cNvCxnSpPr>
            <a:stCxn id="6" idx="1"/>
            <a:endCxn id="42" idx="5"/>
          </p:cNvCxnSpPr>
          <p:nvPr/>
        </p:nvCxnSpPr>
        <p:spPr>
          <a:xfrm flipH="1" flipV="1">
            <a:off x="8801467" y="2271960"/>
            <a:ext cx="966925" cy="76473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4" idx="6"/>
            <a:endCxn id="5" idx="1"/>
          </p:cNvCxnSpPr>
          <p:nvPr/>
        </p:nvCxnSpPr>
        <p:spPr>
          <a:xfrm flipV="1">
            <a:off x="4280595" y="4001294"/>
            <a:ext cx="1019339" cy="17086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442499" y="2698307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442499" y="4604204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5" idx="3"/>
            <a:endCxn id="11" idx="3"/>
          </p:cNvCxnSpPr>
          <p:nvPr/>
        </p:nvCxnSpPr>
        <p:spPr>
          <a:xfrm flipV="1">
            <a:off x="6892066" y="3359427"/>
            <a:ext cx="783595" cy="641867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7" name="直接箭头连接符 16"/>
          <p:cNvCxnSpPr>
            <a:stCxn id="5" idx="3"/>
            <a:endCxn id="12" idx="1"/>
          </p:cNvCxnSpPr>
          <p:nvPr/>
        </p:nvCxnSpPr>
        <p:spPr>
          <a:xfrm>
            <a:off x="6892066" y="4001294"/>
            <a:ext cx="783595" cy="716340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0" name="文本框 19"/>
          <p:cNvSpPr txBox="1"/>
          <p:nvPr/>
        </p:nvSpPr>
        <p:spPr>
          <a:xfrm>
            <a:off x="8108924" y="3646291"/>
            <a:ext cx="492443" cy="710004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lang="en-US" altLang="zh-CN" sz="2000" dirty="0" smtClean="0"/>
              <a:t>. . . . . .</a:t>
            </a:r>
            <a:endParaRPr lang="zh-CN" altLang="en-US" sz="2000" dirty="0"/>
          </a:p>
        </p:txBody>
      </p:sp>
      <p:sp>
        <p:nvSpPr>
          <p:cNvPr id="21" name="椭圆 20"/>
          <p:cNvSpPr/>
          <p:nvPr/>
        </p:nvSpPr>
        <p:spPr>
          <a:xfrm>
            <a:off x="5312028" y="5545106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lt1"/>
                </a:solidFill>
              </a:rPr>
              <a:t>Uploader</a:t>
            </a:r>
            <a:endParaRPr lang="zh-CN" altLang="en-US" b="1" dirty="0">
              <a:solidFill>
                <a:schemeClr val="lt1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3631537" y="2478063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GUI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97920" y="1628056"/>
            <a:ext cx="1592132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Universal Interface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5" idx="0"/>
            <a:endCxn id="23" idx="2"/>
          </p:cNvCxnSpPr>
          <p:nvPr/>
        </p:nvCxnSpPr>
        <p:spPr>
          <a:xfrm flipH="1" flipV="1">
            <a:off x="6093986" y="2359576"/>
            <a:ext cx="2014" cy="1275958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7" name="直接箭头连接符 26"/>
          <p:cNvCxnSpPr>
            <a:endCxn id="22" idx="5"/>
          </p:cNvCxnSpPr>
          <p:nvPr/>
        </p:nvCxnSpPr>
        <p:spPr>
          <a:xfrm flipH="1" flipV="1">
            <a:off x="4990506" y="3139183"/>
            <a:ext cx="652516" cy="48332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0" name="直接箭头连接符 29"/>
          <p:cNvCxnSpPr>
            <a:stCxn id="5" idx="2"/>
            <a:endCxn id="21" idx="0"/>
          </p:cNvCxnSpPr>
          <p:nvPr/>
        </p:nvCxnSpPr>
        <p:spPr>
          <a:xfrm>
            <a:off x="6096000" y="4367054"/>
            <a:ext cx="12094" cy="117805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9587075" y="1628056"/>
            <a:ext cx="998450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Health Sensors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7442498" y="1610840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lt1"/>
                </a:solidFill>
              </a:rPr>
              <a:t>Input Processor</a:t>
            </a:r>
            <a:endParaRPr lang="zh-CN" altLang="en-US" dirty="0">
              <a:solidFill>
                <a:schemeClr val="lt1"/>
              </a:solidFill>
            </a:endParaRPr>
          </a:p>
        </p:txBody>
      </p:sp>
      <p:cxnSp>
        <p:nvCxnSpPr>
          <p:cNvPr id="43" name="直接箭头连接符 42"/>
          <p:cNvCxnSpPr>
            <a:stCxn id="40" idx="1"/>
            <a:endCxn id="42" idx="6"/>
          </p:cNvCxnSpPr>
          <p:nvPr/>
        </p:nvCxnSpPr>
        <p:spPr>
          <a:xfrm flipH="1">
            <a:off x="9034629" y="1993816"/>
            <a:ext cx="552446" cy="4299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47" name="直接箭头连接符 46"/>
          <p:cNvCxnSpPr>
            <a:stCxn id="42" idx="3"/>
          </p:cNvCxnSpPr>
          <p:nvPr/>
        </p:nvCxnSpPr>
        <p:spPr>
          <a:xfrm flipH="1">
            <a:off x="6570166" y="2271960"/>
            <a:ext cx="1105494" cy="1359145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 rot="18607330">
            <a:off x="6606000" y="2614283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&lt;-23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4503868" y="3544401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23-&gt;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 rot="16200000">
            <a:off x="5529530" y="4771413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23-&gt;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 rot="2097793">
            <a:off x="5212469" y="2941490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23-&gt;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 rot="19219942">
            <a:off x="6858339" y="3315708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&lt;-23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 rot="2569536">
            <a:off x="7144340" y="3982913"/>
            <a:ext cx="5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39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1115 / 1116: Kinect Reading / Alert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Once a component is created and connected to the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, it can send and receive all messages in its definition, which in our case, 1115 and 1116. </a:t>
            </a:r>
          </a:p>
          <a:p>
            <a:r>
              <a:rPr lang="en-US" altLang="zh-CN" dirty="0" smtClean="0"/>
              <a:t>1115 (Kinect Reading) is generated by Input Processor which is a abstract component that collects raw data from all kinds of sensors, including Kinect and process those data into format that can be recognized by the system, which is a message.</a:t>
            </a:r>
          </a:p>
          <a:p>
            <a:r>
              <a:rPr lang="en-US" altLang="zh-CN" dirty="0" smtClean="0"/>
              <a:t> 1116 (Kinect Alert) is a message generated by Kinect Monitor when a certain criteria is met. It will be sent to Uploader via </a:t>
            </a:r>
            <a:r>
              <a:rPr lang="en-US" altLang="zh-CN" dirty="0" err="1" smtClean="0"/>
              <a:t>SISServer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843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1115 / 1116: Kinect Reading / Alert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88464" y="3631105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Monitor</a:t>
            </a: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5299934" y="3635534"/>
            <a:ext cx="1592132" cy="73152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SIS Server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768392" y="2713968"/>
            <a:ext cx="946673" cy="64545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Kinect Sensor</a:t>
            </a:r>
            <a:endParaRPr lang="zh-CN" altLang="en-US" b="1" dirty="0"/>
          </a:p>
        </p:txBody>
      </p:sp>
      <p:cxnSp>
        <p:nvCxnSpPr>
          <p:cNvPr id="8" name="直接箭头连接符 7"/>
          <p:cNvCxnSpPr>
            <a:stCxn id="6" idx="1"/>
            <a:endCxn id="42" idx="5"/>
          </p:cNvCxnSpPr>
          <p:nvPr/>
        </p:nvCxnSpPr>
        <p:spPr>
          <a:xfrm flipH="1" flipV="1">
            <a:off x="8801467" y="2271960"/>
            <a:ext cx="966925" cy="76473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4" idx="6"/>
            <a:endCxn id="5" idx="1"/>
          </p:cNvCxnSpPr>
          <p:nvPr/>
        </p:nvCxnSpPr>
        <p:spPr>
          <a:xfrm flipV="1">
            <a:off x="4280595" y="4001294"/>
            <a:ext cx="1019339" cy="17086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442499" y="2698307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442499" y="4604204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Some Monitor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5" idx="3"/>
            <a:endCxn id="11" idx="3"/>
          </p:cNvCxnSpPr>
          <p:nvPr/>
        </p:nvCxnSpPr>
        <p:spPr>
          <a:xfrm flipV="1">
            <a:off x="6892066" y="3359427"/>
            <a:ext cx="783595" cy="641867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7" name="直接箭头连接符 16"/>
          <p:cNvCxnSpPr>
            <a:stCxn id="5" idx="3"/>
            <a:endCxn id="12" idx="1"/>
          </p:cNvCxnSpPr>
          <p:nvPr/>
        </p:nvCxnSpPr>
        <p:spPr>
          <a:xfrm>
            <a:off x="6892066" y="4001294"/>
            <a:ext cx="783595" cy="716340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0" name="文本框 19"/>
          <p:cNvSpPr txBox="1"/>
          <p:nvPr/>
        </p:nvSpPr>
        <p:spPr>
          <a:xfrm>
            <a:off x="8108924" y="3646291"/>
            <a:ext cx="492443" cy="710004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lang="en-US" altLang="zh-CN" sz="2000" dirty="0" smtClean="0"/>
              <a:t>. . . . . .</a:t>
            </a:r>
            <a:endParaRPr lang="zh-CN" altLang="en-US" sz="2000" dirty="0"/>
          </a:p>
        </p:txBody>
      </p:sp>
      <p:sp>
        <p:nvSpPr>
          <p:cNvPr id="21" name="椭圆 20"/>
          <p:cNvSpPr/>
          <p:nvPr/>
        </p:nvSpPr>
        <p:spPr>
          <a:xfrm>
            <a:off x="5312028" y="5545106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lt1"/>
                </a:solidFill>
              </a:rPr>
              <a:t>Uploader</a:t>
            </a:r>
            <a:endParaRPr lang="zh-CN" altLang="en-US" b="1" dirty="0">
              <a:solidFill>
                <a:schemeClr val="lt1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3631537" y="2478063"/>
            <a:ext cx="1592131" cy="77455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GUI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97920" y="1628056"/>
            <a:ext cx="1592132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Universal Interface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5" idx="0"/>
            <a:endCxn id="23" idx="2"/>
          </p:cNvCxnSpPr>
          <p:nvPr/>
        </p:nvCxnSpPr>
        <p:spPr>
          <a:xfrm flipH="1" flipV="1">
            <a:off x="6093986" y="2359576"/>
            <a:ext cx="2014" cy="1275958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7" name="直接箭头连接符 26"/>
          <p:cNvCxnSpPr>
            <a:endCxn id="22" idx="5"/>
          </p:cNvCxnSpPr>
          <p:nvPr/>
        </p:nvCxnSpPr>
        <p:spPr>
          <a:xfrm flipH="1" flipV="1">
            <a:off x="4990506" y="3139183"/>
            <a:ext cx="652516" cy="483324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0" name="直接箭头连接符 29"/>
          <p:cNvCxnSpPr>
            <a:stCxn id="5" idx="2"/>
            <a:endCxn id="21" idx="0"/>
          </p:cNvCxnSpPr>
          <p:nvPr/>
        </p:nvCxnSpPr>
        <p:spPr>
          <a:xfrm>
            <a:off x="6096000" y="4367054"/>
            <a:ext cx="12094" cy="117805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9587075" y="1628056"/>
            <a:ext cx="998450" cy="73152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Health Sensors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7442498" y="1610840"/>
            <a:ext cx="1592131" cy="77455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lt1"/>
                </a:solidFill>
              </a:rPr>
              <a:t>Input Processor</a:t>
            </a:r>
            <a:endParaRPr lang="zh-CN" altLang="en-US" dirty="0">
              <a:solidFill>
                <a:schemeClr val="lt1"/>
              </a:solidFill>
            </a:endParaRPr>
          </a:p>
        </p:txBody>
      </p:sp>
      <p:cxnSp>
        <p:nvCxnSpPr>
          <p:cNvPr id="43" name="直接箭头连接符 42"/>
          <p:cNvCxnSpPr>
            <a:stCxn id="40" idx="1"/>
            <a:endCxn id="42" idx="6"/>
          </p:cNvCxnSpPr>
          <p:nvPr/>
        </p:nvCxnSpPr>
        <p:spPr>
          <a:xfrm flipH="1">
            <a:off x="9034629" y="1993816"/>
            <a:ext cx="552446" cy="4299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47" name="直接箭头连接符 46"/>
          <p:cNvCxnSpPr>
            <a:stCxn id="42" idx="3"/>
          </p:cNvCxnSpPr>
          <p:nvPr/>
        </p:nvCxnSpPr>
        <p:spPr>
          <a:xfrm flipH="1">
            <a:off x="6570166" y="2271960"/>
            <a:ext cx="1105494" cy="1359145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 rot="2274026">
            <a:off x="8979171" y="2211423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&lt;-1115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 rot="18607330">
            <a:off x="6502447" y="2614283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&lt;-1115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4395423" y="3530273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&lt;-1115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395423" y="4027351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1116-&gt;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 rot="5400000">
            <a:off x="5501996" y="4806813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1116-&gt;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2850702" y="4524884"/>
            <a:ext cx="2578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When certain criteria is met, an alert 1116 is sent to Uploader via </a:t>
            </a:r>
            <a:r>
              <a:rPr lang="en-US" altLang="zh-CN" dirty="0" err="1" smtClean="0"/>
              <a:t>SISServer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26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深度">
  <a:themeElements>
    <a:clrScheme name="深度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深度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深度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深度</Template>
  <TotalTime>1353</TotalTime>
  <Words>525</Words>
  <Application>Microsoft Office PowerPoint</Application>
  <PresentationFormat>宽屏</PresentationFormat>
  <Paragraphs>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华文楷体</vt:lpstr>
      <vt:lpstr>Arial</vt:lpstr>
      <vt:lpstr>Corbel</vt:lpstr>
      <vt:lpstr>深度</vt:lpstr>
      <vt:lpstr>K2 Multiple sensors</vt:lpstr>
      <vt:lpstr>Create a project by Project Creator</vt:lpstr>
      <vt:lpstr>Message 20: Create Component</vt:lpstr>
      <vt:lpstr>Message 20: Create Component</vt:lpstr>
      <vt:lpstr>Message 20: Create Component</vt:lpstr>
      <vt:lpstr>Message 23: Connect to SISServer</vt:lpstr>
      <vt:lpstr>Message 23: Connect to SISServer</vt:lpstr>
      <vt:lpstr>1115 / 1116: Kinect Reading / Alert</vt:lpstr>
      <vt:lpstr>1115 / 1116: Kinect Reading / Alert</vt:lpstr>
      <vt:lpstr>1115 / 1116: Kinect Reading / Alert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K2 Multiple sensors</dc:title>
  <dc:creator>Dexter Chen</dc:creator>
  <cp:lastModifiedBy>Dexter Chen</cp:lastModifiedBy>
  <cp:revision>27</cp:revision>
  <dcterms:created xsi:type="dcterms:W3CDTF">2014-10-28T21:04:34Z</dcterms:created>
  <dcterms:modified xsi:type="dcterms:W3CDTF">2014-11-13T02:37:22Z</dcterms:modified>
</cp:coreProperties>
</file>