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717E1C-354B-4827-9B17-2335ACD4F19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6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90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82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3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88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995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386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1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67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7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7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6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5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012CB4-CC31-4478-BACC-FE1ECD69972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CB82CE-0D6E-4F51-B8FC-AA61D726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794128"/>
            <a:ext cx="6815669" cy="1574714"/>
          </a:xfrm>
        </p:spPr>
        <p:txBody>
          <a:bodyPr/>
          <a:lstStyle/>
          <a:p>
            <a:r>
              <a:rPr lang="en-US" dirty="0" smtClean="0"/>
              <a:t>Web Interface for Health Care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Priyanka Walke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4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Redesigning the Users database in order to accommodate various attributes as shown below.</a:t>
            </a:r>
          </a:p>
          <a:p>
            <a:r>
              <a:rPr lang="en-US" dirty="0" smtClean="0"/>
              <a:t>User table schema:</a:t>
            </a:r>
          </a:p>
          <a:p>
            <a:r>
              <a:rPr lang="en-US" dirty="0" smtClean="0"/>
              <a:t>Id, </a:t>
            </a:r>
            <a:r>
              <a:rPr lang="en-US" dirty="0" err="1" smtClean="0"/>
              <a:t>first_name</a:t>
            </a:r>
            <a:r>
              <a:rPr lang="en-US" dirty="0" smtClean="0"/>
              <a:t>, </a:t>
            </a:r>
            <a:r>
              <a:rPr lang="en-US" dirty="0" err="1" smtClean="0"/>
              <a:t>last_name</a:t>
            </a:r>
            <a:r>
              <a:rPr lang="en-US" dirty="0" smtClean="0"/>
              <a:t>, email, date, </a:t>
            </a:r>
            <a:r>
              <a:rPr lang="en-US" dirty="0" smtClean="0">
                <a:solidFill>
                  <a:schemeClr val="accent1"/>
                </a:solidFill>
              </a:rPr>
              <a:t>SPO2DataStream</a:t>
            </a:r>
            <a:r>
              <a:rPr lang="en-US" dirty="0" smtClean="0"/>
              <a:t>, Systolic, Diastolic, Pulse, </a:t>
            </a:r>
            <a:r>
              <a:rPr lang="en-US" dirty="0" err="1" smtClean="0">
                <a:solidFill>
                  <a:srgbClr val="7030A0"/>
                </a:solidFill>
              </a:rPr>
              <a:t>BloodPressureDataStream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DateTimeBP</a:t>
            </a:r>
            <a:r>
              <a:rPr lang="en-US" dirty="0" smtClean="0">
                <a:solidFill>
                  <a:srgbClr val="7030A0"/>
                </a:solidFill>
              </a:rPr>
              <a:t>, DateTimeSPO2, </a:t>
            </a:r>
            <a:r>
              <a:rPr lang="en-US" dirty="0" err="1" smtClean="0">
                <a:solidFill>
                  <a:srgbClr val="7030A0"/>
                </a:solidFill>
              </a:rPr>
              <a:t>EKGDataStream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DateTimeEKG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TemperatureDataStream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DateTimeTemperature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9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Scenarios </a:t>
            </a:r>
            <a:r>
              <a:rPr lang="en-US" dirty="0"/>
              <a:t>(Continued…)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Web Interface will allow the users to view the patient data &amp; also search for the data based upon different search criteria’s such as </a:t>
            </a:r>
            <a:r>
              <a:rPr lang="en-US" dirty="0"/>
              <a:t>Blood Pressure, Blood Sugar, </a:t>
            </a:r>
            <a:r>
              <a:rPr lang="en-US" dirty="0" smtClean="0"/>
              <a:t>EKG, SPO2 etc.</a:t>
            </a:r>
          </a:p>
          <a:p>
            <a:r>
              <a:rPr lang="en-US" dirty="0" smtClean="0"/>
              <a:t>It will also allow update operation on the data.</a:t>
            </a:r>
          </a:p>
          <a:p>
            <a:r>
              <a:rPr lang="en-US" dirty="0" smtClean="0"/>
              <a:t>Huge </a:t>
            </a:r>
            <a:r>
              <a:rPr lang="en-US" dirty="0" err="1" smtClean="0"/>
              <a:t>DataStreams</a:t>
            </a:r>
            <a:r>
              <a:rPr lang="en-US" dirty="0" smtClean="0"/>
              <a:t> in case of EKG or temperature would be stored in a file and a link to that file would be incorporated as an entry in the respective database field.</a:t>
            </a:r>
          </a:p>
          <a:p>
            <a:r>
              <a:rPr lang="en-US" dirty="0" smtClean="0"/>
              <a:t>This Web Interface would be accessible under the </a:t>
            </a:r>
            <a:r>
              <a:rPr lang="en-US" dirty="0" err="1" smtClean="0"/>
              <a:t>chronobot</a:t>
            </a:r>
            <a:r>
              <a:rPr lang="en-US" dirty="0" smtClean="0"/>
              <a:t> subdirectory of the </a:t>
            </a:r>
            <a:r>
              <a:rPr lang="en-US" dirty="0" err="1" smtClean="0"/>
              <a:t>ipage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7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338268"/>
            <a:ext cx="9601196" cy="798542"/>
          </a:xfrm>
        </p:spPr>
        <p:txBody>
          <a:bodyPr/>
          <a:lstStyle/>
          <a:p>
            <a:r>
              <a:rPr lang="en-US" dirty="0" smtClean="0"/>
              <a:t>System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41070"/>
            <a:ext cx="9601196" cy="33640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Web interface that connects to the Health Care Database &amp; displays the health information of the patients.</a:t>
            </a:r>
          </a:p>
          <a:p>
            <a:r>
              <a:rPr lang="en-US" dirty="0" smtClean="0"/>
              <a:t>It would allow the users to fetch / update the patients health data from the Health Care Database by providing a search feature based on the </a:t>
            </a:r>
            <a:r>
              <a:rPr lang="en-US" dirty="0"/>
              <a:t>Database </a:t>
            </a:r>
            <a:r>
              <a:rPr lang="en-US" dirty="0" smtClean="0"/>
              <a:t>attributes like Blood Pressure, Blood Sugar, EKG or SPO2.</a:t>
            </a:r>
          </a:p>
          <a:p>
            <a:r>
              <a:rPr lang="en-US" dirty="0" smtClean="0"/>
              <a:t>The Health Care Database will also be accessible from the Online Health Care Monitor which can receive messages from &amp; send messages to the Local Health Care System.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0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634" y="904775"/>
            <a:ext cx="1684421" cy="10202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30265" y="1087655"/>
            <a:ext cx="125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Health Care Database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9819" y="904775"/>
            <a:ext cx="1503145" cy="10202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0450" y="1087655"/>
            <a:ext cx="98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Web     Interface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62236" y="904775"/>
            <a:ext cx="1945907" cy="10202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02866" y="1087655"/>
            <a:ext cx="153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Health Care Monitor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06240" y="2829827"/>
            <a:ext cx="2954956" cy="3089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33499" y="3118585"/>
            <a:ext cx="2310063" cy="24815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12632" y="3220520"/>
            <a:ext cx="1953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Processor</a:t>
            </a:r>
          </a:p>
          <a:p>
            <a:r>
              <a:rPr lang="en-US" dirty="0" smtClean="0"/>
              <a:t>Uploader</a:t>
            </a:r>
          </a:p>
          <a:p>
            <a:r>
              <a:rPr lang="en-US" dirty="0" smtClean="0"/>
              <a:t>Blood Pressure</a:t>
            </a:r>
          </a:p>
          <a:p>
            <a:r>
              <a:rPr lang="en-US" dirty="0" smtClean="0"/>
              <a:t>Blood Sugar</a:t>
            </a:r>
          </a:p>
          <a:p>
            <a:r>
              <a:rPr lang="en-US" dirty="0" smtClean="0"/>
              <a:t>EKG</a:t>
            </a:r>
          </a:p>
          <a:p>
            <a:r>
              <a:rPr lang="en-US" dirty="0" smtClean="0"/>
              <a:t>General Health</a:t>
            </a:r>
          </a:p>
          <a:p>
            <a:r>
              <a:rPr lang="en-US" dirty="0" smtClean="0"/>
              <a:t>SPO2</a:t>
            </a:r>
          </a:p>
          <a:p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42686" y="3445844"/>
            <a:ext cx="1126155" cy="66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77441" y="3545993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89493" y="3368842"/>
            <a:ext cx="1445394" cy="664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24248" y="3468991"/>
            <a:ext cx="123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62236" y="2327232"/>
            <a:ext cx="100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messages</a:t>
            </a:r>
            <a:endParaRPr lang="en-US" dirty="0"/>
          </a:p>
        </p:txBody>
      </p:sp>
      <p:cxnSp>
        <p:nvCxnSpPr>
          <p:cNvPr id="21" name="Straight Connector 20"/>
          <p:cNvCxnSpPr>
            <a:stCxn id="11" idx="3"/>
          </p:cNvCxnSpPr>
          <p:nvPr/>
        </p:nvCxnSpPr>
        <p:spPr>
          <a:xfrm flipV="1">
            <a:off x="3368841" y="3777915"/>
            <a:ext cx="83739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 flipV="1">
            <a:off x="7170821" y="3700914"/>
            <a:ext cx="1018672" cy="24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27621" y="2389175"/>
            <a:ext cx="251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Health Care System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161196" y="1776047"/>
            <a:ext cx="701040" cy="1040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229376" y="1959727"/>
            <a:ext cx="769219" cy="1158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3"/>
            <a:endCxn id="2" idx="1"/>
          </p:cNvCxnSpPr>
          <p:nvPr/>
        </p:nvCxnSpPr>
        <p:spPr>
          <a:xfrm>
            <a:off x="3262964" y="1414914"/>
            <a:ext cx="16266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62823" y="1318661"/>
            <a:ext cx="1299413" cy="176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76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53185"/>
            <a:ext cx="9601196" cy="3318936"/>
          </a:xfrm>
        </p:spPr>
        <p:txBody>
          <a:bodyPr/>
          <a:lstStyle/>
          <a:p>
            <a:r>
              <a:rPr lang="en-US" dirty="0" smtClean="0"/>
              <a:t>The Online Health Care Monitor accepts the User Profile &amp; sends </a:t>
            </a:r>
            <a:r>
              <a:rPr lang="en-US" dirty="0" err="1" smtClean="0"/>
              <a:t>Msg</a:t>
            </a:r>
            <a:r>
              <a:rPr lang="en-US" dirty="0" smtClean="0"/>
              <a:t> 45 (User profile such as Name, Age, Sex, Height, Weight &amp; Medical Conditions) to the Uploader &amp; the Monitors.</a:t>
            </a:r>
          </a:p>
          <a:p>
            <a:r>
              <a:rPr lang="en-US" dirty="0" smtClean="0"/>
              <a:t>The Sensors send </a:t>
            </a:r>
            <a:r>
              <a:rPr lang="en-US" dirty="0" err="1" smtClean="0"/>
              <a:t>Msg</a:t>
            </a:r>
            <a:r>
              <a:rPr lang="en-US" dirty="0" smtClean="0"/>
              <a:t> 30 (Sensor Data) to the Input Processor which passes the data &amp; extracts the vital signals. It produces </a:t>
            </a:r>
            <a:r>
              <a:rPr lang="en-US" dirty="0" err="1" smtClean="0"/>
              <a:t>Msg</a:t>
            </a:r>
            <a:r>
              <a:rPr lang="en-US" dirty="0" smtClean="0"/>
              <a:t> 31 (Blood Pressure reading for Blood Pressure Monitor), </a:t>
            </a:r>
            <a:r>
              <a:rPr lang="en-US" dirty="0" err="1" smtClean="0"/>
              <a:t>Msg</a:t>
            </a:r>
            <a:r>
              <a:rPr lang="en-US" dirty="0" smtClean="0"/>
              <a:t> 33 (SPO2 reading for the SPO2 Monitor) &amp; </a:t>
            </a:r>
            <a:r>
              <a:rPr lang="en-US" dirty="0" err="1" smtClean="0"/>
              <a:t>Msg</a:t>
            </a:r>
            <a:r>
              <a:rPr lang="en-US" dirty="0" smtClean="0"/>
              <a:t> 35 (EKG reading for the EKG Monitor).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7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(Continued…)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Blood Pressure Monitor receives </a:t>
            </a:r>
            <a:r>
              <a:rPr lang="en-US" dirty="0" err="1" smtClean="0"/>
              <a:t>Msg</a:t>
            </a:r>
            <a:r>
              <a:rPr lang="en-US" dirty="0" smtClean="0"/>
              <a:t> 31 from the Input Processor &amp; checks for abnormality. It performs an initial check if the High Blood Pressure reading is above 130 or not. If so, it generates an alert by sending </a:t>
            </a:r>
            <a:r>
              <a:rPr lang="en-US" dirty="0" err="1" smtClean="0"/>
              <a:t>Msg</a:t>
            </a:r>
            <a:r>
              <a:rPr lang="en-US" dirty="0" smtClean="0"/>
              <a:t> 32 (Blood Pressure alert) for the GUI which displays the vital signals. </a:t>
            </a:r>
          </a:p>
          <a:p>
            <a:r>
              <a:rPr lang="en-US" dirty="0" smtClean="0"/>
              <a:t>The Blood Pressure Monitor accepts </a:t>
            </a:r>
            <a:r>
              <a:rPr lang="en-US" dirty="0" err="1" smtClean="0"/>
              <a:t>Msg</a:t>
            </a:r>
            <a:r>
              <a:rPr lang="en-US" dirty="0" smtClean="0"/>
              <a:t> 45 &amp; 31 &amp; produces </a:t>
            </a:r>
            <a:r>
              <a:rPr lang="en-US" dirty="0" err="1" smtClean="0"/>
              <a:t>Msg</a:t>
            </a:r>
            <a:r>
              <a:rPr lang="en-US" dirty="0" smtClean="0"/>
              <a:t> 32.</a:t>
            </a:r>
          </a:p>
          <a:p>
            <a:r>
              <a:rPr lang="en-US" dirty="0" smtClean="0"/>
              <a:t>The Blood Pressure Monitor sends </a:t>
            </a:r>
            <a:r>
              <a:rPr lang="en-US" dirty="0" err="1" smtClean="0"/>
              <a:t>Msg</a:t>
            </a:r>
            <a:r>
              <a:rPr lang="en-US" dirty="0" smtClean="0"/>
              <a:t> 32 (Blood Pressure alert)  to the Uploader which uploads the data to the Health Care Database. </a:t>
            </a:r>
          </a:p>
          <a:p>
            <a:r>
              <a:rPr lang="en-US" dirty="0" smtClean="0"/>
              <a:t>The GUI accepts </a:t>
            </a:r>
            <a:r>
              <a:rPr lang="en-US" dirty="0" err="1" smtClean="0"/>
              <a:t>Msg</a:t>
            </a:r>
            <a:r>
              <a:rPr lang="en-US" dirty="0" smtClean="0"/>
              <a:t> 32, 34, 36, 38 &amp; produces </a:t>
            </a:r>
            <a:r>
              <a:rPr lang="en-US" dirty="0" err="1" smtClean="0"/>
              <a:t>Msg</a:t>
            </a:r>
            <a:r>
              <a:rPr lang="en-US" dirty="0" smtClean="0"/>
              <a:t> 20 &amp; 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6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for specific message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7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6331" y="1597793"/>
            <a:ext cx="10679231" cy="4446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8147" y="1873923"/>
            <a:ext cx="51880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Msg</a:t>
            </a:r>
            <a:r>
              <a:rPr lang="en-US" dirty="0"/>
              <a:t>&gt;</a:t>
            </a:r>
          </a:p>
          <a:p>
            <a:r>
              <a:rPr lang="en-US" dirty="0"/>
              <a:t>&lt;Head&gt;</a:t>
            </a:r>
          </a:p>
          <a:p>
            <a:r>
              <a:rPr lang="en-US" dirty="0"/>
              <a:t>&lt;</a:t>
            </a:r>
            <a:r>
              <a:rPr lang="en-US" dirty="0" err="1"/>
              <a:t>MsgID</a:t>
            </a:r>
            <a:r>
              <a:rPr lang="en-US" dirty="0"/>
              <a:t>&gt;31&lt;/</a:t>
            </a:r>
            <a:r>
              <a:rPr lang="en-US" dirty="0" err="1"/>
              <a:t>MsgID</a:t>
            </a:r>
            <a:r>
              <a:rPr lang="en-US" dirty="0"/>
              <a:t>&gt;</a:t>
            </a:r>
          </a:p>
          <a:p>
            <a:r>
              <a:rPr lang="en-US" dirty="0"/>
              <a:t>&lt;Description&gt;Blood Pressure Reading&lt;/Description&gt;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r>
              <a:rPr lang="en-US" dirty="0"/>
              <a:t>&lt;Item&gt;</a:t>
            </a:r>
          </a:p>
          <a:p>
            <a:r>
              <a:rPr lang="en-US" dirty="0"/>
              <a:t>&lt;Key&gt;Systolic&lt;/Key&gt;</a:t>
            </a:r>
          </a:p>
          <a:p>
            <a:r>
              <a:rPr lang="en-US" dirty="0"/>
              <a:t>&lt;Value&gt;114&lt;/Value&gt;</a:t>
            </a:r>
          </a:p>
          <a:p>
            <a:r>
              <a:rPr lang="en-US" dirty="0"/>
              <a:t>&lt;/Item&gt;</a:t>
            </a:r>
          </a:p>
          <a:p>
            <a:r>
              <a:rPr lang="en-US" dirty="0"/>
              <a:t>&lt;Item&gt;</a:t>
            </a:r>
          </a:p>
          <a:p>
            <a:r>
              <a:rPr lang="en-US" dirty="0"/>
              <a:t>&lt;Key&gt;Diastolic&lt;/Key&gt;</a:t>
            </a:r>
          </a:p>
          <a:p>
            <a:r>
              <a:rPr lang="en-US" dirty="0"/>
              <a:t>&lt;Value&gt;61&lt;/Value&gt;</a:t>
            </a:r>
          </a:p>
          <a:p>
            <a:r>
              <a:rPr lang="en-US" dirty="0"/>
              <a:t>&lt;/Item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3937" y="1873923"/>
            <a:ext cx="3522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&lt;Item&gt;</a:t>
            </a:r>
          </a:p>
          <a:p>
            <a:r>
              <a:rPr lang="en-US" dirty="0" smtClean="0"/>
              <a:t>&lt;Key&gt;Pulse&lt;/Key&gt;</a:t>
            </a:r>
          </a:p>
          <a:p>
            <a:r>
              <a:rPr lang="en-US" dirty="0" smtClean="0"/>
              <a:t>&lt;Value&gt;75&lt;/Value&gt;</a:t>
            </a:r>
          </a:p>
          <a:p>
            <a:r>
              <a:rPr lang="en-US" dirty="0" smtClean="0"/>
              <a:t>&lt;/Item&gt;</a:t>
            </a:r>
          </a:p>
          <a:p>
            <a:r>
              <a:rPr lang="en-US" dirty="0" smtClean="0"/>
              <a:t>&lt;Item&gt;</a:t>
            </a:r>
          </a:p>
          <a:p>
            <a:r>
              <a:rPr lang="en-US" dirty="0" smtClean="0"/>
              <a:t>&lt;Key&gt;</a:t>
            </a:r>
            <a:r>
              <a:rPr lang="en-US" dirty="0" err="1" smtClean="0"/>
              <a:t>DateTime</a:t>
            </a:r>
            <a:r>
              <a:rPr lang="en-US" dirty="0" smtClean="0"/>
              <a:t>&lt;/Key&gt;</a:t>
            </a:r>
          </a:p>
          <a:p>
            <a:r>
              <a:rPr lang="en-US" dirty="0" smtClean="0"/>
              <a:t>&lt;Value&gt;2010-03-16 15:05:10.00000843&lt;/Value&gt;</a:t>
            </a:r>
          </a:p>
          <a:p>
            <a:r>
              <a:rPr lang="en-US" dirty="0" smtClean="0"/>
              <a:t>&lt;/Item&gt;</a:t>
            </a:r>
          </a:p>
          <a:p>
            <a:r>
              <a:rPr lang="en-US" dirty="0" smtClean="0"/>
              <a:t>&lt;/Body&gt;</a:t>
            </a:r>
          </a:p>
          <a:p>
            <a:r>
              <a:rPr lang="en-US" dirty="0" smtClean="0"/>
              <a:t>&lt;/</a:t>
            </a:r>
            <a:r>
              <a:rPr lang="en-US" dirty="0" err="1" smtClean="0"/>
              <a:t>Msg</a:t>
            </a:r>
            <a:r>
              <a:rPr lang="en-US" dirty="0" smtClean="0"/>
              <a:t>&gt;</a:t>
            </a:r>
          </a:p>
          <a:p>
            <a:endParaRPr lang="en-US" dirty="0"/>
          </a:p>
        </p:txBody>
      </p:sp>
      <p:cxnSp>
        <p:nvCxnSpPr>
          <p:cNvPr id="9" name="Straight Connector 8"/>
          <p:cNvCxnSpPr>
            <a:stCxn id="5" idx="0"/>
            <a:endCxn id="5" idx="2"/>
          </p:cNvCxnSpPr>
          <p:nvPr/>
        </p:nvCxnSpPr>
        <p:spPr>
          <a:xfrm>
            <a:off x="6075947" y="1597793"/>
            <a:ext cx="0" cy="44468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8704" y="734781"/>
            <a:ext cx="3994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XML for </a:t>
            </a:r>
            <a:r>
              <a:rPr lang="en-US" sz="4400" dirty="0" err="1" smtClean="0"/>
              <a:t>Msg</a:t>
            </a:r>
            <a:r>
              <a:rPr lang="en-US" sz="4400" dirty="0" smtClean="0"/>
              <a:t> 31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850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6331" y="1597793"/>
            <a:ext cx="10679231" cy="4446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2130" y="1710294"/>
            <a:ext cx="51880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Msg</a:t>
            </a:r>
            <a:r>
              <a:rPr lang="en-US" dirty="0"/>
              <a:t>&gt;</a:t>
            </a:r>
          </a:p>
          <a:p>
            <a:r>
              <a:rPr lang="en-US" dirty="0"/>
              <a:t>&lt;Head&gt;</a:t>
            </a:r>
          </a:p>
          <a:p>
            <a:r>
              <a:rPr lang="en-US" dirty="0"/>
              <a:t>&lt;</a:t>
            </a:r>
            <a:r>
              <a:rPr lang="en-US" dirty="0" err="1"/>
              <a:t>MsgID</a:t>
            </a:r>
            <a:r>
              <a:rPr lang="en-US" dirty="0"/>
              <a:t>&gt;32&lt;/</a:t>
            </a:r>
            <a:r>
              <a:rPr lang="en-US" dirty="0" err="1"/>
              <a:t>MsgID</a:t>
            </a:r>
            <a:r>
              <a:rPr lang="en-US" dirty="0"/>
              <a:t>&gt;</a:t>
            </a:r>
          </a:p>
          <a:p>
            <a:r>
              <a:rPr lang="en-US" dirty="0"/>
              <a:t>&lt;Description&gt;Blood Pressure Alert&lt;/Description&gt;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r>
              <a:rPr lang="en-US" dirty="0"/>
              <a:t>&lt;Item&gt;</a:t>
            </a:r>
          </a:p>
          <a:p>
            <a:r>
              <a:rPr lang="en-US" dirty="0"/>
              <a:t>&lt;Key&gt;Diagnosis&lt;/Key&gt;</a:t>
            </a:r>
          </a:p>
          <a:p>
            <a:r>
              <a:rPr lang="en-US" dirty="0"/>
              <a:t>&lt;Value&gt;Severe&lt;/Value&gt;</a:t>
            </a:r>
          </a:p>
          <a:p>
            <a:r>
              <a:rPr lang="en-US" dirty="0"/>
              <a:t>&lt;/Item&gt;</a:t>
            </a:r>
          </a:p>
          <a:p>
            <a:r>
              <a:rPr lang="en-US" dirty="0"/>
              <a:t>&lt;Item&gt;</a:t>
            </a:r>
          </a:p>
          <a:p>
            <a:r>
              <a:rPr lang="en-US" dirty="0"/>
              <a:t>&lt;Key&gt;Suggestions&lt;/Key&gt;</a:t>
            </a:r>
          </a:p>
          <a:p>
            <a:r>
              <a:rPr lang="en-US" dirty="0"/>
              <a:t>&lt;Value&gt;See doctor immediately&lt;/Value&gt;</a:t>
            </a:r>
          </a:p>
          <a:p>
            <a:r>
              <a:rPr lang="en-US" dirty="0"/>
              <a:t>&lt;/Item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5297" y="1613920"/>
            <a:ext cx="4052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&lt;Item&gt;</a:t>
            </a:r>
          </a:p>
          <a:p>
            <a:r>
              <a:rPr lang="en-US" dirty="0" smtClean="0"/>
              <a:t>&lt;Key&gt;Systolic&lt;/Key&gt;</a:t>
            </a:r>
          </a:p>
          <a:p>
            <a:r>
              <a:rPr lang="en-US" dirty="0" smtClean="0"/>
              <a:t>&lt;Value&gt;114&lt;/Value&gt;</a:t>
            </a:r>
          </a:p>
          <a:p>
            <a:r>
              <a:rPr lang="en-US" dirty="0" smtClean="0"/>
              <a:t>&lt;/Item&gt;</a:t>
            </a:r>
          </a:p>
          <a:p>
            <a:r>
              <a:rPr lang="en-US" dirty="0"/>
              <a:t>&lt;Item&gt;</a:t>
            </a:r>
          </a:p>
          <a:p>
            <a:r>
              <a:rPr lang="en-US" dirty="0"/>
              <a:t>&lt;Key&gt;Diastolic&lt;/Key&gt;</a:t>
            </a:r>
          </a:p>
          <a:p>
            <a:r>
              <a:rPr lang="en-US" dirty="0"/>
              <a:t>&lt;Value&gt;61&lt;/Value&gt;</a:t>
            </a:r>
          </a:p>
          <a:p>
            <a:r>
              <a:rPr lang="en-US" dirty="0"/>
              <a:t>&lt;/Item&gt;</a:t>
            </a:r>
          </a:p>
          <a:p>
            <a:r>
              <a:rPr lang="en-US" dirty="0"/>
              <a:t>&lt;Item&gt;</a:t>
            </a:r>
          </a:p>
          <a:p>
            <a:r>
              <a:rPr lang="en-US" dirty="0"/>
              <a:t>&lt;Key&gt;Pulse&lt;/Key&gt;</a:t>
            </a:r>
          </a:p>
          <a:p>
            <a:r>
              <a:rPr lang="en-US" dirty="0"/>
              <a:t>&lt;Value&gt;75&lt;/Value&gt;</a:t>
            </a:r>
          </a:p>
          <a:p>
            <a:r>
              <a:rPr lang="en-US" dirty="0"/>
              <a:t>&lt;/Item&gt;</a:t>
            </a:r>
          </a:p>
          <a:p>
            <a:r>
              <a:rPr lang="en-US" dirty="0"/>
              <a:t>&lt;Item&gt;</a:t>
            </a:r>
          </a:p>
          <a:p>
            <a:r>
              <a:rPr lang="en-US" dirty="0"/>
              <a:t>&lt;Key&gt;Alert Type&lt;/Key&gt;</a:t>
            </a:r>
          </a:p>
          <a:p>
            <a:r>
              <a:rPr lang="en-US" dirty="0"/>
              <a:t>&lt;Value&gt;Blood Pressure Alert&lt;/Value&gt;</a:t>
            </a:r>
          </a:p>
          <a:p>
            <a:r>
              <a:rPr lang="en-US" dirty="0"/>
              <a:t>&lt;/Item&gt;</a:t>
            </a:r>
          </a:p>
        </p:txBody>
      </p:sp>
      <p:cxnSp>
        <p:nvCxnSpPr>
          <p:cNvPr id="9" name="Straight Connector 8"/>
          <p:cNvCxnSpPr>
            <a:stCxn id="5" idx="0"/>
            <a:endCxn id="5" idx="2"/>
          </p:cNvCxnSpPr>
          <p:nvPr/>
        </p:nvCxnSpPr>
        <p:spPr>
          <a:xfrm>
            <a:off x="6075947" y="1597793"/>
            <a:ext cx="0" cy="44468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8704" y="734781"/>
            <a:ext cx="3994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XML for </a:t>
            </a:r>
            <a:r>
              <a:rPr lang="en-US" sz="4400" dirty="0" err="1" smtClean="0"/>
              <a:t>Msg</a:t>
            </a:r>
            <a:r>
              <a:rPr lang="en-US" sz="4400" dirty="0" smtClean="0"/>
              <a:t> 32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6787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6331" y="1597793"/>
            <a:ext cx="10679231" cy="4446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&lt;Item&gt;</a:t>
            </a:r>
          </a:p>
          <a:p>
            <a:r>
              <a:rPr lang="en-US"/>
              <a:t>&lt;Key&gt;Name&lt;/Key&gt;</a:t>
            </a:r>
          </a:p>
          <a:p>
            <a:r>
              <a:rPr lang="en-US"/>
              <a:t>&lt;Value&gt;g3 Blood Pressure Monitor&lt;/Value&gt;</a:t>
            </a:r>
          </a:p>
          <a:p>
            <a:r>
              <a:rPr lang="en-US"/>
              <a:t>&lt;/Item&gt;</a:t>
            </a:r>
          </a:p>
          <a:p>
            <a:r>
              <a:rPr lang="en-US"/>
              <a:t>&lt;Item&gt;</a:t>
            </a:r>
          </a:p>
          <a:p>
            <a:r>
              <a:rPr lang="en-US"/>
              <a:t>&lt;Key&gt;DateTime&lt;/Key&gt;</a:t>
            </a:r>
          </a:p>
          <a:p>
            <a:r>
              <a:rPr lang="en-US"/>
              <a:t>&lt;Value&gt;Sat Feb 27 18:10:20 EST 2010&lt;/Value&gt;</a:t>
            </a:r>
          </a:p>
          <a:p>
            <a:r>
              <a:rPr lang="en-US"/>
              <a:t>&lt;/Item&gt;</a:t>
            </a:r>
          </a:p>
          <a:p>
            <a:r>
              <a:rPr lang="en-US"/>
              <a:t>&lt;/Body&gt;</a:t>
            </a:r>
          </a:p>
          <a:p>
            <a:r>
              <a:rPr lang="en-US"/>
              <a:t>&lt;/Msg&gt;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901" y="1729423"/>
            <a:ext cx="4052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&lt;Item&gt;</a:t>
            </a:r>
          </a:p>
          <a:p>
            <a:r>
              <a:rPr lang="en-US" dirty="0"/>
              <a:t>&lt;Key&gt;Name&lt;/Key&gt;</a:t>
            </a:r>
          </a:p>
          <a:p>
            <a:r>
              <a:rPr lang="en-US" dirty="0"/>
              <a:t>&lt;Value&gt;g3 Blood Pressure Monitor&lt;/Value&gt;</a:t>
            </a:r>
          </a:p>
          <a:p>
            <a:r>
              <a:rPr lang="en-US" dirty="0"/>
              <a:t>&lt;/Item&gt;</a:t>
            </a:r>
          </a:p>
          <a:p>
            <a:r>
              <a:rPr lang="en-US" dirty="0"/>
              <a:t>&lt;Item&gt;</a:t>
            </a:r>
          </a:p>
          <a:p>
            <a:r>
              <a:rPr lang="en-US" dirty="0"/>
              <a:t>&lt;Key&gt;</a:t>
            </a:r>
            <a:r>
              <a:rPr lang="en-US" dirty="0" err="1"/>
              <a:t>DateTime</a:t>
            </a:r>
            <a:r>
              <a:rPr lang="en-US" dirty="0"/>
              <a:t>&lt;/Key&gt;</a:t>
            </a:r>
          </a:p>
          <a:p>
            <a:r>
              <a:rPr lang="en-US" dirty="0"/>
              <a:t>&lt;Value&gt;Sat Feb 27 18:10:20 EST 2010&lt;/Value&gt;</a:t>
            </a:r>
          </a:p>
          <a:p>
            <a:r>
              <a:rPr lang="en-US" dirty="0"/>
              <a:t>&lt;/Item&gt;</a:t>
            </a:r>
          </a:p>
          <a:p>
            <a:r>
              <a:rPr lang="en-US" dirty="0"/>
              <a:t>&lt;/Body&gt;</a:t>
            </a:r>
          </a:p>
          <a:p>
            <a:r>
              <a:rPr lang="en-US" dirty="0"/>
              <a:t>&lt;/</a:t>
            </a:r>
            <a:r>
              <a:rPr lang="en-US" dirty="0" err="1"/>
              <a:t>Msg</a:t>
            </a:r>
            <a:r>
              <a:rPr lang="en-US" dirty="0"/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6198" y="734781"/>
            <a:ext cx="741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XML for </a:t>
            </a:r>
            <a:r>
              <a:rPr lang="en-US" sz="4400" dirty="0" err="1" smtClean="0"/>
              <a:t>Msg</a:t>
            </a:r>
            <a:r>
              <a:rPr lang="en-US" sz="4400" dirty="0" smtClean="0"/>
              <a:t> 32 </a:t>
            </a:r>
            <a:r>
              <a:rPr lang="en-US" sz="4400" dirty="0" smtClean="0"/>
              <a:t>(Continued…)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32307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</TotalTime>
  <Words>820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Web Interface for Health Care Database</vt:lpstr>
      <vt:lpstr>System Description</vt:lpstr>
      <vt:lpstr>PowerPoint Presentation</vt:lpstr>
      <vt:lpstr>Messages</vt:lpstr>
      <vt:lpstr>Messages (Continued…)</vt:lpstr>
      <vt:lpstr>XML for specific message instances</vt:lpstr>
      <vt:lpstr>PowerPoint Presentation</vt:lpstr>
      <vt:lpstr>PowerPoint Presentation</vt:lpstr>
      <vt:lpstr>PowerPoint Presentation</vt:lpstr>
      <vt:lpstr>Scenarios</vt:lpstr>
      <vt:lpstr>Scenarios (Continued…)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 Stone 1</dc:title>
  <dc:creator>Priyanka Walke</dc:creator>
  <cp:lastModifiedBy>Priyanka Walke</cp:lastModifiedBy>
  <cp:revision>36</cp:revision>
  <dcterms:created xsi:type="dcterms:W3CDTF">2014-10-30T01:55:01Z</dcterms:created>
  <dcterms:modified xsi:type="dcterms:W3CDTF">2014-10-30T04:56:30Z</dcterms:modified>
</cp:coreProperties>
</file>