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sldIdLst>
    <p:sldId id="256" r:id="rId2"/>
    <p:sldId id="262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FC34-6ACB-4470-8A1B-C43E39D1DB8D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5BB7-96BF-431D-B15A-2662C176038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07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FC34-6ACB-4470-8A1B-C43E39D1DB8D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5BB7-96BF-431D-B15A-2662C1760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626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FC34-6ACB-4470-8A1B-C43E39D1DB8D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5BB7-96BF-431D-B15A-2662C1760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84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FC34-6ACB-4470-8A1B-C43E39D1DB8D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5BB7-96BF-431D-B15A-2662C1760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22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FC34-6ACB-4470-8A1B-C43E39D1DB8D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5BB7-96BF-431D-B15A-2662C176038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4306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FC34-6ACB-4470-8A1B-C43E39D1DB8D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5BB7-96BF-431D-B15A-2662C1760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609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FC34-6ACB-4470-8A1B-C43E39D1DB8D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5BB7-96BF-431D-B15A-2662C1760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24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FC34-6ACB-4470-8A1B-C43E39D1DB8D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5BB7-96BF-431D-B15A-2662C1760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526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FC34-6ACB-4470-8A1B-C43E39D1DB8D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5BB7-96BF-431D-B15A-2662C1760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20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946FC34-6ACB-4470-8A1B-C43E39D1DB8D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705BB7-96BF-431D-B15A-2662C1760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76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FC34-6ACB-4470-8A1B-C43E39D1DB8D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5BB7-96BF-431D-B15A-2662C1760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6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946FC34-6ACB-4470-8A1B-C43E39D1DB8D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8705BB7-96BF-431D-B15A-2662C176038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62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sg32.xml" TargetMode="External"/><Relationship Id="rId2" Type="http://schemas.openxmlformats.org/officeDocument/2006/relationships/hyperlink" Target="Msg20.x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sg45.xml" TargetMode="External"/><Relationship Id="rId5" Type="http://schemas.openxmlformats.org/officeDocument/2006/relationships/hyperlink" Target="Msg30.xml" TargetMode="External"/><Relationship Id="rId4" Type="http://schemas.openxmlformats.org/officeDocument/2006/relationships/hyperlink" Target="Msg31.x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MileStone1 </a:t>
            </a:r>
            <a:br>
              <a:rPr lang="en-US" dirty="0" smtClean="0"/>
            </a:br>
            <a:r>
              <a:rPr lang="en-US" dirty="0" smtClean="0"/>
              <a:t>Thermometer 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Wei Guo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Help senior citizen form thermometer data, and warning the abnormal thermometer.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34104" y="2414278"/>
            <a:ext cx="462157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Input processor collects sensor data, then sends the </a:t>
            </a:r>
            <a:r>
              <a:rPr lang="en-US" dirty="0" smtClean="0"/>
              <a:t>related </a:t>
            </a:r>
            <a:r>
              <a:rPr lang="en-US" dirty="0" smtClean="0"/>
              <a:t>data to Temperature Monitor.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Temperature Monitor checks condition and sends alert message to server. Server sends the alert message to Uploader.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Uploader should upload the alert message through the Internet. In this case, the uploader also updates the GUI.</a:t>
            </a:r>
          </a:p>
          <a:p>
            <a:endParaRPr lang="en-US" dirty="0" smtClean="0"/>
          </a:p>
          <a:p>
            <a:r>
              <a:rPr lang="en-US" sz="1600" dirty="0" smtClean="0"/>
              <a:t>*Read Files instead of reading the real Thermometer Sensor.</a:t>
            </a:r>
          </a:p>
          <a:p>
            <a:r>
              <a:rPr lang="en-US" sz="1600" dirty="0" smtClean="0"/>
              <a:t>*Upload alert message to GUI instead of putting it to real Internet.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/>
          <a:srcRect l="28930" t="26856" r="26708" b="32848"/>
          <a:stretch/>
        </p:blipFill>
        <p:spPr>
          <a:xfrm>
            <a:off x="1048174" y="2610997"/>
            <a:ext cx="5485930" cy="3114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03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5015443"/>
              </p:ext>
            </p:extLst>
          </p:nvPr>
        </p:nvGraphicFramePr>
        <p:xfrm>
          <a:off x="1204953" y="1737360"/>
          <a:ext cx="3818739" cy="2806573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539955"/>
                <a:gridCol w="2849126"/>
                <a:gridCol w="429658"/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MsgID:20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Description: Create GUI Component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 action="ppaction://hlinkpres?slideindex=1&amp;slidetitle="/>
                        </a:rPr>
                        <a:t>Msg20.xml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219075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Variables: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3825">
                <a:tc gridSpan="3"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Passcode: ****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 err="1">
                          <a:effectLst/>
                        </a:rPr>
                        <a:t>SecurityLevel</a:t>
                      </a:r>
                      <a:r>
                        <a:rPr lang="en-US" sz="1200" dirty="0">
                          <a:effectLst/>
                        </a:rPr>
                        <a:t>: 3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Name: (Name of created Component)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 err="1">
                          <a:effectLst/>
                        </a:rPr>
                        <a:t>SourceCode</a:t>
                      </a:r>
                      <a:r>
                        <a:rPr lang="en-US" sz="1200" dirty="0">
                          <a:effectLst/>
                        </a:rPr>
                        <a:t>: (Source code file name of created Component)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 err="1">
                          <a:effectLst/>
                        </a:rPr>
                        <a:t>InputMsgID</a:t>
                      </a:r>
                      <a:r>
                        <a:rPr lang="en-US" sz="1200" dirty="0">
                          <a:effectLst/>
                        </a:rPr>
                        <a:t> 1: 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 err="1">
                          <a:effectLst/>
                        </a:rPr>
                        <a:t>OutputMsgID</a:t>
                      </a:r>
                      <a:r>
                        <a:rPr lang="en-US" sz="1200" dirty="0">
                          <a:effectLst/>
                        </a:rPr>
                        <a:t> 1: 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Component Description: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4"/>
          <p:cNvSpPr txBox="1">
            <a:spLocks/>
          </p:cNvSpPr>
          <p:nvPr/>
        </p:nvSpPr>
        <p:spPr>
          <a:xfrm>
            <a:off x="5955718" y="1856751"/>
            <a:ext cx="3970479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115767"/>
              </p:ext>
            </p:extLst>
          </p:nvPr>
        </p:nvGraphicFramePr>
        <p:xfrm>
          <a:off x="1200840" y="4588935"/>
          <a:ext cx="3811836" cy="1727581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972018"/>
                <a:gridCol w="1839818"/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MsgID:32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  <a:hlinkClick r:id="rId3" action="ppaction://hlinkpres?slideindex=1&amp;slidetitle="/>
                        </a:rPr>
                        <a:t>Msg32.xml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1907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Variables: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3825">
                <a:tc gridSpan="2"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DataStream (blood pressure data stream)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Alert Type (blood pressure alert type)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Name (name of component generating blood pressure alert)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 err="1">
                          <a:effectLst/>
                        </a:rPr>
                        <a:t>DateTime</a:t>
                      </a:r>
                      <a:r>
                        <a:rPr lang="en-US" sz="1200" dirty="0">
                          <a:effectLst/>
                        </a:rPr>
                        <a:t> (time stamp)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57632"/>
              </p:ext>
            </p:extLst>
          </p:nvPr>
        </p:nvGraphicFramePr>
        <p:xfrm>
          <a:off x="7663334" y="1737522"/>
          <a:ext cx="3746099" cy="1270082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698469"/>
                <a:gridCol w="1344057"/>
                <a:gridCol w="1703573"/>
              </a:tblGrid>
              <a:tr h="4083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MsgID:31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hlinkClick r:id="rId4" action="ppaction://hlinkpres?slideindex=1&amp;slidetitle="/>
                        </a:rPr>
                        <a:t>Msg31.xml</a:t>
                      </a:r>
                      <a:endParaRPr lang="en-US" sz="1200" dirty="0"/>
                    </a:p>
                  </a:txBody>
                  <a:tcPr marL="9525" marR="9525" marT="9525" marB="9525" anchor="ctr"/>
                </a:tc>
              </a:tr>
              <a:tr h="261287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Variables: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0430">
                <a:tc gridSpan="3"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DataStream (blood pressure data stream)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 err="1">
                          <a:effectLst/>
                        </a:rPr>
                        <a:t>DateTime</a:t>
                      </a:r>
                      <a:r>
                        <a:rPr lang="en-US" sz="1200" dirty="0">
                          <a:effectLst/>
                        </a:rPr>
                        <a:t> (time stamp)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303607"/>
              </p:ext>
            </p:extLst>
          </p:nvPr>
        </p:nvGraphicFramePr>
        <p:xfrm>
          <a:off x="5137972" y="1737360"/>
          <a:ext cx="2452649" cy="127889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844187"/>
                <a:gridCol w="1608462"/>
              </a:tblGrid>
              <a:tr h="1330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MsgID:30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hlinkClick r:id="rId5" action="ppaction://hlinkpres?slideindex=1&amp;slidetitle="/>
                        </a:rPr>
                        <a:t>Msg30.xml</a:t>
                      </a:r>
                      <a:endParaRPr lang="en-US" sz="1100" dirty="0"/>
                    </a:p>
                  </a:txBody>
                  <a:tcPr/>
                </a:tc>
              </a:tr>
              <a:tr h="21907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Variables: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3825">
                <a:tc gridSpan="2"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 err="1">
                          <a:effectLst/>
                        </a:rPr>
                        <a:t>SensorType</a:t>
                      </a:r>
                      <a:r>
                        <a:rPr lang="en-US" sz="1200" dirty="0">
                          <a:effectLst/>
                        </a:rPr>
                        <a:t> (Thermometer)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DataStream(Temp)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 err="1">
                          <a:effectLst/>
                        </a:rPr>
                        <a:t>DateTime</a:t>
                      </a:r>
                      <a:r>
                        <a:rPr lang="en-US" sz="1200" dirty="0">
                          <a:effectLst/>
                        </a:rPr>
                        <a:t> (time stamp)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026575"/>
              </p:ext>
            </p:extLst>
          </p:nvPr>
        </p:nvGraphicFramePr>
        <p:xfrm>
          <a:off x="5148989" y="3185443"/>
          <a:ext cx="6242451" cy="3112219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923840"/>
                <a:gridCol w="4318611"/>
              </a:tblGrid>
              <a:tr h="3215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MsgID:45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hlinkClick r:id="rId6" action="ppaction://hlinkpres?slideindex=1&amp;slidetitle="/>
                        </a:rPr>
                        <a:t>Msg45.xml</a:t>
                      </a:r>
                      <a:endParaRPr lang="en-US" sz="1200" dirty="0"/>
                    </a:p>
                  </a:txBody>
                  <a:tcPr/>
                </a:tc>
              </a:tr>
              <a:tr h="18119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Variables: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71970">
                <a:tc gridSpan="2"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 err="1">
                          <a:effectLst/>
                        </a:rPr>
                        <a:t>UserName</a:t>
                      </a:r>
                      <a:r>
                        <a:rPr lang="en-US" sz="1200" dirty="0">
                          <a:effectLst/>
                        </a:rPr>
                        <a:t> (user's name such as "user001")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Sex ("male" or "female")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Age (age in years such as "51")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Weight (weight in pounds such as "167")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Height (height in inches such as "62")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Diabetes ("normal", "</a:t>
                      </a:r>
                      <a:r>
                        <a:rPr lang="en-US" sz="1200" dirty="0" err="1">
                          <a:effectLst/>
                        </a:rPr>
                        <a:t>prediabetic</a:t>
                      </a:r>
                      <a:r>
                        <a:rPr lang="en-US" sz="1200" dirty="0">
                          <a:effectLst/>
                        </a:rPr>
                        <a:t>" or "diabetic")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Heart Disease ("yes" or "no")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Meal ("fasting", "before" or "after")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 err="1">
                          <a:effectLst/>
                        </a:rPr>
                        <a:t>DateTime</a:t>
                      </a:r>
                      <a:r>
                        <a:rPr lang="en-US" sz="1200" dirty="0">
                          <a:effectLst/>
                        </a:rPr>
                        <a:t> (time stamp)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42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GUI </a:t>
            </a:r>
            <a:r>
              <a:rPr lang="en-US" dirty="0"/>
              <a:t>interacts with the user and sends </a:t>
            </a:r>
            <a:r>
              <a:rPr lang="en-US" b="1" dirty="0" err="1"/>
              <a:t>Msg</a:t>
            </a:r>
            <a:r>
              <a:rPr lang="en-US" b="1" dirty="0"/>
              <a:t> 45 </a:t>
            </a:r>
            <a:r>
              <a:rPr lang="en-US" dirty="0"/>
              <a:t>(user profile) containing </a:t>
            </a:r>
            <a:r>
              <a:rPr lang="en-US" dirty="0" err="1"/>
              <a:t>UserName</a:t>
            </a:r>
            <a:r>
              <a:rPr lang="en-US" dirty="0"/>
              <a:t>, Age, Sex, Weight, Height and medical conditions, to Uploader and all Monitors.</a:t>
            </a:r>
          </a:p>
          <a:p>
            <a:r>
              <a:rPr lang="en-US" dirty="0" smtClean="0"/>
              <a:t>Thermometer </a:t>
            </a:r>
            <a:r>
              <a:rPr lang="en-US" dirty="0"/>
              <a:t>sensor sends </a:t>
            </a:r>
            <a:r>
              <a:rPr lang="en-US" b="1" dirty="0" err="1"/>
              <a:t>Msg</a:t>
            </a:r>
            <a:r>
              <a:rPr lang="en-US" b="1" dirty="0"/>
              <a:t> 30</a:t>
            </a:r>
            <a:r>
              <a:rPr lang="en-US" dirty="0"/>
              <a:t> (sensor data input, input file) to </a:t>
            </a:r>
            <a:r>
              <a:rPr lang="en-US" dirty="0" err="1"/>
              <a:t>InputProcessor</a:t>
            </a:r>
            <a:r>
              <a:rPr lang="en-US" dirty="0"/>
              <a:t>, which parses the data. </a:t>
            </a:r>
            <a:endParaRPr lang="en-US" dirty="0" smtClean="0"/>
          </a:p>
          <a:p>
            <a:r>
              <a:rPr lang="en-US" dirty="0" smtClean="0"/>
              <a:t>Input Processor </a:t>
            </a:r>
            <a:r>
              <a:rPr lang="en-US" dirty="0"/>
              <a:t>sends </a:t>
            </a:r>
            <a:r>
              <a:rPr lang="en-US" b="1" dirty="0" err="1"/>
              <a:t>Msg</a:t>
            </a:r>
            <a:r>
              <a:rPr lang="en-US" b="1" dirty="0"/>
              <a:t> 31</a:t>
            </a:r>
            <a:r>
              <a:rPr lang="en-US" dirty="0"/>
              <a:t> (temperature reading) to Temperature Monitor, which checks for abnormality. There will be normal and abnormal states. We check if temperature is over 37.8°C or below 35°C to generate an alert. </a:t>
            </a:r>
            <a:endParaRPr lang="en-US" dirty="0" smtClean="0"/>
          </a:p>
          <a:p>
            <a:r>
              <a:rPr lang="en-US" dirty="0" smtClean="0"/>
              <a:t>Temperature </a:t>
            </a:r>
            <a:r>
              <a:rPr lang="en-US" dirty="0"/>
              <a:t>Monitor sends </a:t>
            </a:r>
            <a:r>
              <a:rPr lang="en-US" b="1" dirty="0" err="1"/>
              <a:t>Msg</a:t>
            </a:r>
            <a:r>
              <a:rPr lang="en-US" b="1" dirty="0"/>
              <a:t> 32 </a:t>
            </a:r>
            <a:r>
              <a:rPr lang="en-US" dirty="0"/>
              <a:t>(temperature alert) to GUI, which displays the data. </a:t>
            </a:r>
            <a:endParaRPr lang="en-US" dirty="0" smtClean="0"/>
          </a:p>
          <a:p>
            <a:r>
              <a:rPr lang="en-US" dirty="0" smtClean="0"/>
              <a:t>Temperature </a:t>
            </a:r>
            <a:r>
              <a:rPr lang="en-US" dirty="0"/>
              <a:t>Monitor sends </a:t>
            </a:r>
            <a:r>
              <a:rPr lang="en-US" b="1" dirty="0" err="1"/>
              <a:t>Msg</a:t>
            </a:r>
            <a:r>
              <a:rPr lang="en-US" b="1" dirty="0"/>
              <a:t> 32 </a:t>
            </a:r>
            <a:r>
              <a:rPr lang="en-US" dirty="0"/>
              <a:t>(temperature alert) to Uploader, which uploads patient's </a:t>
            </a:r>
            <a:r>
              <a:rPr lang="en-US" dirty="0" err="1"/>
              <a:t>UserName</a:t>
            </a:r>
            <a:r>
              <a:rPr lang="en-US" dirty="0"/>
              <a:t> and medical conditions to remote database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lvl="1"/>
            <a:r>
              <a:rPr lang="en-US" sz="1400" i="1" dirty="0" smtClean="0"/>
              <a:t>Input Processor </a:t>
            </a:r>
            <a:r>
              <a:rPr lang="en-US" sz="1400" i="1" dirty="0"/>
              <a:t>accepts </a:t>
            </a:r>
            <a:r>
              <a:rPr lang="en-US" sz="1400" i="1" dirty="0" err="1"/>
              <a:t>Msg</a:t>
            </a:r>
            <a:r>
              <a:rPr lang="en-US" sz="1400" i="1" dirty="0"/>
              <a:t> 30 sensor data input and produces </a:t>
            </a:r>
            <a:r>
              <a:rPr lang="en-US" sz="1400" i="1" dirty="0" err="1"/>
              <a:t>Msg</a:t>
            </a:r>
            <a:r>
              <a:rPr lang="en-US" sz="1400" i="1" dirty="0"/>
              <a:t> </a:t>
            </a:r>
            <a:r>
              <a:rPr lang="en-US" sz="1400" i="1" dirty="0" smtClean="0"/>
              <a:t>31</a:t>
            </a:r>
          </a:p>
          <a:p>
            <a:pPr lvl="1"/>
            <a:r>
              <a:rPr lang="en-US" sz="1400" i="1" dirty="0" smtClean="0"/>
              <a:t>Temperature </a:t>
            </a:r>
            <a:r>
              <a:rPr lang="en-US" sz="1400" i="1" dirty="0"/>
              <a:t>Monitor accepts </a:t>
            </a:r>
            <a:r>
              <a:rPr lang="en-US" sz="1400" i="1" dirty="0" err="1"/>
              <a:t>Msg</a:t>
            </a:r>
            <a:r>
              <a:rPr lang="en-US" sz="1400" i="1" dirty="0"/>
              <a:t> 45 and </a:t>
            </a:r>
            <a:r>
              <a:rPr lang="en-US" sz="1400" i="1" dirty="0" err="1"/>
              <a:t>Msg</a:t>
            </a:r>
            <a:r>
              <a:rPr lang="en-US" sz="1400" i="1" dirty="0"/>
              <a:t> 31 and produces </a:t>
            </a:r>
            <a:r>
              <a:rPr lang="en-US" sz="1400" i="1" dirty="0" err="1"/>
              <a:t>Msg</a:t>
            </a:r>
            <a:r>
              <a:rPr lang="en-US" sz="1400" i="1" dirty="0"/>
              <a:t> 32(temperature alert</a:t>
            </a:r>
            <a:r>
              <a:rPr lang="en-US" sz="1400" i="1" dirty="0" smtClean="0"/>
              <a:t>)</a:t>
            </a:r>
          </a:p>
          <a:p>
            <a:pPr lvl="1"/>
            <a:r>
              <a:rPr lang="en-US" sz="1400" i="1" dirty="0" smtClean="0"/>
              <a:t>GUI </a:t>
            </a:r>
            <a:r>
              <a:rPr lang="en-US" sz="1400" i="1" dirty="0"/>
              <a:t>accepts </a:t>
            </a:r>
            <a:r>
              <a:rPr lang="en-US" sz="1400" i="1" dirty="0" err="1"/>
              <a:t>Msg</a:t>
            </a:r>
            <a:r>
              <a:rPr lang="en-US" sz="1400" i="1" dirty="0"/>
              <a:t> 32, and produces </a:t>
            </a:r>
            <a:r>
              <a:rPr lang="en-US" sz="1400" i="1" dirty="0" err="1"/>
              <a:t>Msg</a:t>
            </a:r>
            <a:r>
              <a:rPr lang="en-US" sz="1400" i="1" dirty="0"/>
              <a:t> </a:t>
            </a:r>
            <a:r>
              <a:rPr lang="en-US" sz="1400" i="1" dirty="0" smtClean="0"/>
              <a:t>20</a:t>
            </a:r>
          </a:p>
          <a:p>
            <a:pPr lvl="1"/>
            <a:r>
              <a:rPr lang="en-US" sz="1400" i="1" dirty="0" smtClean="0"/>
              <a:t>Uploader </a:t>
            </a:r>
            <a:r>
              <a:rPr lang="en-US" sz="1400" i="1" dirty="0"/>
              <a:t>accepts </a:t>
            </a:r>
            <a:r>
              <a:rPr lang="en-US" sz="1400" i="1" dirty="0" err="1"/>
              <a:t>Msg</a:t>
            </a:r>
            <a:r>
              <a:rPr lang="en-US" sz="1400" i="1" dirty="0"/>
              <a:t> 32 and uploads it. The uploading may not be a formatted </a:t>
            </a:r>
            <a:r>
              <a:rPr lang="en-US" sz="1400" i="1" dirty="0" smtClean="0"/>
              <a:t>message</a:t>
            </a:r>
            <a:endParaRPr lang="en-US" sz="1400" i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75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Take environment temperature in consideration. If environment temperature is too high or too low, send alert to user, and upload alert.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With the sensor input, we </a:t>
            </a:r>
            <a:r>
              <a:rPr lang="en-US" dirty="0"/>
              <a:t>Check below </a:t>
            </a:r>
            <a:r>
              <a:rPr lang="en-US" dirty="0" smtClean="0"/>
              <a:t>conditions: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the temperature is in the normal range </a:t>
            </a:r>
            <a:r>
              <a:rPr lang="en-US" dirty="0"/>
              <a:t>36.8° ± 0.4 °C</a:t>
            </a:r>
            <a:r>
              <a:rPr lang="en-US" dirty="0" smtClean="0"/>
              <a:t>, do not send alert.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</a:t>
            </a:r>
            <a:r>
              <a:rPr lang="en-US" dirty="0"/>
              <a:t>body temperature </a:t>
            </a:r>
            <a:r>
              <a:rPr lang="en-US" dirty="0" smtClean="0"/>
              <a:t>is in caution range: out </a:t>
            </a:r>
            <a:r>
              <a:rPr lang="en-US" dirty="0"/>
              <a:t>of </a:t>
            </a:r>
            <a:r>
              <a:rPr lang="en-US" dirty="0" smtClean="0"/>
              <a:t>normal range</a:t>
            </a:r>
            <a:r>
              <a:rPr lang="en-US" dirty="0"/>
              <a:t>  36.8° ± 0.4 °C, but between 35° and 38°C, then ask </a:t>
            </a:r>
            <a:r>
              <a:rPr lang="en-US" dirty="0" smtClean="0"/>
              <a:t>user whether he wants </a:t>
            </a:r>
            <a:r>
              <a:rPr lang="en-US" dirty="0"/>
              <a:t>to send alert or </a:t>
            </a:r>
            <a:r>
              <a:rPr lang="en-US" dirty="0" smtClean="0"/>
              <a:t>not.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</a:t>
            </a:r>
            <a:r>
              <a:rPr lang="en-US" dirty="0"/>
              <a:t>body temperature of senior citizen is </a:t>
            </a:r>
            <a:r>
              <a:rPr lang="en-US" dirty="0" smtClean="0"/>
              <a:t>in emergency range: below </a:t>
            </a:r>
            <a:r>
              <a:rPr lang="en-US" dirty="0"/>
              <a:t>35° or above 38°C, send alert </a:t>
            </a:r>
            <a:r>
              <a:rPr lang="en-US" dirty="0" smtClean="0"/>
              <a:t>directly.</a:t>
            </a:r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4801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184</TotalTime>
  <Words>287</Words>
  <Application>Microsoft Office PowerPoint</Application>
  <PresentationFormat>Widescreen</PresentationFormat>
  <Paragraphs>71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Retrospect</vt:lpstr>
      <vt:lpstr>MileStone1  Thermometer SIS</vt:lpstr>
      <vt:lpstr>System Overview</vt:lpstr>
      <vt:lpstr>Message</vt:lpstr>
      <vt:lpstr>Scenario</vt:lpstr>
      <vt:lpstr>Other</vt:lpstr>
    </vt:vector>
  </TitlesOfParts>
  <Company>University of Pittsburgh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MS1  Thermometer Monitor for Senior Citizen(T1)</dc:title>
  <dc:creator>Wei Guo</dc:creator>
  <cp:lastModifiedBy>Wei Guo</cp:lastModifiedBy>
  <cp:revision>33</cp:revision>
  <dcterms:created xsi:type="dcterms:W3CDTF">2014-10-29T23:51:01Z</dcterms:created>
  <dcterms:modified xsi:type="dcterms:W3CDTF">2014-10-30T02:55:55Z</dcterms:modified>
</cp:coreProperties>
</file>