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389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338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640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61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054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69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592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520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173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92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706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410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6847A-3A91-4D3B-94EE-BB073E3ADE5C}" type="datetimeFigureOut">
              <a:rPr lang="en-US" smtClean="0"/>
              <a:t>11/25/2013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B0673-53D6-4572-9949-563539CF252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93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Time Automation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visual mechanism for temporal</a:t>
            </a:r>
          </a:p>
          <a:p>
            <a:r>
              <a:rPr lang="en-US" dirty="0"/>
              <a:t>querying</a:t>
            </a:r>
          </a:p>
        </p:txBody>
      </p:sp>
    </p:spTree>
    <p:extLst>
      <p:ext uri="{BB962C8B-B14F-4D97-AF65-F5344CB8AC3E}">
        <p14:creationId xmlns:p14="http://schemas.microsoft.com/office/powerpoint/2010/main" val="403660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String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transfer of database columns into a TS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663" y="2152650"/>
            <a:ext cx="7686675" cy="255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72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Time Automaton, </a:t>
            </a:r>
            <a:r>
              <a:rPr lang="en-US" dirty="0" smtClean="0"/>
              <a:t>given a TS, a </a:t>
            </a:r>
            <a:r>
              <a:rPr lang="en-US" dirty="0"/>
              <a:t>query is defined as a Connected </a:t>
            </a:r>
            <a:r>
              <a:rPr lang="en-US" dirty="0" smtClean="0"/>
              <a:t>Digraph.</a:t>
            </a:r>
          </a:p>
          <a:p>
            <a:r>
              <a:rPr lang="en-US" dirty="0"/>
              <a:t>vertices are words or expressions of the </a:t>
            </a:r>
            <a:r>
              <a:rPr lang="en-US" dirty="0" smtClean="0"/>
              <a:t>TS</a:t>
            </a:r>
          </a:p>
          <a:p>
            <a:r>
              <a:rPr lang="en-US" dirty="0"/>
              <a:t>arcs </a:t>
            </a:r>
            <a:r>
              <a:rPr lang="en-US" dirty="0" smtClean="0"/>
              <a:t>define which </a:t>
            </a:r>
            <a:r>
              <a:rPr lang="en-US" dirty="0"/>
              <a:t>word is the next to be </a:t>
            </a:r>
            <a:r>
              <a:rPr lang="en-US" dirty="0" smtClean="0"/>
              <a:t>read</a:t>
            </a:r>
          </a:p>
          <a:p>
            <a:r>
              <a:rPr lang="en-US" dirty="0" smtClean="0"/>
              <a:t>A query starts from the root and complete if reaches the last vertex or reach the end of the 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08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of the query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is one root vertex, which only has outgoing arcs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Every vertex other than the root is labeled with an expression, which corresponds to the definition of the syntax of a word in TS.</a:t>
            </a:r>
          </a:p>
          <a:p>
            <a:r>
              <a:rPr lang="en-US" dirty="0" smtClean="0"/>
              <a:t>Every arc (</a:t>
            </a:r>
            <a:r>
              <a:rPr lang="en-US" dirty="0" err="1" smtClean="0"/>
              <a:t>v,u</a:t>
            </a:r>
            <a:r>
              <a:rPr lang="en-US" dirty="0" smtClean="0"/>
              <a:t>) may have a weight value that defines the maximum number of traversals from v to 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0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of the query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from the beginning of the TS and the root of the graph, match every word in TS with the label of the current node, if a match is found go to next node</a:t>
            </a:r>
          </a:p>
          <a:p>
            <a:r>
              <a:rPr lang="en-US" dirty="0" smtClean="0"/>
              <a:t>If a fact node is reached, save it to the result set.</a:t>
            </a:r>
          </a:p>
          <a:p>
            <a:r>
              <a:rPr lang="en-US" dirty="0" smtClean="0"/>
              <a:t>Query is complete when the end of TS is reached or every vertex is visited.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227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of query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Regular Expressions(RE)</a:t>
            </a:r>
          </a:p>
          <a:p>
            <a:pPr lvl="1"/>
            <a:r>
              <a:rPr lang="en-US" dirty="0" smtClean="0"/>
              <a:t>The word search is implemented by using regular expressions. </a:t>
            </a:r>
          </a:p>
          <a:p>
            <a:pPr lvl="1"/>
            <a:r>
              <a:rPr lang="en-US" dirty="0" smtClean="0"/>
              <a:t>Literal():match the word literally with RE. e.g. find “year 2010”</a:t>
            </a:r>
          </a:p>
          <a:p>
            <a:pPr lvl="1"/>
            <a:r>
              <a:rPr lang="en-US" dirty="0" smtClean="0"/>
              <a:t>Any():match any sequence of letters. E.g. find “every month”</a:t>
            </a:r>
          </a:p>
          <a:p>
            <a:pPr lvl="1"/>
            <a:r>
              <a:rPr lang="en-US" dirty="0" smtClean="0"/>
              <a:t>Not(</a:t>
            </a:r>
            <a:r>
              <a:rPr lang="en-US" dirty="0" err="1" smtClean="0"/>
              <a:t>exp</a:t>
            </a:r>
            <a:r>
              <a:rPr lang="en-US" dirty="0" smtClean="0"/>
              <a:t>):match any sequence except exp. E.g. find “every day except Monday”</a:t>
            </a:r>
          </a:p>
          <a:p>
            <a:pPr lvl="1"/>
            <a:r>
              <a:rPr lang="en-US" dirty="0" smtClean="0"/>
              <a:t>Fact():match any sequence prefix with fact. This is used to store the data. Any data after the word “fact” will be stored.</a:t>
            </a:r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7163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of query model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61605"/>
            <a:ext cx="7810500" cy="469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553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of query model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371600"/>
            <a:ext cx="8305800" cy="2758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648200"/>
            <a:ext cx="3438525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90600" y="5791200"/>
            <a:ext cx="533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Result: </a:t>
            </a:r>
            <a:r>
              <a:rPr lang="en-US" dirty="0" err="1" smtClean="0"/>
              <a:t>p,q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41148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Query: find the fact happened in Jan/2010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0208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of query model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99" y="1524000"/>
            <a:ext cx="8260307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14400" y="4162900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Query: find the fact happened in the first six month in 2009 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514419"/>
            <a:ext cx="3362325" cy="1409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990600" y="5791200"/>
            <a:ext cx="533400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Result: </a:t>
            </a:r>
            <a:r>
              <a:rPr lang="en-US" dirty="0" err="1" smtClean="0"/>
              <a:t>a,b,c,d,e,f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4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</a:t>
            </a:r>
            <a:r>
              <a:rPr lang="en-US" dirty="0" err="1" smtClean="0"/>
              <a:t>Applicaiton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Urban Mobility Analysis(a Portugal project)</a:t>
            </a:r>
          </a:p>
          <a:p>
            <a:pPr lvl="1"/>
            <a:r>
              <a:rPr lang="en-US" dirty="0" smtClean="0"/>
              <a:t>Urban planners wants to know the urban mobility affected by some economic factor.</a:t>
            </a:r>
          </a:p>
          <a:p>
            <a:pPr lvl="1"/>
            <a:r>
              <a:rPr lang="en-US" dirty="0" smtClean="0"/>
              <a:t>Question: Where will people go after they get their salary?</a:t>
            </a:r>
          </a:p>
          <a:p>
            <a:pPr lvl="1"/>
            <a:r>
              <a:rPr lang="en-US" dirty="0" smtClean="0"/>
              <a:t>Query: Select  mobility data of the weekend immediately after the 23th day of every month( pay day in </a:t>
            </a:r>
            <a:r>
              <a:rPr lang="en-US" dirty="0" err="1" smtClean="0"/>
              <a:t>Portual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522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Application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717" y="1295400"/>
            <a:ext cx="672465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778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Limitations of current tool</a:t>
            </a:r>
          </a:p>
          <a:p>
            <a:r>
              <a:rPr lang="en-US" dirty="0" smtClean="0"/>
              <a:t>Time Automation algorithm</a:t>
            </a:r>
            <a:endParaRPr lang="en-US" dirty="0"/>
          </a:p>
          <a:p>
            <a:r>
              <a:rPr lang="en-US" dirty="0" smtClean="0"/>
              <a:t>Practical use of Time Automation</a:t>
            </a:r>
          </a:p>
          <a:p>
            <a:r>
              <a:rPr lang="en-US" dirty="0" smtClean="0"/>
              <a:t>Examples of complex query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4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Time Automaton: a visual mechanism for </a:t>
            </a:r>
            <a:r>
              <a:rPr lang="en-US" dirty="0" smtClean="0"/>
              <a:t>temporal querying by </a:t>
            </a:r>
            <a:r>
              <a:rPr lang="pt-BR" dirty="0" smtClean="0"/>
              <a:t>Luís </a:t>
            </a:r>
            <a:r>
              <a:rPr lang="pt-BR" dirty="0"/>
              <a:t>Certoa,, Teresa Galvãoa, José </a:t>
            </a:r>
            <a:r>
              <a:rPr lang="pt-BR" dirty="0" smtClean="0"/>
              <a:t>Borgesa</a:t>
            </a:r>
          </a:p>
          <a:p>
            <a:r>
              <a:rPr lang="en-US" dirty="0"/>
              <a:t>R. </a:t>
            </a:r>
            <a:r>
              <a:rPr lang="en-US" dirty="0" err="1"/>
              <a:t>Edsall</a:t>
            </a:r>
            <a:r>
              <a:rPr lang="en-US" dirty="0"/>
              <a:t>, D. </a:t>
            </a:r>
            <a:r>
              <a:rPr lang="en-US" dirty="0" err="1"/>
              <a:t>Peuquet</a:t>
            </a:r>
            <a:r>
              <a:rPr lang="en-US" dirty="0"/>
              <a:t>, A graphical user interface for the </a:t>
            </a:r>
            <a:r>
              <a:rPr lang="en-US" dirty="0" smtClean="0"/>
              <a:t>integration of </a:t>
            </a:r>
            <a:r>
              <a:rPr lang="en-US" dirty="0"/>
              <a:t>time into GIS, in: Proceedings of the 1997 American Congress </a:t>
            </a:r>
            <a:r>
              <a:rPr lang="en-US" dirty="0" smtClean="0"/>
              <a:t>of Surveying </a:t>
            </a:r>
            <a:r>
              <a:rPr lang="en-US" dirty="0"/>
              <a:t>and Mapping Annual Convention and Exhibition, </a:t>
            </a:r>
            <a:r>
              <a:rPr lang="en-US" dirty="0" err="1" smtClean="0"/>
              <a:t>Seattle,WA</a:t>
            </a:r>
            <a:r>
              <a:rPr lang="en-US" dirty="0"/>
              <a:t>, 1997, pp. 182–189.</a:t>
            </a:r>
          </a:p>
        </p:txBody>
      </p:sp>
    </p:spTree>
    <p:extLst>
      <p:ext uri="{BB962C8B-B14F-4D97-AF65-F5344CB8AC3E}">
        <p14:creationId xmlns:p14="http://schemas.microsoft.com/office/powerpoint/2010/main" val="385071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What is temporal query?</a:t>
            </a:r>
          </a:p>
          <a:p>
            <a:pPr marL="457200" lvl="1" indent="0">
              <a:buNone/>
            </a:pPr>
            <a:r>
              <a:rPr lang="en-US" dirty="0" smtClean="0"/>
              <a:t>Query data according to time condition.</a:t>
            </a:r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marL="457200" lvl="1" indent="0">
              <a:buNone/>
            </a:pPr>
            <a:r>
              <a:rPr lang="en-US" dirty="0" smtClean="0"/>
              <a:t>What is the weather look like on every Saturday of Jan, 2013?</a:t>
            </a:r>
          </a:p>
          <a:p>
            <a:pPr marL="457200" lvl="1" indent="0">
              <a:buNone/>
            </a:pPr>
            <a:r>
              <a:rPr lang="en-US" dirty="0" smtClean="0"/>
              <a:t>How many people go shopping on black Friday?</a:t>
            </a:r>
          </a:p>
          <a:p>
            <a:pPr marL="457200" lvl="1" indent="0">
              <a:buNone/>
            </a:pPr>
            <a:r>
              <a:rPr lang="en-US" dirty="0" smtClean="0"/>
              <a:t>What is the traffic condition on every afternoon from 4pm-7pm except Saturday and Sunday of 2013?</a:t>
            </a:r>
          </a:p>
          <a:p>
            <a:r>
              <a:rPr lang="en-US" dirty="0" smtClean="0"/>
              <a:t>Practical use</a:t>
            </a:r>
          </a:p>
          <a:p>
            <a:pPr marL="457200" lvl="1" indent="0">
              <a:buNone/>
            </a:pPr>
            <a:r>
              <a:rPr lang="en-US" dirty="0" smtClean="0"/>
              <a:t>urban mobility analysis, social network mining…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7390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 of current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What if we use SQL to do temporal query?</a:t>
            </a:r>
          </a:p>
          <a:p>
            <a:pPr marL="457200" lvl="1" indent="0">
              <a:buNone/>
            </a:pPr>
            <a:r>
              <a:rPr lang="en-US" dirty="0" smtClean="0"/>
              <a:t>It is hard to directly formulate temporal query. For example:</a:t>
            </a:r>
          </a:p>
          <a:p>
            <a:pPr marL="457200" lvl="1" indent="0">
              <a:buNone/>
            </a:pPr>
            <a:r>
              <a:rPr lang="en-US" dirty="0" smtClean="0"/>
              <a:t>Select all facts occurred in every day between February</a:t>
            </a:r>
          </a:p>
          <a:p>
            <a:pPr marL="457200" lvl="1" indent="0">
              <a:buNone/>
            </a:pPr>
            <a:r>
              <a:rPr lang="en-US" dirty="0" smtClean="0"/>
              <a:t>24, 2010 and the second Monday afterwards (inclusive) </a:t>
            </a:r>
          </a:p>
          <a:p>
            <a:r>
              <a:rPr lang="en-US" dirty="0" smtClean="0"/>
              <a:t>Other visual tools</a:t>
            </a:r>
          </a:p>
          <a:p>
            <a:pPr lvl="1"/>
            <a:r>
              <a:rPr lang="en-US" dirty="0" err="1" smtClean="0"/>
              <a:t>DynamicQuery</a:t>
            </a:r>
            <a:endParaRPr lang="en-US" dirty="0" smtClean="0"/>
          </a:p>
          <a:p>
            <a:pPr lvl="1"/>
            <a:r>
              <a:rPr lang="en-US" dirty="0" err="1" smtClean="0"/>
              <a:t>TimeWheel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26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Tools of temporal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Dynamic Query</a:t>
            </a:r>
          </a:p>
          <a:p>
            <a:pPr marL="0" indent="0">
              <a:buNone/>
            </a:pPr>
            <a:r>
              <a:rPr lang="en-US" dirty="0" smtClean="0"/>
              <a:t>It represents the timeline as a segment in which the user selects a temporal portion.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Not designed for query involving recurrence such as “every Saturday”.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00301"/>
            <a:ext cx="732472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057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Tools of temporal query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Wheel</a:t>
            </a:r>
          </a:p>
          <a:p>
            <a:pPr marL="457200" lvl="1" indent="0">
              <a:buNone/>
            </a:pPr>
            <a:r>
              <a:rPr lang="en-US" dirty="0" smtClean="0"/>
              <a:t>Designed for cyclic temporal querying It responds to the need of selecting recurring temporal events like ’every Saturday’.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54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Wheel example</a:t>
            </a:r>
            <a:endParaRPr lang="en-US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4980" y="2724150"/>
            <a:ext cx="5654040" cy="40157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71628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28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Automation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 Automaton is a two tier mechanism formed by the temporal string and the query model.</a:t>
            </a:r>
          </a:p>
          <a:p>
            <a:r>
              <a:rPr lang="en-US" dirty="0" smtClean="0"/>
              <a:t>Temporal string is the structure of how data is stored.</a:t>
            </a:r>
          </a:p>
          <a:p>
            <a:r>
              <a:rPr lang="en-US" dirty="0" smtClean="0"/>
              <a:t>Query model is based on finite state machine and directed 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9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temporal string (TS) is a sequence of words with temporal meaning.</a:t>
            </a:r>
          </a:p>
          <a:p>
            <a:r>
              <a:rPr lang="en-US" dirty="0" smtClean="0"/>
              <a:t>Some words in TS represent the time when the fact happens(Anchors)</a:t>
            </a:r>
          </a:p>
          <a:p>
            <a:r>
              <a:rPr lang="en-US" dirty="0" smtClean="0"/>
              <a:t>Some words represent the facts themselves.(Facts)</a:t>
            </a:r>
          </a:p>
        </p:txBody>
      </p:sp>
    </p:spTree>
    <p:extLst>
      <p:ext uri="{BB962C8B-B14F-4D97-AF65-F5344CB8AC3E}">
        <p14:creationId xmlns:p14="http://schemas.microsoft.com/office/powerpoint/2010/main" val="3080994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148</TotalTime>
  <Words>745</Words>
  <Application>Microsoft Office PowerPoint</Application>
  <PresentationFormat>On-screen Show (4:3)</PresentationFormat>
  <Paragraphs>84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Time Automation</vt:lpstr>
      <vt:lpstr>PowerPoint Presentation</vt:lpstr>
      <vt:lpstr>Introduction</vt:lpstr>
      <vt:lpstr>Limitation of current tool</vt:lpstr>
      <vt:lpstr>Visual Tools of temporal query</vt:lpstr>
      <vt:lpstr>Visual Tools of temporal query</vt:lpstr>
      <vt:lpstr>Time Wheel example</vt:lpstr>
      <vt:lpstr>Time Automation</vt:lpstr>
      <vt:lpstr>Temporal String</vt:lpstr>
      <vt:lpstr>Temporal String Example</vt:lpstr>
      <vt:lpstr>Query Model</vt:lpstr>
      <vt:lpstr>Rules of the query graph</vt:lpstr>
      <vt:lpstr>Algorithm of the query model</vt:lpstr>
      <vt:lpstr>Algorithm of query model</vt:lpstr>
      <vt:lpstr>Algorithm of query model</vt:lpstr>
      <vt:lpstr>Algorithm of query model</vt:lpstr>
      <vt:lpstr>Algorithm of query model</vt:lpstr>
      <vt:lpstr>Practical Applicaiton</vt:lpstr>
      <vt:lpstr>Practical Application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 Automation</dc:title>
  <dc:creator>diablo</dc:creator>
  <cp:lastModifiedBy>diablo</cp:lastModifiedBy>
  <cp:revision>9</cp:revision>
  <dcterms:created xsi:type="dcterms:W3CDTF">2013-11-25T22:16:25Z</dcterms:created>
  <dcterms:modified xsi:type="dcterms:W3CDTF">2013-11-26T00:44:26Z</dcterms:modified>
</cp:coreProperties>
</file>