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62" r:id="rId4"/>
    <p:sldId id="263" r:id="rId5"/>
    <p:sldId id="264" r:id="rId6"/>
    <p:sldId id="265" r:id="rId7"/>
    <p:sldId id="285" r:id="rId8"/>
    <p:sldId id="266" r:id="rId9"/>
    <p:sldId id="267" r:id="rId10"/>
    <p:sldId id="268" r:id="rId11"/>
    <p:sldId id="271" r:id="rId12"/>
    <p:sldId id="273" r:id="rId13"/>
    <p:sldId id="272" r:id="rId14"/>
    <p:sldId id="274" r:id="rId15"/>
    <p:sldId id="284" r:id="rId16"/>
    <p:sldId id="282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E78E7-E093-4253-8358-61B572E9B3D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45201-559B-4981-9C49-78F18E7F2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enchmark_(computing)" TargetMode="External"/><Relationship Id="rId2" Type="http://schemas.openxmlformats.org/officeDocument/2006/relationships/hyperlink" Target="http://en.wikipedia.org/wiki/Software_testin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87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Benchmarking Cloud Serving Systems with YCSB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i="1" dirty="0" smtClean="0"/>
              <a:t>Brian F. Cooper, Adam Silberstein, Erwin Tam, </a:t>
            </a:r>
            <a:r>
              <a:rPr lang="en-US" sz="2000" i="1" dirty="0" err="1" smtClean="0"/>
              <a:t>Raghu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Ramakrishnan</a:t>
            </a:r>
            <a:r>
              <a:rPr lang="en-US" sz="2000" i="1" dirty="0" smtClean="0"/>
              <a:t>, Russell Sears</a:t>
            </a:r>
            <a:br>
              <a:rPr lang="en-US" sz="2000" i="1" dirty="0" smtClean="0"/>
            </a:br>
            <a:r>
              <a:rPr lang="en-US" sz="2000" i="1" dirty="0" smtClean="0"/>
              <a:t>Yahoo! </a:t>
            </a:r>
            <a:r>
              <a:rPr lang="en-US" sz="2000" i="1" dirty="0" smtClean="0"/>
              <a:t>Research</a:t>
            </a:r>
            <a:br>
              <a:rPr lang="en-US" sz="2000" i="1" dirty="0" smtClean="0"/>
            </a:br>
            <a:r>
              <a:rPr lang="en-US" sz="2000" i="1" dirty="0" smtClean="0"/>
              <a:t>Presenter Duncan</a:t>
            </a:r>
            <a:endParaRPr lang="en-US" sz="20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Basic operations</a:t>
            </a:r>
          </a:p>
          <a:p>
            <a:pPr lvl="1"/>
            <a:r>
              <a:rPr lang="en-US" dirty="0" smtClean="0"/>
              <a:t>Insert, update, read, scan</a:t>
            </a:r>
          </a:p>
          <a:p>
            <a:pPr lvl="1"/>
            <a:r>
              <a:rPr lang="en-US" dirty="0" smtClean="0"/>
              <a:t>No join, aggregate etc.</a:t>
            </a:r>
          </a:p>
          <a:p>
            <a:endParaRPr lang="en-US" dirty="0"/>
          </a:p>
          <a:p>
            <a:r>
              <a:rPr lang="en-US" dirty="0" smtClean="0"/>
              <a:t>Able to control the </a:t>
            </a:r>
            <a:r>
              <a:rPr lang="en-US" b="1" u="sng" dirty="0" smtClean="0"/>
              <a:t>distributions</a:t>
            </a:r>
            <a:r>
              <a:rPr lang="en-US" dirty="0" smtClean="0"/>
              <a:t> of:</a:t>
            </a:r>
          </a:p>
          <a:p>
            <a:pPr lvl="2"/>
            <a:r>
              <a:rPr lang="en-US" dirty="0" smtClean="0"/>
              <a:t>Which operation to perform</a:t>
            </a:r>
          </a:p>
          <a:p>
            <a:pPr lvl="3"/>
            <a:r>
              <a:rPr lang="en-US" dirty="0" smtClean="0"/>
              <a:t>E.g. 0.95 read, 0.05 update, 0 scan =&gt; read-heavy workload</a:t>
            </a:r>
          </a:p>
          <a:p>
            <a:pPr lvl="2"/>
            <a:r>
              <a:rPr lang="en-US" dirty="0" smtClean="0"/>
              <a:t>Which record to read or write</a:t>
            </a:r>
          </a:p>
          <a:p>
            <a:pPr lvl="3"/>
            <a:r>
              <a:rPr lang="en-US" dirty="0" smtClean="0"/>
              <a:t>Uniform</a:t>
            </a:r>
          </a:p>
          <a:p>
            <a:pPr lvl="3"/>
            <a:r>
              <a:rPr lang="en-US" dirty="0" err="1" smtClean="0"/>
              <a:t>Zipfian</a:t>
            </a:r>
            <a:r>
              <a:rPr lang="en-US" dirty="0" smtClean="0"/>
              <a:t>: some records are extremely popular</a:t>
            </a:r>
          </a:p>
          <a:p>
            <a:pPr lvl="3"/>
            <a:r>
              <a:rPr lang="en-US" dirty="0" smtClean="0"/>
              <a:t>Latest: recent records are more popular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YCSB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script</a:t>
            </a:r>
          </a:p>
          <a:p>
            <a:pPr lvl="1"/>
            <a:r>
              <a:rPr lang="en-US" dirty="0" smtClean="0"/>
              <a:t>Use the script to run the benchmark</a:t>
            </a:r>
          </a:p>
          <a:p>
            <a:endParaRPr lang="en-US" dirty="0" smtClean="0"/>
          </a:p>
          <a:p>
            <a:r>
              <a:rPr lang="en-US" dirty="0" smtClean="0"/>
              <a:t>Workload parameter files</a:t>
            </a:r>
          </a:p>
          <a:p>
            <a:pPr lvl="1"/>
            <a:r>
              <a:rPr lang="en-US" dirty="0" smtClean="0"/>
              <a:t>You can change the parameter</a:t>
            </a:r>
          </a:p>
          <a:p>
            <a:endParaRPr lang="en-US" dirty="0"/>
          </a:p>
          <a:p>
            <a:r>
              <a:rPr lang="en-US" dirty="0" smtClean="0"/>
              <a:t>Java program</a:t>
            </a:r>
          </a:p>
          <a:p>
            <a:endParaRPr lang="en-US" dirty="0"/>
          </a:p>
          <a:p>
            <a:r>
              <a:rPr lang="en-US" dirty="0" smtClean="0"/>
              <a:t>DB interface layer</a:t>
            </a:r>
          </a:p>
          <a:p>
            <a:pPr lvl="1"/>
            <a:r>
              <a:rPr lang="en-US" dirty="0" smtClean="0"/>
              <a:t>You can implement the interface for your DB system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 Setup:</a:t>
            </a:r>
          </a:p>
          <a:p>
            <a:pPr lvl="1"/>
            <a:r>
              <a:rPr lang="en-US" dirty="0" smtClean="0"/>
              <a:t>6 servers</a:t>
            </a:r>
          </a:p>
          <a:p>
            <a:pPr lvl="1"/>
            <a:r>
              <a:rPr lang="en-US" dirty="0" smtClean="0"/>
              <a:t>YCSB client on another server</a:t>
            </a:r>
          </a:p>
          <a:p>
            <a:pPr lvl="1"/>
            <a:r>
              <a:rPr lang="en-US" dirty="0" smtClean="0"/>
              <a:t>Cassandra, </a:t>
            </a:r>
            <a:r>
              <a:rPr lang="en-US" dirty="0" err="1" smtClean="0"/>
              <a:t>HBase</a:t>
            </a:r>
            <a:r>
              <a:rPr lang="en-US" dirty="0" smtClean="0"/>
              <a:t>, </a:t>
            </a:r>
            <a:r>
              <a:rPr lang="en-US" dirty="0" err="1" smtClean="0"/>
              <a:t>MySQL</a:t>
            </a:r>
            <a:r>
              <a:rPr lang="en-US" dirty="0" smtClean="0"/>
              <a:t>, PNUTS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Update heavy, read heavy, read only, read latest, short range scan workload.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Impact of failure on the system performance</a:t>
            </a:r>
          </a:p>
          <a:p>
            <a:endParaRPr lang="en-US" dirty="0" smtClean="0"/>
          </a:p>
          <a:p>
            <a:r>
              <a:rPr lang="en-US" dirty="0" smtClean="0"/>
              <a:t>Replication</a:t>
            </a:r>
          </a:p>
          <a:p>
            <a:pPr lvl="1"/>
            <a:r>
              <a:rPr lang="en-US" dirty="0" smtClean="0"/>
              <a:t>Impact to performance when increase replication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Author’s 4 criteria for a good benchmark:</a:t>
            </a:r>
          </a:p>
          <a:p>
            <a:pPr lvl="1"/>
            <a:r>
              <a:rPr lang="en-US" dirty="0" smtClean="0"/>
              <a:t>Relevance to application</a:t>
            </a:r>
          </a:p>
          <a:p>
            <a:pPr lvl="1"/>
            <a:r>
              <a:rPr lang="en-US" dirty="0" smtClean="0"/>
              <a:t>Portability</a:t>
            </a:r>
          </a:p>
          <a:p>
            <a:pPr lvl="2"/>
            <a:r>
              <a:rPr lang="en-US" dirty="0" smtClean="0"/>
              <a:t>Not just for 1 system!</a:t>
            </a:r>
          </a:p>
          <a:p>
            <a:pPr lvl="1"/>
            <a:r>
              <a:rPr lang="en-US" dirty="0" smtClean="0"/>
              <a:t>Scalability</a:t>
            </a:r>
          </a:p>
          <a:p>
            <a:pPr lvl="2"/>
            <a:r>
              <a:rPr lang="en-US" dirty="0" smtClean="0"/>
              <a:t>Not just for small system, small data!</a:t>
            </a:r>
          </a:p>
          <a:p>
            <a:pPr lvl="1"/>
            <a:r>
              <a:rPr lang="en-US" dirty="0" smtClean="0"/>
              <a:t>simplicity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Benchmarking Cloud Serving Systems with </a:t>
            </a:r>
            <a:r>
              <a:rPr lang="en-US" sz="1800" dirty="0" smtClean="0"/>
              <a:t>YCSB, </a:t>
            </a:r>
            <a:r>
              <a:rPr lang="en-US" sz="1800" i="1" dirty="0" smtClean="0"/>
              <a:t>Brian </a:t>
            </a:r>
            <a:r>
              <a:rPr lang="en-US" sz="1800" i="1" dirty="0" smtClean="0"/>
              <a:t>F. Cooper, Adam Silberstein, Erwin Tam, </a:t>
            </a:r>
            <a:r>
              <a:rPr lang="en-US" sz="1800" i="1" dirty="0" err="1" smtClean="0"/>
              <a:t>Raghu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Ramakrishnan</a:t>
            </a:r>
            <a:r>
              <a:rPr lang="en-US" sz="1800" i="1" dirty="0" smtClean="0"/>
              <a:t>, Russell </a:t>
            </a:r>
            <a:r>
              <a:rPr lang="en-US" sz="1800" i="1" dirty="0" smtClean="0"/>
              <a:t>Sears, </a:t>
            </a:r>
            <a:r>
              <a:rPr lang="en-US" sz="1800" dirty="0" smtClean="0"/>
              <a:t>SOCC </a:t>
            </a:r>
            <a:r>
              <a:rPr lang="en-US" sz="1800" dirty="0" smtClean="0"/>
              <a:t>10 </a:t>
            </a:r>
            <a:endParaRPr lang="en-US" sz="1800" i="1" dirty="0" smtClean="0"/>
          </a:p>
          <a:p>
            <a:r>
              <a:rPr lang="en-US" sz="1800" dirty="0" smtClean="0"/>
              <a:t>BG: A Benchmark to Evaluate Interactive </a:t>
            </a:r>
            <a:r>
              <a:rPr lang="en-US" sz="1800" dirty="0" smtClean="0"/>
              <a:t>Social Networking Actions, </a:t>
            </a:r>
            <a:r>
              <a:rPr lang="en-US" sz="1800" dirty="0" err="1" smtClean="0"/>
              <a:t>Sumita</a:t>
            </a:r>
            <a:r>
              <a:rPr lang="en-US" sz="1800" dirty="0" smtClean="0"/>
              <a:t> </a:t>
            </a:r>
            <a:r>
              <a:rPr lang="en-US" sz="1800" dirty="0" err="1" smtClean="0"/>
              <a:t>Barahmand</a:t>
            </a:r>
            <a:r>
              <a:rPr lang="en-US" sz="1800" dirty="0" smtClean="0"/>
              <a:t>, </a:t>
            </a:r>
            <a:r>
              <a:rPr lang="en-US" sz="1800" dirty="0" err="1" smtClean="0"/>
              <a:t>Shahram</a:t>
            </a:r>
            <a:r>
              <a:rPr lang="en-US" sz="1800" dirty="0" smtClean="0"/>
              <a:t> </a:t>
            </a:r>
            <a:r>
              <a:rPr lang="en-US" sz="1800" dirty="0" err="1" smtClean="0"/>
              <a:t>Ghandeharizadeh</a:t>
            </a:r>
            <a:r>
              <a:rPr lang="en-US" sz="1800" dirty="0" smtClean="0"/>
              <a:t>, CIDR 13</a:t>
            </a:r>
          </a:p>
          <a:p>
            <a:r>
              <a:rPr lang="en-US" sz="1800" dirty="0" smtClean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en.wikipedia.org/wiki/Software_testing</a:t>
            </a:r>
            <a:endParaRPr lang="en-US" sz="1800" dirty="0" smtClean="0"/>
          </a:p>
          <a:p>
            <a:r>
              <a:rPr lang="en-US" sz="1800" dirty="0" smtClean="0">
                <a:hlinkClick r:id="rId3"/>
              </a:rPr>
              <a:t>http://en.wikipedia.org/wiki/Benchmark_(computing)</a:t>
            </a:r>
            <a:endParaRPr 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new benchmark?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cloud systems do not have a SQL interface =&gt; </a:t>
            </a:r>
            <a:r>
              <a:rPr lang="en-US" dirty="0" smtClean="0"/>
              <a:t>hard to implement complex queries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Benchmark only for specific applications</a:t>
            </a:r>
          </a:p>
          <a:p>
            <a:pPr lvl="1"/>
            <a:r>
              <a:rPr lang="en-US" dirty="0" smtClean="0"/>
              <a:t>TPC-W for E-commerce</a:t>
            </a:r>
          </a:p>
          <a:p>
            <a:pPr lvl="1"/>
            <a:r>
              <a:rPr lang="en-US" dirty="0" smtClean="0"/>
              <a:t>TPC-C for apps that mange, sell, distribute product/service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Benchmarking Cloud Serving Systems with YCSB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Benchmarking </a:t>
            </a:r>
            <a:r>
              <a:rPr lang="en-US" dirty="0" err="1" smtClean="0"/>
              <a:t>vs</a:t>
            </a:r>
            <a:r>
              <a:rPr lang="en-US" dirty="0" smtClean="0"/>
              <a:t> Testing</a:t>
            </a:r>
          </a:p>
          <a:p>
            <a:endParaRPr lang="en-US" dirty="0" smtClean="0"/>
          </a:p>
          <a:p>
            <a:r>
              <a:rPr lang="en-US" dirty="0" smtClean="0"/>
              <a:t>Any difference?</a:t>
            </a:r>
          </a:p>
          <a:p>
            <a:endParaRPr lang="en-US" dirty="0" smtClean="0"/>
          </a:p>
          <a:p>
            <a:r>
              <a:rPr lang="en-US" dirty="0" smtClean="0"/>
              <a:t>My opinion</a:t>
            </a:r>
          </a:p>
          <a:p>
            <a:pPr lvl="1"/>
            <a:r>
              <a:rPr lang="en-US" dirty="0" smtClean="0"/>
              <a:t>Benchmarking: Performance</a:t>
            </a:r>
          </a:p>
          <a:p>
            <a:pPr lvl="1"/>
            <a:r>
              <a:rPr lang="en-US" dirty="0" smtClean="0"/>
              <a:t>Testing: usability test, security test, performance  etc…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lot of new systems in Cloud for data storage and management</a:t>
            </a:r>
          </a:p>
          <a:p>
            <a:pPr lvl="1"/>
            <a:r>
              <a:rPr lang="en-US" dirty="0" err="1" smtClean="0"/>
              <a:t>MongoDB</a:t>
            </a:r>
            <a:r>
              <a:rPr lang="en-US" dirty="0" smtClean="0"/>
              <a:t>, </a:t>
            </a:r>
            <a:r>
              <a:rPr lang="en-US" dirty="0" err="1" smtClean="0"/>
              <a:t>MySQL</a:t>
            </a:r>
            <a:r>
              <a:rPr lang="en-US" dirty="0" smtClean="0"/>
              <a:t>, </a:t>
            </a:r>
            <a:r>
              <a:rPr lang="en-US" dirty="0" err="1" smtClean="0"/>
              <a:t>Asterix</a:t>
            </a:r>
            <a:r>
              <a:rPr lang="en-US" dirty="0" smtClean="0"/>
              <a:t>, etc..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Tradeoff</a:t>
            </a:r>
            <a:endParaRPr lang="en-US" dirty="0" smtClean="0"/>
          </a:p>
          <a:p>
            <a:pPr lvl="1"/>
            <a:r>
              <a:rPr lang="en-US" dirty="0" smtClean="0"/>
              <a:t>E.g. Append update to a sequential disk-log</a:t>
            </a:r>
          </a:p>
          <a:p>
            <a:pPr lvl="2"/>
            <a:r>
              <a:rPr lang="en-US" dirty="0" smtClean="0"/>
              <a:t>Good for write, bad for read</a:t>
            </a:r>
          </a:p>
          <a:p>
            <a:pPr lvl="1"/>
            <a:r>
              <a:rPr lang="en-US" dirty="0" smtClean="0"/>
              <a:t>Synchronous replication </a:t>
            </a:r>
          </a:p>
          <a:p>
            <a:pPr lvl="2"/>
            <a:r>
              <a:rPr lang="en-US" dirty="0" smtClean="0"/>
              <a:t>copies up to date, but high write latency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 smtClean="0"/>
              <a:t>to choose?</a:t>
            </a:r>
          </a:p>
          <a:p>
            <a:pPr lvl="1"/>
            <a:r>
              <a:rPr lang="en-US" dirty="0" smtClean="0"/>
              <a:t>Use benchmark to model your scenario!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 Performance =?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Latency</a:t>
            </a:r>
          </a:p>
          <a:p>
            <a:pPr lvl="1"/>
            <a:r>
              <a:rPr lang="en-US" dirty="0" smtClean="0"/>
              <a:t>Users don’t want to wait!</a:t>
            </a:r>
          </a:p>
          <a:p>
            <a:r>
              <a:rPr lang="en-US" dirty="0" smtClean="0"/>
              <a:t>Throughput</a:t>
            </a:r>
          </a:p>
          <a:p>
            <a:pPr lvl="1"/>
            <a:r>
              <a:rPr lang="en-US" dirty="0" smtClean="0"/>
              <a:t>Want to serve more requests!</a:t>
            </a:r>
          </a:p>
          <a:p>
            <a:endParaRPr lang="en-US" dirty="0"/>
          </a:p>
          <a:p>
            <a:r>
              <a:rPr lang="en-US" dirty="0" smtClean="0"/>
              <a:t>Inherent tradeoff between latency and throughput</a:t>
            </a:r>
          </a:p>
          <a:p>
            <a:pPr lvl="1"/>
            <a:r>
              <a:rPr lang="en-US" dirty="0" smtClean="0"/>
              <a:t>More requests =&gt; more resource contention=&gt; higher latency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system is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sz="2000" dirty="0" smtClean="0"/>
              <a:t>Typically application designers must decide on an acceptable latency, and provision enough servers to achieve the desired throughput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 smtClean="0"/>
              <a:t>achieve the desired latency and throughput with fewer servers.</a:t>
            </a:r>
          </a:p>
          <a:p>
            <a:pPr lvl="1"/>
            <a:r>
              <a:rPr lang="en-US" dirty="0" smtClean="0"/>
              <a:t>Desired latency:0.1 sec, 100 request/sec</a:t>
            </a:r>
          </a:p>
          <a:p>
            <a:pPr lvl="1"/>
            <a:r>
              <a:rPr lang="en-US" dirty="0" err="1" smtClean="0"/>
              <a:t>MongoDB</a:t>
            </a:r>
            <a:r>
              <a:rPr lang="en-US" dirty="0" smtClean="0"/>
              <a:t>, 10 server</a:t>
            </a:r>
          </a:p>
          <a:p>
            <a:pPr lvl="1"/>
            <a:r>
              <a:rPr lang="en-US" dirty="0" err="1" smtClean="0"/>
              <a:t>Asterix</a:t>
            </a:r>
            <a:r>
              <a:rPr lang="en-US" dirty="0" smtClean="0"/>
              <a:t> DB, 15 server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to evaluate?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 platform</a:t>
            </a:r>
          </a:p>
          <a:p>
            <a:endParaRPr lang="en-US" dirty="0"/>
          </a:p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Good scalability=&gt;performance proportional to # of servers</a:t>
            </a:r>
            <a:endParaRPr lang="en-US" dirty="0"/>
          </a:p>
          <a:p>
            <a:r>
              <a:rPr lang="en-US" dirty="0" smtClean="0"/>
              <a:t>Elasticity</a:t>
            </a:r>
          </a:p>
          <a:p>
            <a:pPr lvl="1"/>
            <a:r>
              <a:rPr lang="en-US" dirty="0" smtClean="0"/>
              <a:t>Good elasticity=&gt;performance improvement with  small disruption</a:t>
            </a:r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Short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performance = evaluate latency, throughput, scalability, elasticity</a:t>
            </a:r>
          </a:p>
          <a:p>
            <a:endParaRPr lang="en-US" dirty="0" smtClean="0"/>
          </a:p>
          <a:p>
            <a:r>
              <a:rPr lang="en-US" dirty="0" smtClean="0"/>
              <a:t>A better system= less machine to achieve the performance goal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YCSB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generator</a:t>
            </a:r>
          </a:p>
          <a:p>
            <a:endParaRPr lang="en-US" dirty="0"/>
          </a:p>
          <a:p>
            <a:r>
              <a:rPr lang="en-US" dirty="0" smtClean="0"/>
              <a:t>Workload generator</a:t>
            </a:r>
          </a:p>
          <a:p>
            <a:endParaRPr lang="en-US" dirty="0"/>
          </a:p>
          <a:p>
            <a:r>
              <a:rPr lang="en-US" dirty="0" smtClean="0"/>
              <a:t>YCSB client</a:t>
            </a:r>
          </a:p>
          <a:p>
            <a:pPr lvl="1"/>
            <a:r>
              <a:rPr lang="en-US" dirty="0" smtClean="0"/>
              <a:t>Interface to communicate with DB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YCSB Data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</a:t>
            </a:r>
            <a:r>
              <a:rPr lang="en-US" dirty="0" smtClean="0"/>
              <a:t> table with </a:t>
            </a:r>
            <a:r>
              <a:rPr lang="en-US" i="1" dirty="0" smtClean="0"/>
              <a:t>F</a:t>
            </a:r>
            <a:r>
              <a:rPr lang="en-US" dirty="0" smtClean="0"/>
              <a:t> fields and </a:t>
            </a:r>
            <a:r>
              <a:rPr lang="en-US" i="1" dirty="0" smtClean="0"/>
              <a:t>N</a:t>
            </a:r>
            <a:r>
              <a:rPr lang="en-US" dirty="0" smtClean="0"/>
              <a:t> records</a:t>
            </a:r>
          </a:p>
          <a:p>
            <a:endParaRPr lang="en-US" dirty="0" smtClean="0"/>
          </a:p>
          <a:p>
            <a:r>
              <a:rPr lang="en-US" dirty="0" smtClean="0"/>
              <a:t>Each field =&gt; a random string</a:t>
            </a:r>
          </a:p>
          <a:p>
            <a:endParaRPr lang="en-US" dirty="0" smtClean="0"/>
          </a:p>
          <a:p>
            <a:r>
              <a:rPr lang="en-US" dirty="0" smtClean="0"/>
              <a:t>E.g. 1,000 byte records, </a:t>
            </a:r>
            <a:r>
              <a:rPr lang="en-US" i="1" dirty="0" smtClean="0"/>
              <a:t>F</a:t>
            </a:r>
            <a:r>
              <a:rPr lang="en-US" dirty="0" smtClean="0"/>
              <a:t>=10, 100 bytes per field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6927</TotalTime>
  <Words>538</Words>
  <Application>Microsoft Office PowerPoint</Application>
  <PresentationFormat>On-screen Show (4:3)</PresentationFormat>
  <Paragraphs>119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Benchmarking Cloud Serving Systems with YCSB  Brian F. Cooper, Adam Silberstein, Erwin Tam, Raghu Ramakrishnan, Russell Sears Yahoo! Research Presenter Duncan</vt:lpstr>
      <vt:lpstr>Benchmarking Cloud Serving Systems with YCSB</vt:lpstr>
      <vt:lpstr>Motivation</vt:lpstr>
      <vt:lpstr>Evaluate Performance =?</vt:lpstr>
      <vt:lpstr>Which system is better?</vt:lpstr>
      <vt:lpstr>What else to evaluate?</vt:lpstr>
      <vt:lpstr>A Short Summary</vt:lpstr>
      <vt:lpstr>YCSB</vt:lpstr>
      <vt:lpstr>YCSB Data Generator</vt:lpstr>
      <vt:lpstr>Workload Generator</vt:lpstr>
      <vt:lpstr>YCSB Client</vt:lpstr>
      <vt:lpstr>Experiments</vt:lpstr>
      <vt:lpstr>Future Work</vt:lpstr>
      <vt:lpstr>4 criteria</vt:lpstr>
      <vt:lpstr>Reference</vt:lpstr>
      <vt:lpstr>Slide 16</vt:lpstr>
      <vt:lpstr>Why a new benchmark?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BG: A Benchmark to Evaluate Interactive Social Networking Actions</dc:title>
  <dc:creator>duncan</dc:creator>
  <cp:lastModifiedBy>duncan</cp:lastModifiedBy>
  <cp:revision>238</cp:revision>
  <dcterms:created xsi:type="dcterms:W3CDTF">2013-11-07T00:08:02Z</dcterms:created>
  <dcterms:modified xsi:type="dcterms:W3CDTF">2013-11-21T19:31:37Z</dcterms:modified>
</cp:coreProperties>
</file>