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Term Project Milestone 1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522725"/>
            <a:ext cx="84149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Description: </a:t>
            </a:r>
            <a:r>
              <a:rPr lang="en-US" dirty="0" smtClean="0"/>
              <a:t>Monitoring patients blood sugar, based on different peoples’ different data patterns, to generator a customized alert &amp; alert messages with high accuracy.</a:t>
            </a:r>
          </a:p>
          <a:p>
            <a:endParaRPr lang="en-US" sz="1200" dirty="0" smtClean="0"/>
          </a:p>
          <a:p>
            <a:r>
              <a:rPr lang="en-US" b="1" dirty="0" smtClean="0"/>
              <a:t>Deliverables: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Different data patterns for different people (</a:t>
            </a:r>
            <a:r>
              <a:rPr lang="en-US" dirty="0" err="1" smtClean="0"/>
              <a:t>eg</a:t>
            </a:r>
            <a:r>
              <a:rPr lang="en-US" dirty="0" smtClean="0"/>
              <a:t>. normal people, fat people, female &amp; male,  </a:t>
            </a:r>
            <a:r>
              <a:rPr lang="en-US" dirty="0"/>
              <a:t>patients having  </a:t>
            </a:r>
            <a:r>
              <a:rPr lang="en-US" dirty="0" smtClean="0"/>
              <a:t>hepatopathy</a:t>
            </a:r>
            <a:r>
              <a:rPr lang="en-US" dirty="0"/>
              <a:t>, </a:t>
            </a:r>
            <a:r>
              <a:rPr lang="en-US" dirty="0" smtClean="0"/>
              <a:t>diabetes, heart diseases which are proved to have higher blood sugar than normal people) </a:t>
            </a:r>
            <a:r>
              <a:rPr lang="en-US" dirty="0" smtClean="0">
                <a:solidFill>
                  <a:srgbClr val="FF0000"/>
                </a:solidFill>
              </a:rPr>
              <a:t>---- Milestone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lgorithm(s) to detect blood sugar alert </a:t>
            </a:r>
            <a:r>
              <a:rPr lang="en-US" dirty="0" smtClean="0">
                <a:solidFill>
                  <a:srgbClr val="FF0000"/>
                </a:solidFill>
              </a:rPr>
              <a:t>---- Milestone 2&amp;3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Different alert messages to inform patients to have further medical examination </a:t>
            </a:r>
            <a:r>
              <a:rPr lang="en-US" dirty="0" smtClean="0">
                <a:solidFill>
                  <a:srgbClr val="FF0000"/>
                </a:solidFill>
              </a:rPr>
              <a:t>----- Milestone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HealthCare SIS test bed to replace the  regular component with the super </a:t>
            </a:r>
            <a:r>
              <a:rPr lang="en-US" dirty="0" smtClean="0"/>
              <a:t>component </a:t>
            </a:r>
            <a:r>
              <a:rPr lang="en-US" dirty="0" smtClean="0">
                <a:solidFill>
                  <a:srgbClr val="FF0000"/>
                </a:solidFill>
              </a:rPr>
              <a:t>---- Milestone 3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Demo to show different </a:t>
            </a:r>
            <a:r>
              <a:rPr lang="en-US" dirty="0" smtClean="0"/>
              <a:t>outputs </a:t>
            </a:r>
            <a:r>
              <a:rPr lang="en-US" dirty="0"/>
              <a:t>based on different inputs (using different algorithms)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----- Milestone 3</a:t>
            </a:r>
            <a:endParaRPr lang="en-US" dirty="0">
              <a:solidFill>
                <a:srgbClr val="FF0000"/>
              </a:solidFill>
            </a:endParaRPr>
          </a:p>
          <a:p>
            <a:endParaRPr lang="en-US" sz="1200" dirty="0" smtClean="0"/>
          </a:p>
          <a:p>
            <a:r>
              <a:rPr lang="en-US" b="1" dirty="0" smtClean="0"/>
              <a:t>Plan B: </a:t>
            </a:r>
            <a:r>
              <a:rPr lang="en-US" dirty="0" smtClean="0"/>
              <a:t>Minimally, using visual specification to illustrate the whole project idea including the algorithm. (</a:t>
            </a:r>
            <a:r>
              <a:rPr lang="en-US" dirty="0" err="1" smtClean="0"/>
              <a:t>eg</a:t>
            </a:r>
            <a:r>
              <a:rPr lang="en-US" dirty="0" smtClean="0"/>
              <a:t>. Using IC card, petri-net, flow chat, I-card C-card…)</a:t>
            </a:r>
          </a:p>
        </p:txBody>
      </p:sp>
    </p:spTree>
    <p:extLst>
      <p:ext uri="{BB962C8B-B14F-4D97-AF65-F5344CB8AC3E}">
        <p14:creationId xmlns:p14="http://schemas.microsoft.com/office/powerpoint/2010/main" val="1697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177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---- Ping Lang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Project Description Deliverables: o What might be accomplished by MS2 o What might be accomplished by Project Demo o Plan B: In case some extraordinary conditions prevent you from accomplishing all objectives, what might be accomplished minimally.</dc:title>
  <dc:creator>Lang</dc:creator>
  <cp:lastModifiedBy>Lang</cp:lastModifiedBy>
  <cp:revision>9</cp:revision>
  <dcterms:created xsi:type="dcterms:W3CDTF">2006-08-16T00:00:00Z</dcterms:created>
  <dcterms:modified xsi:type="dcterms:W3CDTF">2013-10-31T02:44:27Z</dcterms:modified>
</cp:coreProperties>
</file>