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13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EE7BB1-591A-4462-975C-20F8C7E7789E}" type="datetimeFigureOut">
              <a:rPr lang="en-US" smtClean="0"/>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19162-DF78-4341-8DAF-B0E5349E5437}" type="slidenum">
              <a:rPr lang="en-US" smtClean="0"/>
              <a:t>‹#›</a:t>
            </a:fld>
            <a:endParaRPr lang="en-US"/>
          </a:p>
        </p:txBody>
      </p:sp>
    </p:spTree>
    <p:extLst>
      <p:ext uri="{BB962C8B-B14F-4D97-AF65-F5344CB8AC3E}">
        <p14:creationId xmlns:p14="http://schemas.microsoft.com/office/powerpoint/2010/main" val="4023001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E7BB1-591A-4462-975C-20F8C7E7789E}" type="datetimeFigureOut">
              <a:rPr lang="en-US" smtClean="0"/>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19162-DF78-4341-8DAF-B0E5349E5437}" type="slidenum">
              <a:rPr lang="en-US" smtClean="0"/>
              <a:t>‹#›</a:t>
            </a:fld>
            <a:endParaRPr lang="en-US"/>
          </a:p>
        </p:txBody>
      </p:sp>
    </p:spTree>
    <p:extLst>
      <p:ext uri="{BB962C8B-B14F-4D97-AF65-F5344CB8AC3E}">
        <p14:creationId xmlns:p14="http://schemas.microsoft.com/office/powerpoint/2010/main" val="4094202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E7BB1-591A-4462-975C-20F8C7E7789E}" type="datetimeFigureOut">
              <a:rPr lang="en-US" smtClean="0"/>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19162-DF78-4341-8DAF-B0E5349E5437}" type="slidenum">
              <a:rPr lang="en-US" smtClean="0"/>
              <a:t>‹#›</a:t>
            </a:fld>
            <a:endParaRPr lang="en-US"/>
          </a:p>
        </p:txBody>
      </p:sp>
    </p:spTree>
    <p:extLst>
      <p:ext uri="{BB962C8B-B14F-4D97-AF65-F5344CB8AC3E}">
        <p14:creationId xmlns:p14="http://schemas.microsoft.com/office/powerpoint/2010/main" val="3859578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E7BB1-591A-4462-975C-20F8C7E7789E}" type="datetimeFigureOut">
              <a:rPr lang="en-US" smtClean="0"/>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19162-DF78-4341-8DAF-B0E5349E5437}" type="slidenum">
              <a:rPr lang="en-US" smtClean="0"/>
              <a:t>‹#›</a:t>
            </a:fld>
            <a:endParaRPr lang="en-US"/>
          </a:p>
        </p:txBody>
      </p:sp>
    </p:spTree>
    <p:extLst>
      <p:ext uri="{BB962C8B-B14F-4D97-AF65-F5344CB8AC3E}">
        <p14:creationId xmlns:p14="http://schemas.microsoft.com/office/powerpoint/2010/main" val="3067668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EE7BB1-591A-4462-975C-20F8C7E7789E}" type="datetimeFigureOut">
              <a:rPr lang="en-US" smtClean="0"/>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19162-DF78-4341-8DAF-B0E5349E5437}" type="slidenum">
              <a:rPr lang="en-US" smtClean="0"/>
              <a:t>‹#›</a:t>
            </a:fld>
            <a:endParaRPr lang="en-US"/>
          </a:p>
        </p:txBody>
      </p:sp>
    </p:spTree>
    <p:extLst>
      <p:ext uri="{BB962C8B-B14F-4D97-AF65-F5344CB8AC3E}">
        <p14:creationId xmlns:p14="http://schemas.microsoft.com/office/powerpoint/2010/main" val="2382071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EE7BB1-591A-4462-975C-20F8C7E7789E}" type="datetimeFigureOut">
              <a:rPr lang="en-US" smtClean="0"/>
              <a:t>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219162-DF78-4341-8DAF-B0E5349E5437}" type="slidenum">
              <a:rPr lang="en-US" smtClean="0"/>
              <a:t>‹#›</a:t>
            </a:fld>
            <a:endParaRPr lang="en-US"/>
          </a:p>
        </p:txBody>
      </p:sp>
    </p:spTree>
    <p:extLst>
      <p:ext uri="{BB962C8B-B14F-4D97-AF65-F5344CB8AC3E}">
        <p14:creationId xmlns:p14="http://schemas.microsoft.com/office/powerpoint/2010/main" val="1733959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EE7BB1-591A-4462-975C-20F8C7E7789E}" type="datetimeFigureOut">
              <a:rPr lang="en-US" smtClean="0"/>
              <a:t>12/5/2013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219162-DF78-4341-8DAF-B0E5349E5437}" type="slidenum">
              <a:rPr lang="en-US" smtClean="0"/>
              <a:t>‹#›</a:t>
            </a:fld>
            <a:endParaRPr lang="en-US"/>
          </a:p>
        </p:txBody>
      </p:sp>
    </p:spTree>
    <p:extLst>
      <p:ext uri="{BB962C8B-B14F-4D97-AF65-F5344CB8AC3E}">
        <p14:creationId xmlns:p14="http://schemas.microsoft.com/office/powerpoint/2010/main" val="1079988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EE7BB1-591A-4462-975C-20F8C7E7789E}" type="datetimeFigureOut">
              <a:rPr lang="en-US" smtClean="0"/>
              <a:t>12/5/2013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219162-DF78-4341-8DAF-B0E5349E5437}" type="slidenum">
              <a:rPr lang="en-US" smtClean="0"/>
              <a:t>‹#›</a:t>
            </a:fld>
            <a:endParaRPr lang="en-US"/>
          </a:p>
        </p:txBody>
      </p:sp>
    </p:spTree>
    <p:extLst>
      <p:ext uri="{BB962C8B-B14F-4D97-AF65-F5344CB8AC3E}">
        <p14:creationId xmlns:p14="http://schemas.microsoft.com/office/powerpoint/2010/main" val="1583570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E7BB1-591A-4462-975C-20F8C7E7789E}" type="datetimeFigureOut">
              <a:rPr lang="en-US" smtClean="0"/>
              <a:t>12/5/2013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219162-DF78-4341-8DAF-B0E5349E5437}" type="slidenum">
              <a:rPr lang="en-US" smtClean="0"/>
              <a:t>‹#›</a:t>
            </a:fld>
            <a:endParaRPr lang="en-US"/>
          </a:p>
        </p:txBody>
      </p:sp>
    </p:spTree>
    <p:extLst>
      <p:ext uri="{BB962C8B-B14F-4D97-AF65-F5344CB8AC3E}">
        <p14:creationId xmlns:p14="http://schemas.microsoft.com/office/powerpoint/2010/main" val="773057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E7BB1-591A-4462-975C-20F8C7E7789E}" type="datetimeFigureOut">
              <a:rPr lang="en-US" smtClean="0"/>
              <a:t>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219162-DF78-4341-8DAF-B0E5349E5437}" type="slidenum">
              <a:rPr lang="en-US" smtClean="0"/>
              <a:t>‹#›</a:t>
            </a:fld>
            <a:endParaRPr lang="en-US"/>
          </a:p>
        </p:txBody>
      </p:sp>
    </p:spTree>
    <p:extLst>
      <p:ext uri="{BB962C8B-B14F-4D97-AF65-F5344CB8AC3E}">
        <p14:creationId xmlns:p14="http://schemas.microsoft.com/office/powerpoint/2010/main" val="2539631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E7BB1-591A-4462-975C-20F8C7E7789E}" type="datetimeFigureOut">
              <a:rPr lang="en-US" smtClean="0"/>
              <a:t>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219162-DF78-4341-8DAF-B0E5349E5437}" type="slidenum">
              <a:rPr lang="en-US" smtClean="0"/>
              <a:t>‹#›</a:t>
            </a:fld>
            <a:endParaRPr lang="en-US"/>
          </a:p>
        </p:txBody>
      </p:sp>
    </p:spTree>
    <p:extLst>
      <p:ext uri="{BB962C8B-B14F-4D97-AF65-F5344CB8AC3E}">
        <p14:creationId xmlns:p14="http://schemas.microsoft.com/office/powerpoint/2010/main" val="3269340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E7BB1-591A-4462-975C-20F8C7E7789E}" type="datetimeFigureOut">
              <a:rPr lang="en-US" smtClean="0"/>
              <a:t>12/5/2013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219162-DF78-4341-8DAF-B0E5349E5437}" type="slidenum">
              <a:rPr lang="en-US" smtClean="0"/>
              <a:t>‹#›</a:t>
            </a:fld>
            <a:endParaRPr lang="en-US"/>
          </a:p>
        </p:txBody>
      </p:sp>
    </p:spTree>
    <p:extLst>
      <p:ext uri="{BB962C8B-B14F-4D97-AF65-F5344CB8AC3E}">
        <p14:creationId xmlns:p14="http://schemas.microsoft.com/office/powerpoint/2010/main" val="123849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Smart Inventory System</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98393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r>
              <a:rPr lang="en-US" dirty="0" smtClean="0"/>
              <a:t>Step 1: Manage inventory</a:t>
            </a:r>
          </a:p>
          <a:p>
            <a:r>
              <a:rPr lang="en-US" dirty="0" smtClean="0"/>
              <a:t>Step 2: Record New Purchase</a:t>
            </a:r>
          </a:p>
          <a:p>
            <a:r>
              <a:rPr lang="en-US" dirty="0" smtClean="0"/>
              <a:t>Step 3: Generate New Purchase Plan (smartly)</a:t>
            </a:r>
            <a:endParaRPr lang="en-US" dirty="0"/>
          </a:p>
        </p:txBody>
      </p:sp>
    </p:spTree>
    <p:extLst>
      <p:ext uri="{BB962C8B-B14F-4D97-AF65-F5344CB8AC3E}">
        <p14:creationId xmlns:p14="http://schemas.microsoft.com/office/powerpoint/2010/main" val="1719173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Slow Intelligence Algorithm</a:t>
            </a:r>
            <a:endParaRPr lang="en-US" dirty="0"/>
          </a:p>
        </p:txBody>
      </p:sp>
      <p:sp>
        <p:nvSpPr>
          <p:cNvPr id="3" name="Content Placeholder 2"/>
          <p:cNvSpPr>
            <a:spLocks noGrp="1"/>
          </p:cNvSpPr>
          <p:nvPr>
            <p:ph idx="1"/>
          </p:nvPr>
        </p:nvSpPr>
        <p:spPr/>
        <p:txBody>
          <a:bodyPr/>
          <a:lstStyle/>
          <a:p>
            <a:r>
              <a:rPr lang="en-US" dirty="0" smtClean="0"/>
              <a:t>At beginning, there is not many information in the database to compute which supplier is best, so system will choose a supplier with lowest purchase frequency, this is to populate the data and give every supplier fair chance to show there price.</a:t>
            </a:r>
            <a:endParaRPr lang="en-US" dirty="0"/>
          </a:p>
        </p:txBody>
      </p:sp>
    </p:spTree>
    <p:extLst>
      <p:ext uri="{BB962C8B-B14F-4D97-AF65-F5344CB8AC3E}">
        <p14:creationId xmlns:p14="http://schemas.microsoft.com/office/powerpoint/2010/main" val="972325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Slow Intelligence Algorithm</a:t>
            </a:r>
            <a:endParaRPr lang="en-US" dirty="0"/>
          </a:p>
        </p:txBody>
      </p:sp>
      <p:sp>
        <p:nvSpPr>
          <p:cNvPr id="3" name="Content Placeholder 2"/>
          <p:cNvSpPr>
            <a:spLocks noGrp="1"/>
          </p:cNvSpPr>
          <p:nvPr>
            <p:ph idx="1"/>
          </p:nvPr>
        </p:nvSpPr>
        <p:spPr/>
        <p:txBody>
          <a:bodyPr/>
          <a:lstStyle/>
          <a:p>
            <a:r>
              <a:rPr lang="en-US" dirty="0" smtClean="0"/>
              <a:t>When system has enough data which is indicated by a threshold variable. The system will use other method to choose supplier:</a:t>
            </a:r>
          </a:p>
          <a:p>
            <a:pPr lvl="1"/>
            <a:r>
              <a:rPr lang="en-US" dirty="0" smtClean="0"/>
              <a:t>Lowest Last Price</a:t>
            </a:r>
          </a:p>
          <a:p>
            <a:pPr lvl="1"/>
            <a:r>
              <a:rPr lang="en-US" dirty="0" smtClean="0"/>
              <a:t>Lowest Average Price</a:t>
            </a:r>
          </a:p>
          <a:p>
            <a:pPr lvl="1"/>
            <a:r>
              <a:rPr lang="en-US" dirty="0" smtClean="0"/>
              <a:t>Lowest Purchase </a:t>
            </a:r>
            <a:r>
              <a:rPr lang="en-US" dirty="0" err="1" smtClean="0"/>
              <a:t>Freq</a:t>
            </a:r>
            <a:endParaRPr lang="en-US" dirty="0" smtClean="0"/>
          </a:p>
          <a:p>
            <a:pPr lvl="1"/>
            <a:r>
              <a:rPr lang="en-US" dirty="0" smtClean="0"/>
              <a:t>Highest Purchase </a:t>
            </a:r>
            <a:r>
              <a:rPr lang="en-US" dirty="0" err="1" smtClean="0"/>
              <a:t>Freq</a:t>
            </a:r>
            <a:endParaRPr lang="en-US" dirty="0" smtClean="0"/>
          </a:p>
          <a:p>
            <a:pPr lvl="1"/>
            <a:r>
              <a:rPr lang="en-US" dirty="0" smtClean="0"/>
              <a:t>Price Trend </a:t>
            </a:r>
            <a:endParaRPr lang="en-US" dirty="0"/>
          </a:p>
        </p:txBody>
      </p:sp>
    </p:spTree>
    <p:extLst>
      <p:ext uri="{BB962C8B-B14F-4D97-AF65-F5344CB8AC3E}">
        <p14:creationId xmlns:p14="http://schemas.microsoft.com/office/powerpoint/2010/main" val="228564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Slow Intelligence Algorithm</a:t>
            </a:r>
            <a:endParaRPr lang="en-US" dirty="0"/>
          </a:p>
        </p:txBody>
      </p:sp>
      <p:sp>
        <p:nvSpPr>
          <p:cNvPr id="3" name="Content Placeholder 2"/>
          <p:cNvSpPr>
            <a:spLocks noGrp="1"/>
          </p:cNvSpPr>
          <p:nvPr>
            <p:ph idx="1"/>
          </p:nvPr>
        </p:nvSpPr>
        <p:spPr/>
        <p:txBody>
          <a:bodyPr/>
          <a:lstStyle/>
          <a:p>
            <a:r>
              <a:rPr lang="en-US" dirty="0" smtClean="0"/>
              <a:t>After the manager use the generated plan to do a new purchase, he needs to record it into database to reflect the generated plan worked or not.</a:t>
            </a:r>
            <a:endParaRPr lang="en-US" dirty="0"/>
          </a:p>
        </p:txBody>
      </p:sp>
    </p:spTree>
    <p:extLst>
      <p:ext uri="{BB962C8B-B14F-4D97-AF65-F5344CB8AC3E}">
        <p14:creationId xmlns:p14="http://schemas.microsoft.com/office/powerpoint/2010/main" val="3125899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Slow Intelligence Algorithm</a:t>
            </a:r>
            <a:endParaRPr lang="en-US" dirty="0"/>
          </a:p>
        </p:txBody>
      </p:sp>
      <p:sp>
        <p:nvSpPr>
          <p:cNvPr id="3" name="Content Placeholder 2"/>
          <p:cNvSpPr>
            <a:spLocks noGrp="1"/>
          </p:cNvSpPr>
          <p:nvPr>
            <p:ph idx="1"/>
          </p:nvPr>
        </p:nvSpPr>
        <p:spPr/>
        <p:txBody>
          <a:bodyPr/>
          <a:lstStyle/>
          <a:p>
            <a:r>
              <a:rPr lang="en-US" dirty="0" smtClean="0"/>
              <a:t>If the plan worked, which means we get a lower price or same price. System will continually use the current method to choose a supplier</a:t>
            </a:r>
          </a:p>
          <a:p>
            <a:r>
              <a:rPr lang="en-US" dirty="0" smtClean="0"/>
              <a:t>If the plan didn’t work, which means we get a higher price. System will randomly choose another method to choose a supplier</a:t>
            </a:r>
            <a:endParaRPr lang="en-US" dirty="0"/>
          </a:p>
        </p:txBody>
      </p:sp>
    </p:spTree>
    <p:extLst>
      <p:ext uri="{BB962C8B-B14F-4D97-AF65-F5344CB8AC3E}">
        <p14:creationId xmlns:p14="http://schemas.microsoft.com/office/powerpoint/2010/main" val="3809204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Cycles of The algorithm</a:t>
            </a:r>
            <a:endParaRPr lang="en-US" dirty="0"/>
          </a:p>
        </p:txBody>
      </p:sp>
      <p:sp>
        <p:nvSpPr>
          <p:cNvPr id="3" name="Content Placeholder 2"/>
          <p:cNvSpPr>
            <a:spLocks noGrp="1"/>
          </p:cNvSpPr>
          <p:nvPr>
            <p:ph idx="1"/>
          </p:nvPr>
        </p:nvSpPr>
        <p:spPr/>
        <p:txBody>
          <a:bodyPr>
            <a:normAutofit/>
          </a:bodyPr>
          <a:lstStyle/>
          <a:p>
            <a:r>
              <a:rPr lang="en-US" dirty="0" smtClean="0"/>
              <a:t>Cycle 1 enumeration:</a:t>
            </a:r>
          </a:p>
          <a:p>
            <a:pPr marL="457200" lvl="1" indent="0">
              <a:buNone/>
            </a:pPr>
            <a:r>
              <a:rPr lang="en-US" dirty="0" smtClean="0"/>
              <a:t>	at this cycle, system will in turn use the 	following 5 algorithms to choose supplier：</a:t>
            </a:r>
          </a:p>
          <a:p>
            <a:pPr lvl="2"/>
            <a:r>
              <a:rPr lang="en-US" dirty="0" smtClean="0"/>
              <a:t>lowest last purchase price.</a:t>
            </a:r>
          </a:p>
          <a:p>
            <a:pPr lvl="2"/>
            <a:r>
              <a:rPr lang="en-US" dirty="0" smtClean="0"/>
              <a:t>lowest average purchase price</a:t>
            </a:r>
          </a:p>
          <a:p>
            <a:pPr lvl="2"/>
            <a:r>
              <a:rPr lang="en-US" dirty="0" smtClean="0"/>
              <a:t>lowest purchase frequency</a:t>
            </a:r>
          </a:p>
          <a:p>
            <a:pPr lvl="2"/>
            <a:r>
              <a:rPr lang="en-US" dirty="0" smtClean="0"/>
              <a:t>highest purchase frequency</a:t>
            </a:r>
          </a:p>
          <a:p>
            <a:pPr lvl="2"/>
            <a:r>
              <a:rPr lang="en-US" dirty="0"/>
              <a:t>l</a:t>
            </a:r>
            <a:r>
              <a:rPr lang="en-US" dirty="0" smtClean="0"/>
              <a:t>owest price trend change</a:t>
            </a:r>
          </a:p>
          <a:p>
            <a:pPr lvl="1"/>
            <a:endParaRPr lang="en-US" dirty="0" smtClean="0"/>
          </a:p>
          <a:p>
            <a:pPr lvl="1"/>
            <a:endParaRPr lang="en-US" dirty="0" smtClean="0"/>
          </a:p>
        </p:txBody>
      </p:sp>
    </p:spTree>
    <p:extLst>
      <p:ext uri="{BB962C8B-B14F-4D97-AF65-F5344CB8AC3E}">
        <p14:creationId xmlns:p14="http://schemas.microsoft.com/office/powerpoint/2010/main" val="111571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Cycles of The algorithm</a:t>
            </a:r>
            <a:endParaRPr lang="en-US" dirty="0"/>
          </a:p>
        </p:txBody>
      </p:sp>
      <p:sp>
        <p:nvSpPr>
          <p:cNvPr id="3" name="Content Placeholder 2"/>
          <p:cNvSpPr>
            <a:spLocks noGrp="1"/>
          </p:cNvSpPr>
          <p:nvPr>
            <p:ph idx="1"/>
          </p:nvPr>
        </p:nvSpPr>
        <p:spPr/>
        <p:txBody>
          <a:bodyPr/>
          <a:lstStyle/>
          <a:p>
            <a:r>
              <a:rPr lang="en-US" dirty="0" smtClean="0"/>
              <a:t>Cycle 2: </a:t>
            </a:r>
            <a:r>
              <a:rPr lang="en-US" dirty="0"/>
              <a:t> </a:t>
            </a:r>
            <a:r>
              <a:rPr lang="en-US" dirty="0" smtClean="0"/>
              <a:t>elimination</a:t>
            </a:r>
          </a:p>
          <a:p>
            <a:pPr lvl="1"/>
            <a:r>
              <a:rPr lang="en-US" dirty="0" smtClean="0"/>
              <a:t>At this Cycle, system will rate the enumerated methods according the purchase results that user recorded, and eliminate bad results. </a:t>
            </a:r>
            <a:r>
              <a:rPr lang="en-US" dirty="0"/>
              <a:t>T</a:t>
            </a:r>
            <a:r>
              <a:rPr lang="en-US" dirty="0" smtClean="0"/>
              <a:t>he elimination criteria is how much money each method saved. System will use the method that survived the elimination to generate new purchase plan until such method no longer save money and then go back to cycle 1.</a:t>
            </a:r>
            <a:endParaRPr lang="en-US" dirty="0"/>
          </a:p>
        </p:txBody>
      </p:sp>
    </p:spTree>
    <p:extLst>
      <p:ext uri="{BB962C8B-B14F-4D97-AF65-F5344CB8AC3E}">
        <p14:creationId xmlns:p14="http://schemas.microsoft.com/office/powerpoint/2010/main" val="2591030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Diagram</a:t>
            </a:r>
            <a:endParaRPr lang="en-US" dirty="0"/>
          </a:p>
        </p:txBody>
      </p:sp>
      <p:grpSp>
        <p:nvGrpSpPr>
          <p:cNvPr id="38" name="Group 37"/>
          <p:cNvGrpSpPr/>
          <p:nvPr/>
        </p:nvGrpSpPr>
        <p:grpSpPr>
          <a:xfrm>
            <a:off x="1773115" y="1676400"/>
            <a:ext cx="5715000" cy="4267200"/>
            <a:chOff x="152400" y="1828800"/>
            <a:chExt cx="5715000" cy="4267200"/>
          </a:xfrm>
        </p:grpSpPr>
        <p:sp>
          <p:nvSpPr>
            <p:cNvPr id="4" name="Rectangle 3"/>
            <p:cNvSpPr/>
            <p:nvPr/>
          </p:nvSpPr>
          <p:spPr>
            <a:xfrm>
              <a:off x="1143000" y="1828800"/>
              <a:ext cx="2286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Record Purchase Result</a:t>
              </a:r>
              <a:endParaRPr lang="en-US" dirty="0"/>
            </a:p>
          </p:txBody>
        </p:sp>
        <p:sp>
          <p:nvSpPr>
            <p:cNvPr id="5" name="Rectangle 4"/>
            <p:cNvSpPr/>
            <p:nvPr/>
          </p:nvSpPr>
          <p:spPr>
            <a:xfrm>
              <a:off x="1143000" y="2971800"/>
              <a:ext cx="2286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Compute Purchase Plan Result</a:t>
              </a:r>
              <a:endParaRPr lang="en-US" dirty="0"/>
            </a:p>
          </p:txBody>
        </p:sp>
        <p:sp>
          <p:nvSpPr>
            <p:cNvPr id="6" name="Rectangle 5"/>
            <p:cNvSpPr/>
            <p:nvPr/>
          </p:nvSpPr>
          <p:spPr>
            <a:xfrm>
              <a:off x="152400" y="4114800"/>
              <a:ext cx="2286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Cycle 1: enumerate all methods</a:t>
              </a:r>
              <a:endParaRPr lang="en-US" dirty="0"/>
            </a:p>
          </p:txBody>
        </p:sp>
        <p:sp>
          <p:nvSpPr>
            <p:cNvPr id="7" name="Rectangle 6"/>
            <p:cNvSpPr/>
            <p:nvPr/>
          </p:nvSpPr>
          <p:spPr>
            <a:xfrm>
              <a:off x="2743200" y="4114800"/>
              <a:ext cx="2286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Cycle 2:eliminate bad methods</a:t>
              </a:r>
              <a:endParaRPr lang="en-US" dirty="0"/>
            </a:p>
          </p:txBody>
        </p:sp>
        <p:sp>
          <p:nvSpPr>
            <p:cNvPr id="8" name="Rectangle 7"/>
            <p:cNvSpPr/>
            <p:nvPr/>
          </p:nvSpPr>
          <p:spPr>
            <a:xfrm>
              <a:off x="1107831" y="5257800"/>
              <a:ext cx="2286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Generate New Plan</a:t>
              </a:r>
              <a:endParaRPr lang="en-US" dirty="0"/>
            </a:p>
          </p:txBody>
        </p:sp>
        <p:cxnSp>
          <p:nvCxnSpPr>
            <p:cNvPr id="10" name="Straight Arrow Connector 9"/>
            <p:cNvCxnSpPr>
              <a:stCxn id="4" idx="2"/>
              <a:endCxn id="5" idx="0"/>
            </p:cNvCxnSpPr>
            <p:nvPr/>
          </p:nvCxnSpPr>
          <p:spPr>
            <a:xfrm>
              <a:off x="2286000" y="26670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5" idx="2"/>
              <a:endCxn id="6" idx="0"/>
            </p:cNvCxnSpPr>
            <p:nvPr/>
          </p:nvCxnSpPr>
          <p:spPr>
            <a:xfrm flipH="1">
              <a:off x="1295400" y="3810000"/>
              <a:ext cx="9906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5" idx="2"/>
              <a:endCxn id="7" idx="0"/>
            </p:cNvCxnSpPr>
            <p:nvPr/>
          </p:nvCxnSpPr>
          <p:spPr>
            <a:xfrm>
              <a:off x="2286000" y="3810000"/>
              <a:ext cx="16002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6" idx="2"/>
              <a:endCxn id="8" idx="0"/>
            </p:cNvCxnSpPr>
            <p:nvPr/>
          </p:nvCxnSpPr>
          <p:spPr>
            <a:xfrm>
              <a:off x="1295400" y="4953000"/>
              <a:ext cx="955431"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7" idx="2"/>
              <a:endCxn id="8" idx="0"/>
            </p:cNvCxnSpPr>
            <p:nvPr/>
          </p:nvCxnSpPr>
          <p:spPr>
            <a:xfrm flipH="1">
              <a:off x="2250831" y="4953000"/>
              <a:ext cx="1635369"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8" idx="3"/>
            </p:cNvCxnSpPr>
            <p:nvPr/>
          </p:nvCxnSpPr>
          <p:spPr>
            <a:xfrm>
              <a:off x="3393831" y="5676900"/>
              <a:ext cx="247356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5867400" y="2247900"/>
              <a:ext cx="0" cy="3429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endCxn id="4" idx="3"/>
            </p:cNvCxnSpPr>
            <p:nvPr/>
          </p:nvCxnSpPr>
          <p:spPr>
            <a:xfrm flipH="1">
              <a:off x="3429000" y="2247900"/>
              <a:ext cx="2438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cxnSp>
        <p:nvCxnSpPr>
          <p:cNvPr id="40" name="Straight Arrow Connector 39"/>
          <p:cNvCxnSpPr>
            <a:stCxn id="6" idx="3"/>
            <a:endCxn id="7" idx="1"/>
          </p:cNvCxnSpPr>
          <p:nvPr/>
        </p:nvCxnSpPr>
        <p:spPr>
          <a:xfrm>
            <a:off x="4059115" y="438150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63272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1655</TotalTime>
  <Words>238</Words>
  <Application>Microsoft Office PowerPoint</Application>
  <PresentationFormat>On-screen Show (4:3)</PresentationFormat>
  <Paragraphs>35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Smart Inventory System</vt:lpstr>
      <vt:lpstr>PowerPoint Presentation</vt:lpstr>
      <vt:lpstr>Slow Intelligence Algorithm</vt:lpstr>
      <vt:lpstr>Slow Intelligence Algorithm</vt:lpstr>
      <vt:lpstr>Slow Intelligence Algorithm</vt:lpstr>
      <vt:lpstr>Slow Intelligence Algorithm</vt:lpstr>
      <vt:lpstr>Two Cycles of The algorithm</vt:lpstr>
      <vt:lpstr>Two Cycles of The algorithm</vt:lpstr>
      <vt:lpstr>System Diagram</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Smart Inventory System</dc:title>
  <dc:creator>diablo0897</dc:creator>
  <cp:lastModifiedBy>diablo0897</cp:lastModifiedBy>
  <cp:revision>5</cp:revision>
  <dcterms:created xsi:type="dcterms:W3CDTF">2013-12-05T20:25:03Z</dcterms:created>
  <dcterms:modified xsi:type="dcterms:W3CDTF">2013-12-07T00:00:29Z</dcterms:modified>
</cp:coreProperties>
</file>