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6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0540F-D8F4-4FF4-8880-88C205826399}" type="datetimeFigureOut">
              <a:rPr lang="en-US" smtClean="0"/>
              <a:pPr/>
              <a:t>12/5/2013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1FABA-7445-4044-BAAA-73E4E5C9D3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0540F-D8F4-4FF4-8880-88C205826399}" type="datetimeFigureOut">
              <a:rPr lang="en-US" smtClean="0"/>
              <a:pPr/>
              <a:t>12/5/2013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1FABA-7445-4044-BAAA-73E4E5C9D3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0540F-D8F4-4FF4-8880-88C205826399}" type="datetimeFigureOut">
              <a:rPr lang="en-US" smtClean="0"/>
              <a:pPr/>
              <a:t>12/5/2013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1FABA-7445-4044-BAAA-73E4E5C9D3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0540F-D8F4-4FF4-8880-88C205826399}" type="datetimeFigureOut">
              <a:rPr lang="en-US" smtClean="0"/>
              <a:pPr/>
              <a:t>12/5/2013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1FABA-7445-4044-BAAA-73E4E5C9D3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0540F-D8F4-4FF4-8880-88C205826399}" type="datetimeFigureOut">
              <a:rPr lang="en-US" smtClean="0"/>
              <a:pPr/>
              <a:t>12/5/2013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1FABA-7445-4044-BAAA-73E4E5C9D3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0540F-D8F4-4FF4-8880-88C205826399}" type="datetimeFigureOut">
              <a:rPr lang="en-US" smtClean="0"/>
              <a:pPr/>
              <a:t>12/5/2013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1FABA-7445-4044-BAAA-73E4E5C9D3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0540F-D8F4-4FF4-8880-88C205826399}" type="datetimeFigureOut">
              <a:rPr lang="en-US" smtClean="0"/>
              <a:pPr/>
              <a:t>12/5/2013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1FABA-7445-4044-BAAA-73E4E5C9D3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0540F-D8F4-4FF4-8880-88C205826399}" type="datetimeFigureOut">
              <a:rPr lang="en-US" smtClean="0"/>
              <a:pPr/>
              <a:t>12/5/2013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1FABA-7445-4044-BAAA-73E4E5C9D3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0540F-D8F4-4FF4-8880-88C205826399}" type="datetimeFigureOut">
              <a:rPr lang="en-US" smtClean="0"/>
              <a:pPr/>
              <a:t>12/5/2013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1FABA-7445-4044-BAAA-73E4E5C9D3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0540F-D8F4-4FF4-8880-88C205826399}" type="datetimeFigureOut">
              <a:rPr lang="en-US" smtClean="0"/>
              <a:pPr/>
              <a:t>12/5/2013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1FABA-7445-4044-BAAA-73E4E5C9D3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0540F-D8F4-4FF4-8880-88C205826399}" type="datetimeFigureOut">
              <a:rPr lang="en-US" smtClean="0"/>
              <a:pPr/>
              <a:t>12/5/2013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1FABA-7445-4044-BAAA-73E4E5C9D3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00540F-D8F4-4FF4-8880-88C205826399}" type="datetimeFigureOut">
              <a:rPr lang="en-US" smtClean="0"/>
              <a:pPr/>
              <a:t>12/5/2013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91FABA-7445-4044-BAAA-73E4E5C9D3B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 err="1" smtClean="0"/>
              <a:t>Crowdsourcing</a:t>
            </a:r>
            <a:r>
              <a:rPr lang="en-US" sz="4000" dirty="0" smtClean="0"/>
              <a:t> Using SIS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Duncan Yung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Crowdsourcing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Example: Find the lowest price of a product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Distribute the task to different workers.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Workers submit answers.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Return the lowest price when timeout.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Crowdsourcing</a:t>
            </a:r>
            <a:r>
              <a:rPr lang="en-US" dirty="0" smtClean="0"/>
              <a:t> using 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Example: Find the lowest price of a product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Distribute the task to different workers</a:t>
            </a:r>
            <a:r>
              <a:rPr lang="en-US" b="1" u="sng" dirty="0" smtClean="0"/>
              <a:t> with the current lowest price</a:t>
            </a:r>
            <a:r>
              <a:rPr lang="en-US" dirty="0" smtClean="0"/>
              <a:t>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Workers submit answers.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If </a:t>
            </a:r>
            <a:r>
              <a:rPr lang="en-US" b="1" u="sng" dirty="0" smtClean="0"/>
              <a:t>answer &lt; current lowest </a:t>
            </a:r>
            <a:r>
              <a:rPr lang="en-US" dirty="0" smtClean="0"/>
              <a:t>price</a:t>
            </a:r>
          </a:p>
          <a:p>
            <a:pPr marL="1371600" lvl="2" indent="-457200"/>
            <a:r>
              <a:rPr lang="en-US" b="1" u="sng" dirty="0" smtClean="0"/>
              <a:t>Current lowest price = answer</a:t>
            </a:r>
          </a:p>
          <a:p>
            <a:pPr marL="1371600" lvl="2" indent="-457200"/>
            <a:r>
              <a:rPr lang="en-US" b="1" u="sng" dirty="0" smtClean="0"/>
              <a:t>Return intermediate lowest price</a:t>
            </a:r>
            <a:endParaRPr lang="en-US" b="1" u="sng" dirty="0"/>
          </a:p>
          <a:p>
            <a:pPr marL="971550" lvl="1" indent="-514350">
              <a:buFont typeface="+mj-lt"/>
              <a:buAutoNum type="arabicPeriod"/>
            </a:pPr>
            <a:r>
              <a:rPr lang="en-US" b="1" u="sng" dirty="0" smtClean="0"/>
              <a:t>Go back to step 1</a:t>
            </a:r>
          </a:p>
          <a:p>
            <a:pPr>
              <a:buNone/>
            </a:pPr>
            <a:endParaRPr lang="en-US" dirty="0"/>
          </a:p>
          <a:p>
            <a:r>
              <a:rPr lang="en-US" dirty="0" smtClean="0"/>
              <a:t>Advantages of using SIS </a:t>
            </a:r>
          </a:p>
          <a:p>
            <a:pPr lvl="1"/>
            <a:r>
              <a:rPr lang="en-US" dirty="0" smtClean="0"/>
              <a:t>Offer intermediate solution!</a:t>
            </a:r>
          </a:p>
          <a:p>
            <a:pPr lvl="1"/>
            <a:r>
              <a:rPr lang="en-US" dirty="0" smtClean="0"/>
              <a:t>Improve solution quality by providing hints to workers!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Formal Definition of Integrative </a:t>
            </a:r>
            <a:r>
              <a:rPr lang="en-US" dirty="0" err="1" smtClean="0"/>
              <a:t>Crowdsourcing</a:t>
            </a:r>
            <a:r>
              <a:rPr lang="en-US" dirty="0" smtClean="0"/>
              <a:t> using SIS</a:t>
            </a:r>
          </a:p>
          <a:p>
            <a:pPr lvl="1"/>
            <a:r>
              <a:rPr lang="en-US" b="1" dirty="0"/>
              <a:t>Cycle 1 [enumeration, adaptation, elimination]</a:t>
            </a:r>
            <a:r>
              <a:rPr lang="en-US" dirty="0"/>
              <a:t>: guard[1,2] P0 </a:t>
            </a:r>
            <a:r>
              <a:rPr lang="en-US" b="1" dirty="0"/>
              <a:t>–</a:t>
            </a:r>
            <a:r>
              <a:rPr lang="en-US" b="1" dirty="0" err="1"/>
              <a:t>enum</a:t>
            </a:r>
            <a:r>
              <a:rPr lang="en-US" b="1" dirty="0"/>
              <a:t>&lt;</a:t>
            </a:r>
            <a:r>
              <a:rPr lang="en-US" dirty="0"/>
              <a:t>P1</a:t>
            </a:r>
            <a:r>
              <a:rPr lang="en-US" b="1" dirty="0"/>
              <a:t>+adap=</a:t>
            </a:r>
            <a:r>
              <a:rPr lang="en-US" dirty="0"/>
              <a:t>P2</a:t>
            </a:r>
            <a:r>
              <a:rPr lang="en-US" b="1" dirty="0"/>
              <a:t>-&gt;elim-</a:t>
            </a:r>
            <a:r>
              <a:rPr lang="en-US" dirty="0"/>
              <a:t>P3 where </a:t>
            </a:r>
            <a:endParaRPr lang="en-US" dirty="0" smtClean="0"/>
          </a:p>
          <a:p>
            <a:pPr lvl="1"/>
            <a:r>
              <a:rPr lang="en-US" b="1" dirty="0" smtClean="0"/>
              <a:t>Cycle </a:t>
            </a:r>
            <a:r>
              <a:rPr lang="en-US" b="1" dirty="0"/>
              <a:t>2 [concentration]</a:t>
            </a:r>
            <a:r>
              <a:rPr lang="en-US" dirty="0"/>
              <a:t>: guard[2,1] P3</a:t>
            </a:r>
            <a:r>
              <a:rPr lang="en-US" b="1" dirty="0"/>
              <a:t>&gt;</a:t>
            </a:r>
            <a:r>
              <a:rPr lang="en-US" b="1" dirty="0" err="1"/>
              <a:t>conc</a:t>
            </a:r>
            <a:r>
              <a:rPr lang="en-US" b="1" dirty="0"/>
              <a:t>=</a:t>
            </a:r>
            <a:r>
              <a:rPr lang="en-US" dirty="0"/>
              <a:t>P4 where </a:t>
            </a:r>
          </a:p>
          <a:p>
            <a:endParaRPr lang="en-US" dirty="0"/>
          </a:p>
          <a:p>
            <a:r>
              <a:rPr lang="en-US" dirty="0" smtClean="0"/>
              <a:t>Generalize characteristics of problems that are suitable for </a:t>
            </a:r>
            <a:r>
              <a:rPr lang="en-US" dirty="0" err="1" smtClean="0"/>
              <a:t>crowdsourcing</a:t>
            </a:r>
            <a:r>
              <a:rPr lang="en-US" dirty="0" smtClean="0"/>
              <a:t> using SIS</a:t>
            </a:r>
            <a:r>
              <a:rPr lang="en-US" dirty="0" smtClean="0"/>
              <a:t>. (in the report)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150</Words>
  <Application>Microsoft Office PowerPoint</Application>
  <PresentationFormat>On-screen Show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Crowdsourcing Using SIS</vt:lpstr>
      <vt:lpstr>Crowdsourcing</vt:lpstr>
      <vt:lpstr>Crowdsourcing using SIS</vt:lpstr>
      <vt:lpstr>Contributions</vt:lpstr>
      <vt:lpstr>Demo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Integrative Crowdsourcing Using SIS</dc:title>
  <dc:creator>duncan</dc:creator>
  <cp:lastModifiedBy>duncan</cp:lastModifiedBy>
  <cp:revision>39</cp:revision>
  <dcterms:created xsi:type="dcterms:W3CDTF">2013-12-04T21:29:30Z</dcterms:created>
  <dcterms:modified xsi:type="dcterms:W3CDTF">2013-12-05T17:22:32Z</dcterms:modified>
</cp:coreProperties>
</file>