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05" r:id="rId3"/>
    <p:sldId id="315" r:id="rId4"/>
    <p:sldId id="316" r:id="rId5"/>
    <p:sldId id="317" r:id="rId6"/>
    <p:sldId id="306" r:id="rId7"/>
    <p:sldId id="307" r:id="rId8"/>
    <p:sldId id="309" r:id="rId9"/>
    <p:sldId id="312" r:id="rId10"/>
    <p:sldId id="313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660"/>
  </p:normalViewPr>
  <p:slideViewPr>
    <p:cSldViewPr>
      <p:cViewPr varScale="1">
        <p:scale>
          <a:sx n="75" d="100"/>
          <a:sy n="75" d="100"/>
        </p:scale>
        <p:origin x="9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CE54F-DB89-41D9-955D-8469D6D83016}" type="datetimeFigureOut">
              <a:rPr lang="zh-CN" altLang="en-US" smtClean="0"/>
              <a:pPr/>
              <a:t>2013/12/5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6B3F0E-2972-41C8-B31C-893BAC9057D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447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B3F0E-2972-41C8-B31C-893BAC9057D2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5683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B3F0E-2972-41C8-B31C-893BAC9057D2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6825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B3F0E-2972-41C8-B31C-893BAC9057D2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052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B3F0E-2972-41C8-B31C-893BAC9057D2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60988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B3F0E-2972-41C8-B31C-893BAC9057D2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07091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B3F0E-2972-41C8-B31C-893BAC9057D2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8857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B3F0E-2972-41C8-B31C-893BAC9057D2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87562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6B3F0E-2972-41C8-B31C-893BAC9057D2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461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7A1F0-98C8-4BDB-9B67-93B987F53055}" type="datetime1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B9517-E985-4B82-A870-A104DDC9C7CE}" type="datetime1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62442-1BA9-45A8-BAD0-EEB5911CE110}" type="datetime1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B2EDC-545B-42C8-B426-71AF82BD6DEB}" type="datetime1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2D4D2-99AA-402D-A9C2-E5D28DBBCEA5}" type="datetime1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975B57-188A-4926-ABAF-C7123B11116D}" type="datetime1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044AC-EDD7-4F70-A109-6C94A17738DE}" type="datetime1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DBB97-380A-4041-8748-88E5321A5180}" type="datetime1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845A1-D37C-4546-9C56-84D12A71ABAC}" type="datetime1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5DAA1-0679-40CD-BC4D-A800813528C6}" type="datetime1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3453-930B-4555-B3CA-661714B1BD5D}" type="datetime1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E20C3-675B-48CC-B252-6B4C6FF2A81C}" type="datetime1">
              <a:rPr lang="zh-CN" altLang="en-US" smtClean="0"/>
              <a:t>2013/12/5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41784" y="764704"/>
            <a:ext cx="8062664" cy="3384375"/>
          </a:xfrm>
        </p:spPr>
        <p:txBody>
          <a:bodyPr>
            <a:normAutofit/>
          </a:bodyPr>
          <a:lstStyle/>
          <a:p>
            <a:r>
              <a:rPr lang="en-US" altLang="zh-CN" sz="3200" b="1" dirty="0" smtClean="0"/>
              <a:t>Product/Service Customization System: conceptual design and implementations</a:t>
            </a:r>
            <a:endParaRPr lang="zh-CN" altLang="en-US" sz="32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Zichuan (Jerry) Ye</a:t>
            </a:r>
          </a:p>
          <a:p>
            <a:r>
              <a:rPr lang="en-US" altLang="zh-CN" sz="2400" dirty="0" smtClean="0"/>
              <a:t>2013.12.5</a:t>
            </a:r>
          </a:p>
          <a:p>
            <a:r>
              <a:rPr lang="en-US" altLang="zh-CN" sz="2400" dirty="0" smtClean="0"/>
              <a:t>Department of Computer Science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0" y="6237312"/>
            <a:ext cx="2441143" cy="48457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     Acknowledgements: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87624" y="1556792"/>
            <a:ext cx="64807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 smtClean="0"/>
              <a:t>Many thanks to: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zh-CN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 smtClean="0"/>
              <a:t>    Dr. Shi-</a:t>
            </a:r>
            <a:r>
              <a:rPr lang="en-US" altLang="zh-CN" sz="2400" dirty="0" err="1" smtClean="0"/>
              <a:t>Kuo</a:t>
            </a:r>
            <a:r>
              <a:rPr lang="en-US" altLang="zh-CN" sz="2400" dirty="0" smtClean="0"/>
              <a:t> Chang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altLang="zh-CN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zh-CN" sz="2400" dirty="0" smtClean="0"/>
              <a:t>    And all fellow students in CS-2310.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97" y="6286224"/>
            <a:ext cx="2247662" cy="45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647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     Introduction</a:t>
            </a:r>
            <a:endParaRPr lang="zh-CN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0" y="6237312"/>
            <a:ext cx="2441143" cy="48457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43608" y="1340768"/>
            <a:ext cx="709974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dirty="0" smtClean="0"/>
              <a:t>Difficulty in implementing a product/Service system: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400" dirty="0" smtClean="0"/>
              <a:t> Dynamically-managed inventory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400" dirty="0" smtClean="0"/>
              <a:t> Over promise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400" dirty="0" smtClean="0"/>
              <a:t> Under deliver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400" dirty="0" smtClean="0"/>
              <a:t> Information transparency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4116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     Multiple decision cycles: </a:t>
            </a:r>
            <a:endParaRPr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0" y="6237312"/>
            <a:ext cx="2441143" cy="48457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23928" y="2962687"/>
            <a:ext cx="4451448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Decision cycle 1: row information combination</a:t>
            </a:r>
          </a:p>
          <a:p>
            <a:endParaRPr lang="en-US" sz="1600" dirty="0" smtClean="0"/>
          </a:p>
          <a:p>
            <a:r>
              <a:rPr lang="en-US" sz="1600" dirty="0"/>
              <a:t>Decision cycle </a:t>
            </a:r>
            <a:r>
              <a:rPr lang="en-US" sz="1600" dirty="0" smtClean="0"/>
              <a:t>2: availability/classification of items</a:t>
            </a:r>
            <a:endParaRPr lang="en-US" sz="1600" dirty="0"/>
          </a:p>
          <a:p>
            <a:endParaRPr lang="en-US" sz="1600" dirty="0" smtClean="0"/>
          </a:p>
          <a:p>
            <a:r>
              <a:rPr lang="en-US" sz="1600" dirty="0"/>
              <a:t>Decision cycle </a:t>
            </a:r>
            <a:r>
              <a:rPr lang="en-US" sz="1600" dirty="0" smtClean="0"/>
              <a:t>3: new attributes (budget, brand…)</a:t>
            </a:r>
          </a:p>
          <a:p>
            <a:endParaRPr lang="en-US" sz="1600" dirty="0"/>
          </a:p>
          <a:p>
            <a:r>
              <a:rPr lang="en-US" sz="1600" dirty="0" smtClean="0"/>
              <a:t>Decision cycle 4: decision adjustments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.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.</a:t>
            </a:r>
          </a:p>
          <a:p>
            <a:r>
              <a:rPr lang="en-US" sz="1600" dirty="0"/>
              <a:t> </a:t>
            </a:r>
            <a:r>
              <a:rPr lang="en-US" sz="1600" dirty="0" smtClean="0"/>
              <a:t>         .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445875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400" dirty="0" smtClean="0"/>
              <a:t>Multiple decision cycles can handle complex situations and generate optimal services.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622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     </a:t>
            </a:r>
            <a:r>
              <a:rPr lang="en-US" altLang="zh-CN" dirty="0" smtClean="0"/>
              <a:t>Implementation example</a:t>
            </a:r>
            <a:endParaRPr lang="zh-CN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0" y="6237312"/>
            <a:ext cx="2441143" cy="48457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0120" y="764704"/>
            <a:ext cx="709974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smtClean="0"/>
              <a:t>Kitchen decoration: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/>
              <a:t>Provider: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Items sources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Availability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Price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/>
              <a:t>Customer: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Items quantity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Brands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arenR"/>
            </a:pPr>
            <a:r>
              <a:rPr lang="en-US" sz="2400" dirty="0" smtClean="0"/>
              <a:t>budget…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143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     </a:t>
            </a:r>
            <a:r>
              <a:rPr lang="en-US" altLang="zh-CN" dirty="0"/>
              <a:t>Implementation example</a:t>
            </a:r>
            <a:endParaRPr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0" y="6237312"/>
            <a:ext cx="2441143" cy="48457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67544" y="1484784"/>
            <a:ext cx="815465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Decision cycle 1: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/>
              <a:t>Provider: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 </a:t>
            </a:r>
            <a:r>
              <a:rPr lang="en-US" sz="2400" dirty="0" smtClean="0"/>
              <a:t>   Insource items = {closet, sink, stove, fridge}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    Outsource items = {dinning table, silver-ware, microwave}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smtClean="0"/>
              <a:t>Customer: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    Want-list = {stove, fridge, microwave, glassware}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6220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     Block diagram:</a:t>
            </a:r>
            <a:endParaRPr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0" y="6237312"/>
            <a:ext cx="2441143" cy="4845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13" y="1900793"/>
            <a:ext cx="8194357" cy="2680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87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     Implementation: interface </a:t>
            </a:r>
            <a:endParaRPr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0" y="6237312"/>
            <a:ext cx="2441143" cy="48457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29" y="1340768"/>
            <a:ext cx="2057400" cy="3657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300" y="1340768"/>
            <a:ext cx="2057400" cy="3657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5208" y="1340768"/>
            <a:ext cx="2057400" cy="3657600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2699792" y="2996952"/>
            <a:ext cx="648072" cy="1440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796136" y="2996952"/>
            <a:ext cx="648072" cy="1440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0767" y="5161768"/>
            <a:ext cx="1919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Provider interface</a:t>
            </a:r>
            <a:endParaRPr lang="en-US" sz="14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51920" y="5157192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Customer interface</a:t>
            </a:r>
            <a:endParaRPr lang="en-US" sz="14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6901447" y="5157192"/>
            <a:ext cx="19190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Result interface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40299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     Implementation on SIS </a:t>
            </a:r>
            <a:r>
              <a:rPr lang="en-US" altLang="zh-CN" dirty="0" err="1" smtClean="0"/>
              <a:t>testbed</a:t>
            </a:r>
            <a:endParaRPr lang="zh-CN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886395"/>
            <a:ext cx="4014788" cy="261461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684" y="886395"/>
            <a:ext cx="4014788" cy="261461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54747"/>
            <a:ext cx="4014788" cy="261461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684" y="4054747"/>
            <a:ext cx="4014788" cy="2614613"/>
          </a:xfrm>
          <a:prstGeom prst="rect">
            <a:avLst/>
          </a:prstGeom>
        </p:spPr>
      </p:pic>
      <p:sp>
        <p:nvSpPr>
          <p:cNvPr id="10" name="Down Arrow 9"/>
          <p:cNvSpPr/>
          <p:nvPr/>
        </p:nvSpPr>
        <p:spPr>
          <a:xfrm>
            <a:off x="2123728" y="3573016"/>
            <a:ext cx="216024" cy="43204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6732240" y="3561853"/>
            <a:ext cx="216024" cy="43204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338316" y="2132856"/>
            <a:ext cx="449708" cy="227187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146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323364"/>
            <a:ext cx="8496944" cy="369332"/>
          </a:xfrm>
          <a:prstGeom prst="rect">
            <a:avLst/>
          </a:prstGeom>
          <a:gradFill>
            <a:gsLst>
              <a:gs pos="0">
                <a:srgbClr val="00206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/>
              <a:t>     Implementation on SIS </a:t>
            </a:r>
            <a:r>
              <a:rPr lang="en-US" altLang="zh-CN" dirty="0" err="1" smtClean="0"/>
              <a:t>testbed</a:t>
            </a:r>
            <a:endParaRPr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50" y="6237312"/>
            <a:ext cx="2441143" cy="48457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162" y="980728"/>
            <a:ext cx="6423660" cy="418338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051720" y="5445224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Provider receives the result from decision cycle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90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3004</TotalTime>
  <Words>230</Words>
  <Application>Microsoft Office PowerPoint</Application>
  <PresentationFormat>On-screen Show (4:3)</PresentationFormat>
  <Paragraphs>71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宋体</vt:lpstr>
      <vt:lpstr>Arial</vt:lpstr>
      <vt:lpstr>Calibri</vt:lpstr>
      <vt:lpstr>Wingdings</vt:lpstr>
      <vt:lpstr>Office 主题</vt:lpstr>
      <vt:lpstr>Product/Service Customization System: conceptual design and implementations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Organic radicals reacting with transition metal centers: mechanism and applications</dc:title>
  <dc:creator>Dexter</dc:creator>
  <cp:lastModifiedBy>Zichuan Ye</cp:lastModifiedBy>
  <cp:revision>688</cp:revision>
  <dcterms:created xsi:type="dcterms:W3CDTF">2011-02-22T22:55:25Z</dcterms:created>
  <dcterms:modified xsi:type="dcterms:W3CDTF">2013-12-05T21:35:55Z</dcterms:modified>
</cp:coreProperties>
</file>