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2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Coursework\CS%202310%20Software%20Engineering\Project\Trip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Coursework\CS%202310%20Software%20Engineering\Project\Trip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Speed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cat>
            <c:numRef>
              <c:f>Sheet1!$A$2:$A$282</c:f>
              <c:numCache>
                <c:formatCode>General</c:formatCode>
                <c:ptCount val="2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</c:numCache>
            </c:numRef>
          </c:cat>
          <c:val>
            <c:numRef>
              <c:f>Sheet1!$B$2:$B$282</c:f>
              <c:numCache>
                <c:formatCode>General</c:formatCode>
                <c:ptCount val="281"/>
                <c:pt idx="0">
                  <c:v>34.5</c:v>
                </c:pt>
                <c:pt idx="1">
                  <c:v>34.753596999999999</c:v>
                </c:pt>
                <c:pt idx="2">
                  <c:v>34.753596999999999</c:v>
                </c:pt>
                <c:pt idx="3">
                  <c:v>34.753596999999999</c:v>
                </c:pt>
                <c:pt idx="4">
                  <c:v>34.753596999999999</c:v>
                </c:pt>
                <c:pt idx="5">
                  <c:v>34.753596999999999</c:v>
                </c:pt>
                <c:pt idx="6">
                  <c:v>34.753596999999999</c:v>
                </c:pt>
                <c:pt idx="7">
                  <c:v>34.753596999999999</c:v>
                </c:pt>
                <c:pt idx="8">
                  <c:v>34.753596999999999</c:v>
                </c:pt>
                <c:pt idx="9">
                  <c:v>34.753596999999999</c:v>
                </c:pt>
                <c:pt idx="10">
                  <c:v>34.753596999999999</c:v>
                </c:pt>
                <c:pt idx="11">
                  <c:v>34.753596999999999</c:v>
                </c:pt>
                <c:pt idx="12">
                  <c:v>34.753596999999999</c:v>
                </c:pt>
                <c:pt idx="13">
                  <c:v>34.753596999999999</c:v>
                </c:pt>
                <c:pt idx="14">
                  <c:v>34.753596999999999</c:v>
                </c:pt>
                <c:pt idx="15">
                  <c:v>34.503624000000002</c:v>
                </c:pt>
                <c:pt idx="16">
                  <c:v>34.753596999999999</c:v>
                </c:pt>
                <c:pt idx="17">
                  <c:v>34.503624000000002</c:v>
                </c:pt>
                <c:pt idx="18">
                  <c:v>34.753596999999999</c:v>
                </c:pt>
                <c:pt idx="19">
                  <c:v>34.753596999999999</c:v>
                </c:pt>
                <c:pt idx="20">
                  <c:v>34.753596999999999</c:v>
                </c:pt>
                <c:pt idx="21">
                  <c:v>34.753596999999999</c:v>
                </c:pt>
                <c:pt idx="22">
                  <c:v>34.753596999999999</c:v>
                </c:pt>
                <c:pt idx="23">
                  <c:v>34.753596999999999</c:v>
                </c:pt>
                <c:pt idx="24">
                  <c:v>34.753596999999999</c:v>
                </c:pt>
                <c:pt idx="25">
                  <c:v>34.753596999999999</c:v>
                </c:pt>
                <c:pt idx="26">
                  <c:v>34.753596999999999</c:v>
                </c:pt>
                <c:pt idx="27">
                  <c:v>34.753596999999999</c:v>
                </c:pt>
                <c:pt idx="28">
                  <c:v>34.753596999999999</c:v>
                </c:pt>
                <c:pt idx="29">
                  <c:v>34.753596999999999</c:v>
                </c:pt>
                <c:pt idx="30">
                  <c:v>34.753596999999999</c:v>
                </c:pt>
                <c:pt idx="31">
                  <c:v>34.753596999999999</c:v>
                </c:pt>
                <c:pt idx="32">
                  <c:v>34.753596999999999</c:v>
                </c:pt>
                <c:pt idx="33">
                  <c:v>34.753596999999999</c:v>
                </c:pt>
                <c:pt idx="34">
                  <c:v>34.753596999999999</c:v>
                </c:pt>
                <c:pt idx="35">
                  <c:v>34.753596999999999</c:v>
                </c:pt>
                <c:pt idx="36">
                  <c:v>34.753596999999999</c:v>
                </c:pt>
                <c:pt idx="37">
                  <c:v>34.753596999999999</c:v>
                </c:pt>
                <c:pt idx="38">
                  <c:v>34.753596999999999</c:v>
                </c:pt>
                <c:pt idx="39">
                  <c:v>34.753596999999999</c:v>
                </c:pt>
                <c:pt idx="40">
                  <c:v>34.753596999999999</c:v>
                </c:pt>
                <c:pt idx="41">
                  <c:v>34.753596999999999</c:v>
                </c:pt>
                <c:pt idx="42">
                  <c:v>34.753596999999999</c:v>
                </c:pt>
                <c:pt idx="43">
                  <c:v>34.753596999999999</c:v>
                </c:pt>
                <c:pt idx="44">
                  <c:v>34.753596999999999</c:v>
                </c:pt>
                <c:pt idx="45">
                  <c:v>34.753596999999999</c:v>
                </c:pt>
                <c:pt idx="46">
                  <c:v>34.753596999999999</c:v>
                </c:pt>
                <c:pt idx="47">
                  <c:v>34.753596999999999</c:v>
                </c:pt>
                <c:pt idx="48">
                  <c:v>34.753596999999999</c:v>
                </c:pt>
                <c:pt idx="49">
                  <c:v>34.753596999999999</c:v>
                </c:pt>
                <c:pt idx="50">
                  <c:v>34.753596999999999</c:v>
                </c:pt>
                <c:pt idx="51">
                  <c:v>34.753596999999999</c:v>
                </c:pt>
                <c:pt idx="52">
                  <c:v>34.753596999999999</c:v>
                </c:pt>
                <c:pt idx="53">
                  <c:v>34.753596999999999</c:v>
                </c:pt>
                <c:pt idx="54">
                  <c:v>34.503624000000002</c:v>
                </c:pt>
                <c:pt idx="55">
                  <c:v>34.503624000000002</c:v>
                </c:pt>
                <c:pt idx="56">
                  <c:v>34.503624000000002</c:v>
                </c:pt>
                <c:pt idx="57">
                  <c:v>34.753596999999999</c:v>
                </c:pt>
                <c:pt idx="58">
                  <c:v>34.503624000000002</c:v>
                </c:pt>
                <c:pt idx="59">
                  <c:v>34.753596999999999</c:v>
                </c:pt>
                <c:pt idx="60">
                  <c:v>34.753596999999999</c:v>
                </c:pt>
                <c:pt idx="61">
                  <c:v>34.753596999999999</c:v>
                </c:pt>
                <c:pt idx="62">
                  <c:v>34.753596999999999</c:v>
                </c:pt>
                <c:pt idx="63">
                  <c:v>35.003570000000003</c:v>
                </c:pt>
                <c:pt idx="64">
                  <c:v>35.003570000000003</c:v>
                </c:pt>
                <c:pt idx="65">
                  <c:v>35.003570000000003</c:v>
                </c:pt>
                <c:pt idx="66">
                  <c:v>35.003570000000003</c:v>
                </c:pt>
                <c:pt idx="67">
                  <c:v>34.753596999999999</c:v>
                </c:pt>
                <c:pt idx="68">
                  <c:v>34.753596999999999</c:v>
                </c:pt>
                <c:pt idx="69">
                  <c:v>34.753596999999999</c:v>
                </c:pt>
                <c:pt idx="70">
                  <c:v>35.003570000000003</c:v>
                </c:pt>
                <c:pt idx="71">
                  <c:v>35.003570000000003</c:v>
                </c:pt>
                <c:pt idx="72">
                  <c:v>35.003570000000003</c:v>
                </c:pt>
                <c:pt idx="73">
                  <c:v>34.753596999999999</c:v>
                </c:pt>
                <c:pt idx="74">
                  <c:v>34.753596999999999</c:v>
                </c:pt>
                <c:pt idx="75">
                  <c:v>34.753596999999999</c:v>
                </c:pt>
                <c:pt idx="76">
                  <c:v>34.75</c:v>
                </c:pt>
                <c:pt idx="77">
                  <c:v>34.75</c:v>
                </c:pt>
                <c:pt idx="78">
                  <c:v>34.75</c:v>
                </c:pt>
                <c:pt idx="79">
                  <c:v>34.75</c:v>
                </c:pt>
                <c:pt idx="80">
                  <c:v>34.75</c:v>
                </c:pt>
                <c:pt idx="81">
                  <c:v>34.75</c:v>
                </c:pt>
                <c:pt idx="82">
                  <c:v>34.75</c:v>
                </c:pt>
                <c:pt idx="83">
                  <c:v>34.75</c:v>
                </c:pt>
                <c:pt idx="84">
                  <c:v>34.5</c:v>
                </c:pt>
                <c:pt idx="85">
                  <c:v>34.5</c:v>
                </c:pt>
                <c:pt idx="86">
                  <c:v>34.5</c:v>
                </c:pt>
                <c:pt idx="87">
                  <c:v>34.75</c:v>
                </c:pt>
                <c:pt idx="88">
                  <c:v>34.5</c:v>
                </c:pt>
                <c:pt idx="89">
                  <c:v>34.5</c:v>
                </c:pt>
                <c:pt idx="90">
                  <c:v>34.5</c:v>
                </c:pt>
                <c:pt idx="91">
                  <c:v>34.5</c:v>
                </c:pt>
                <c:pt idx="92">
                  <c:v>34.5</c:v>
                </c:pt>
                <c:pt idx="93">
                  <c:v>34.5</c:v>
                </c:pt>
                <c:pt idx="94">
                  <c:v>34.5</c:v>
                </c:pt>
                <c:pt idx="95">
                  <c:v>34.5</c:v>
                </c:pt>
                <c:pt idx="96">
                  <c:v>34.5</c:v>
                </c:pt>
                <c:pt idx="97">
                  <c:v>34.25</c:v>
                </c:pt>
                <c:pt idx="98">
                  <c:v>34.5</c:v>
                </c:pt>
                <c:pt idx="99">
                  <c:v>34.5</c:v>
                </c:pt>
                <c:pt idx="100">
                  <c:v>34.5</c:v>
                </c:pt>
                <c:pt idx="101">
                  <c:v>34.5</c:v>
                </c:pt>
                <c:pt idx="102">
                  <c:v>34.5</c:v>
                </c:pt>
                <c:pt idx="103">
                  <c:v>34.75</c:v>
                </c:pt>
                <c:pt idx="104">
                  <c:v>34.5</c:v>
                </c:pt>
                <c:pt idx="105">
                  <c:v>34.75</c:v>
                </c:pt>
                <c:pt idx="106">
                  <c:v>34.75</c:v>
                </c:pt>
                <c:pt idx="107">
                  <c:v>34.75</c:v>
                </c:pt>
                <c:pt idx="108">
                  <c:v>34.75</c:v>
                </c:pt>
                <c:pt idx="109">
                  <c:v>34.75</c:v>
                </c:pt>
                <c:pt idx="110">
                  <c:v>34.75</c:v>
                </c:pt>
                <c:pt idx="111">
                  <c:v>34.75</c:v>
                </c:pt>
                <c:pt idx="112">
                  <c:v>34.75</c:v>
                </c:pt>
                <c:pt idx="113">
                  <c:v>34.75</c:v>
                </c:pt>
                <c:pt idx="114">
                  <c:v>34.75</c:v>
                </c:pt>
                <c:pt idx="115">
                  <c:v>34.5</c:v>
                </c:pt>
                <c:pt idx="116">
                  <c:v>34.5</c:v>
                </c:pt>
                <c:pt idx="117">
                  <c:v>34.5</c:v>
                </c:pt>
                <c:pt idx="118">
                  <c:v>34.5</c:v>
                </c:pt>
                <c:pt idx="119">
                  <c:v>34.5</c:v>
                </c:pt>
                <c:pt idx="120">
                  <c:v>34.5</c:v>
                </c:pt>
                <c:pt idx="121">
                  <c:v>34.5</c:v>
                </c:pt>
                <c:pt idx="122">
                  <c:v>34.5</c:v>
                </c:pt>
                <c:pt idx="123">
                  <c:v>34.5</c:v>
                </c:pt>
                <c:pt idx="124">
                  <c:v>34.5</c:v>
                </c:pt>
                <c:pt idx="125">
                  <c:v>34.5</c:v>
                </c:pt>
                <c:pt idx="126">
                  <c:v>34.5</c:v>
                </c:pt>
                <c:pt idx="127">
                  <c:v>34.5</c:v>
                </c:pt>
                <c:pt idx="128">
                  <c:v>34.75</c:v>
                </c:pt>
                <c:pt idx="129">
                  <c:v>34.75</c:v>
                </c:pt>
                <c:pt idx="130">
                  <c:v>34.75</c:v>
                </c:pt>
                <c:pt idx="131">
                  <c:v>34.75</c:v>
                </c:pt>
                <c:pt idx="132">
                  <c:v>34.75</c:v>
                </c:pt>
                <c:pt idx="133">
                  <c:v>34.75</c:v>
                </c:pt>
                <c:pt idx="134">
                  <c:v>34.75</c:v>
                </c:pt>
                <c:pt idx="135">
                  <c:v>34.75</c:v>
                </c:pt>
                <c:pt idx="136">
                  <c:v>34.75</c:v>
                </c:pt>
                <c:pt idx="137">
                  <c:v>34.75</c:v>
                </c:pt>
                <c:pt idx="138">
                  <c:v>34.75</c:v>
                </c:pt>
                <c:pt idx="139">
                  <c:v>34.75</c:v>
                </c:pt>
                <c:pt idx="140">
                  <c:v>35</c:v>
                </c:pt>
                <c:pt idx="141">
                  <c:v>35</c:v>
                </c:pt>
                <c:pt idx="142">
                  <c:v>35</c:v>
                </c:pt>
                <c:pt idx="143">
                  <c:v>35</c:v>
                </c:pt>
                <c:pt idx="144">
                  <c:v>35</c:v>
                </c:pt>
                <c:pt idx="145">
                  <c:v>35</c:v>
                </c:pt>
                <c:pt idx="146">
                  <c:v>35</c:v>
                </c:pt>
                <c:pt idx="147">
                  <c:v>35</c:v>
                </c:pt>
                <c:pt idx="148">
                  <c:v>34.75</c:v>
                </c:pt>
                <c:pt idx="149">
                  <c:v>34.75</c:v>
                </c:pt>
                <c:pt idx="150">
                  <c:v>34.75</c:v>
                </c:pt>
                <c:pt idx="151">
                  <c:v>35</c:v>
                </c:pt>
                <c:pt idx="152">
                  <c:v>35</c:v>
                </c:pt>
                <c:pt idx="153">
                  <c:v>35</c:v>
                </c:pt>
                <c:pt idx="154">
                  <c:v>35</c:v>
                </c:pt>
                <c:pt idx="155">
                  <c:v>35</c:v>
                </c:pt>
                <c:pt idx="156">
                  <c:v>35</c:v>
                </c:pt>
                <c:pt idx="157">
                  <c:v>35</c:v>
                </c:pt>
                <c:pt idx="158">
                  <c:v>35</c:v>
                </c:pt>
                <c:pt idx="159">
                  <c:v>35</c:v>
                </c:pt>
                <c:pt idx="160">
                  <c:v>34.75</c:v>
                </c:pt>
                <c:pt idx="161">
                  <c:v>34.75</c:v>
                </c:pt>
                <c:pt idx="162">
                  <c:v>34.75</c:v>
                </c:pt>
                <c:pt idx="163">
                  <c:v>34.75</c:v>
                </c:pt>
                <c:pt idx="164">
                  <c:v>34.75</c:v>
                </c:pt>
                <c:pt idx="165">
                  <c:v>34.75</c:v>
                </c:pt>
                <c:pt idx="166">
                  <c:v>34.75</c:v>
                </c:pt>
                <c:pt idx="167">
                  <c:v>34.75</c:v>
                </c:pt>
                <c:pt idx="168">
                  <c:v>34.5</c:v>
                </c:pt>
                <c:pt idx="169">
                  <c:v>34.5</c:v>
                </c:pt>
                <c:pt idx="170">
                  <c:v>34.5</c:v>
                </c:pt>
                <c:pt idx="171">
                  <c:v>34.5</c:v>
                </c:pt>
                <c:pt idx="172">
                  <c:v>34.75</c:v>
                </c:pt>
                <c:pt idx="173">
                  <c:v>34.75</c:v>
                </c:pt>
                <c:pt idx="174">
                  <c:v>34.75</c:v>
                </c:pt>
                <c:pt idx="175">
                  <c:v>34.5</c:v>
                </c:pt>
                <c:pt idx="176">
                  <c:v>34.5</c:v>
                </c:pt>
                <c:pt idx="177">
                  <c:v>34.5</c:v>
                </c:pt>
                <c:pt idx="178">
                  <c:v>34.5</c:v>
                </c:pt>
                <c:pt idx="179">
                  <c:v>34.5</c:v>
                </c:pt>
                <c:pt idx="180">
                  <c:v>34.5</c:v>
                </c:pt>
                <c:pt idx="181">
                  <c:v>34.5</c:v>
                </c:pt>
                <c:pt idx="182">
                  <c:v>34.5</c:v>
                </c:pt>
                <c:pt idx="183">
                  <c:v>34.5</c:v>
                </c:pt>
                <c:pt idx="184">
                  <c:v>34.5</c:v>
                </c:pt>
                <c:pt idx="185">
                  <c:v>34.75</c:v>
                </c:pt>
                <c:pt idx="186">
                  <c:v>34.75</c:v>
                </c:pt>
                <c:pt idx="187">
                  <c:v>34.75</c:v>
                </c:pt>
                <c:pt idx="188">
                  <c:v>34.75</c:v>
                </c:pt>
                <c:pt idx="189">
                  <c:v>34.75</c:v>
                </c:pt>
                <c:pt idx="190">
                  <c:v>34.75</c:v>
                </c:pt>
                <c:pt idx="191">
                  <c:v>34.75</c:v>
                </c:pt>
                <c:pt idx="192">
                  <c:v>34.75</c:v>
                </c:pt>
                <c:pt idx="193">
                  <c:v>34.75</c:v>
                </c:pt>
                <c:pt idx="194">
                  <c:v>34.75</c:v>
                </c:pt>
                <c:pt idx="195">
                  <c:v>34.75</c:v>
                </c:pt>
                <c:pt idx="196">
                  <c:v>34.75</c:v>
                </c:pt>
                <c:pt idx="197">
                  <c:v>34.75</c:v>
                </c:pt>
                <c:pt idx="198">
                  <c:v>33.75</c:v>
                </c:pt>
                <c:pt idx="199">
                  <c:v>32.25</c:v>
                </c:pt>
                <c:pt idx="200">
                  <c:v>32</c:v>
                </c:pt>
                <c:pt idx="201">
                  <c:v>32.25</c:v>
                </c:pt>
                <c:pt idx="202">
                  <c:v>32.75</c:v>
                </c:pt>
                <c:pt idx="203">
                  <c:v>33.25</c:v>
                </c:pt>
                <c:pt idx="204">
                  <c:v>34</c:v>
                </c:pt>
                <c:pt idx="205">
                  <c:v>34.5</c:v>
                </c:pt>
                <c:pt idx="206">
                  <c:v>35</c:v>
                </c:pt>
                <c:pt idx="207">
                  <c:v>35.75</c:v>
                </c:pt>
                <c:pt idx="208">
                  <c:v>36.25</c:v>
                </c:pt>
                <c:pt idx="209">
                  <c:v>36.25</c:v>
                </c:pt>
                <c:pt idx="210">
                  <c:v>36</c:v>
                </c:pt>
                <c:pt idx="211">
                  <c:v>35.5</c:v>
                </c:pt>
                <c:pt idx="212">
                  <c:v>35.75</c:v>
                </c:pt>
                <c:pt idx="213">
                  <c:v>36</c:v>
                </c:pt>
                <c:pt idx="214">
                  <c:v>36.5</c:v>
                </c:pt>
                <c:pt idx="215">
                  <c:v>36.75</c:v>
                </c:pt>
                <c:pt idx="216">
                  <c:v>37.25</c:v>
                </c:pt>
                <c:pt idx="217">
                  <c:v>37.5</c:v>
                </c:pt>
                <c:pt idx="218">
                  <c:v>37.5</c:v>
                </c:pt>
                <c:pt idx="219">
                  <c:v>37.75</c:v>
                </c:pt>
                <c:pt idx="220">
                  <c:v>37.75</c:v>
                </c:pt>
                <c:pt idx="221">
                  <c:v>37.75</c:v>
                </c:pt>
                <c:pt idx="222">
                  <c:v>37.75</c:v>
                </c:pt>
                <c:pt idx="223">
                  <c:v>37.75</c:v>
                </c:pt>
                <c:pt idx="224">
                  <c:v>37.5</c:v>
                </c:pt>
                <c:pt idx="225">
                  <c:v>37.25</c:v>
                </c:pt>
                <c:pt idx="226">
                  <c:v>37.25</c:v>
                </c:pt>
                <c:pt idx="227">
                  <c:v>37</c:v>
                </c:pt>
                <c:pt idx="228">
                  <c:v>37</c:v>
                </c:pt>
                <c:pt idx="229">
                  <c:v>37</c:v>
                </c:pt>
                <c:pt idx="230">
                  <c:v>37.25</c:v>
                </c:pt>
                <c:pt idx="231">
                  <c:v>37</c:v>
                </c:pt>
                <c:pt idx="232">
                  <c:v>37.5</c:v>
                </c:pt>
                <c:pt idx="233">
                  <c:v>37.25</c:v>
                </c:pt>
                <c:pt idx="234">
                  <c:v>37</c:v>
                </c:pt>
                <c:pt idx="235">
                  <c:v>36.75</c:v>
                </c:pt>
                <c:pt idx="236">
                  <c:v>36.75</c:v>
                </c:pt>
                <c:pt idx="237">
                  <c:v>37.25</c:v>
                </c:pt>
                <c:pt idx="238">
                  <c:v>37.75</c:v>
                </c:pt>
                <c:pt idx="239">
                  <c:v>37.5</c:v>
                </c:pt>
                <c:pt idx="240">
                  <c:v>36.5</c:v>
                </c:pt>
                <c:pt idx="241">
                  <c:v>36.5</c:v>
                </c:pt>
                <c:pt idx="242">
                  <c:v>37</c:v>
                </c:pt>
                <c:pt idx="243">
                  <c:v>37.25</c:v>
                </c:pt>
                <c:pt idx="244">
                  <c:v>37.25</c:v>
                </c:pt>
                <c:pt idx="245">
                  <c:v>36.75</c:v>
                </c:pt>
                <c:pt idx="246">
                  <c:v>36.5</c:v>
                </c:pt>
                <c:pt idx="247">
                  <c:v>36.25</c:v>
                </c:pt>
                <c:pt idx="248">
                  <c:v>35.75</c:v>
                </c:pt>
                <c:pt idx="249">
                  <c:v>35.5</c:v>
                </c:pt>
                <c:pt idx="250">
                  <c:v>35.5</c:v>
                </c:pt>
                <c:pt idx="251">
                  <c:v>35.25</c:v>
                </c:pt>
                <c:pt idx="252">
                  <c:v>35</c:v>
                </c:pt>
                <c:pt idx="253">
                  <c:v>35</c:v>
                </c:pt>
                <c:pt idx="254">
                  <c:v>34.75</c:v>
                </c:pt>
                <c:pt idx="255">
                  <c:v>34.75</c:v>
                </c:pt>
                <c:pt idx="256">
                  <c:v>34.5</c:v>
                </c:pt>
                <c:pt idx="257">
                  <c:v>34.5</c:v>
                </c:pt>
                <c:pt idx="258">
                  <c:v>34.25</c:v>
                </c:pt>
                <c:pt idx="259">
                  <c:v>34.25</c:v>
                </c:pt>
                <c:pt idx="260">
                  <c:v>34.25</c:v>
                </c:pt>
                <c:pt idx="261">
                  <c:v>34.25</c:v>
                </c:pt>
                <c:pt idx="262">
                  <c:v>34.5</c:v>
                </c:pt>
                <c:pt idx="263">
                  <c:v>34.75</c:v>
                </c:pt>
                <c:pt idx="264">
                  <c:v>35</c:v>
                </c:pt>
                <c:pt idx="265">
                  <c:v>35.25</c:v>
                </c:pt>
                <c:pt idx="266">
                  <c:v>35</c:v>
                </c:pt>
                <c:pt idx="267">
                  <c:v>34.75</c:v>
                </c:pt>
                <c:pt idx="268">
                  <c:v>34.75</c:v>
                </c:pt>
                <c:pt idx="269">
                  <c:v>34.5</c:v>
                </c:pt>
                <c:pt idx="270">
                  <c:v>34</c:v>
                </c:pt>
                <c:pt idx="271">
                  <c:v>33.75</c:v>
                </c:pt>
                <c:pt idx="272">
                  <c:v>33.75</c:v>
                </c:pt>
                <c:pt idx="273">
                  <c:v>33.75</c:v>
                </c:pt>
                <c:pt idx="274">
                  <c:v>34</c:v>
                </c:pt>
                <c:pt idx="275">
                  <c:v>34</c:v>
                </c:pt>
                <c:pt idx="276">
                  <c:v>34</c:v>
                </c:pt>
                <c:pt idx="277">
                  <c:v>34</c:v>
                </c:pt>
                <c:pt idx="278">
                  <c:v>34.25</c:v>
                </c:pt>
                <c:pt idx="279">
                  <c:v>34.25</c:v>
                </c:pt>
                <c:pt idx="280">
                  <c:v>34.25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4381088"/>
        <c:axId val="-2144381632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Acce_x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Sheet1!$A$2:$A$282</c:f>
              <c:numCache>
                <c:formatCode>General</c:formatCode>
                <c:ptCount val="2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</c:numCache>
            </c:numRef>
          </c:cat>
          <c:val>
            <c:numRef>
              <c:f>Sheet1!$C$2:$C$282</c:f>
              <c:numCache>
                <c:formatCode>General</c:formatCode>
                <c:ptCount val="281"/>
                <c:pt idx="0">
                  <c:v>-0.27090554999999999</c:v>
                </c:pt>
                <c:pt idx="1">
                  <c:v>-2.110064E-2</c:v>
                </c:pt>
                <c:pt idx="2">
                  <c:v>1.0589559</c:v>
                </c:pt>
                <c:pt idx="3">
                  <c:v>1.1938447000000001</c:v>
                </c:pt>
                <c:pt idx="4">
                  <c:v>0.30562224999999998</c:v>
                </c:pt>
                <c:pt idx="5">
                  <c:v>0.61952010000000002</c:v>
                </c:pt>
                <c:pt idx="6">
                  <c:v>0.11267858</c:v>
                </c:pt>
                <c:pt idx="7">
                  <c:v>0.107159555</c:v>
                </c:pt>
                <c:pt idx="8">
                  <c:v>-0.21016851</c:v>
                </c:pt>
                <c:pt idx="9">
                  <c:v>0.27636193999999997</c:v>
                </c:pt>
                <c:pt idx="10">
                  <c:v>0.91775090000000004</c:v>
                </c:pt>
                <c:pt idx="11">
                  <c:v>0.63842639999999995</c:v>
                </c:pt>
                <c:pt idx="12">
                  <c:v>0.30672598000000001</c:v>
                </c:pt>
                <c:pt idx="13">
                  <c:v>0.26523661999999998</c:v>
                </c:pt>
                <c:pt idx="14">
                  <c:v>0.30117189999999999</c:v>
                </c:pt>
                <c:pt idx="15">
                  <c:v>-0.38794183999999998</c:v>
                </c:pt>
                <c:pt idx="16">
                  <c:v>-0.35572183000000002</c:v>
                </c:pt>
                <c:pt idx="17">
                  <c:v>-0.95392739999999998</c:v>
                </c:pt>
                <c:pt idx="18">
                  <c:v>-0.50707793000000001</c:v>
                </c:pt>
                <c:pt idx="19">
                  <c:v>-0.47409725000000003</c:v>
                </c:pt>
                <c:pt idx="20">
                  <c:v>-0.86672484999999999</c:v>
                </c:pt>
                <c:pt idx="21">
                  <c:v>-0.3076718</c:v>
                </c:pt>
                <c:pt idx="22">
                  <c:v>-0.24677539000000001</c:v>
                </c:pt>
                <c:pt idx="23">
                  <c:v>0.12424564</c:v>
                </c:pt>
                <c:pt idx="24">
                  <c:v>-0.57684340000000001</c:v>
                </c:pt>
                <c:pt idx="25">
                  <c:v>-0.92574559999999995</c:v>
                </c:pt>
                <c:pt idx="26">
                  <c:v>-0.83512664000000003</c:v>
                </c:pt>
                <c:pt idx="27">
                  <c:v>-0.71982955999999998</c:v>
                </c:pt>
                <c:pt idx="28">
                  <c:v>-1.0227444999999999</c:v>
                </c:pt>
                <c:pt idx="29">
                  <c:v>-0.59479519999999997</c:v>
                </c:pt>
                <c:pt idx="30">
                  <c:v>-0.50665099999999996</c:v>
                </c:pt>
                <c:pt idx="31">
                  <c:v>-0.73909544999999999</c:v>
                </c:pt>
                <c:pt idx="32">
                  <c:v>-0.73333466000000003</c:v>
                </c:pt>
                <c:pt idx="33">
                  <c:v>-0.56887454000000004</c:v>
                </c:pt>
                <c:pt idx="34">
                  <c:v>0.28178249999999999</c:v>
                </c:pt>
                <c:pt idx="35">
                  <c:v>0.71814509999999998</c:v>
                </c:pt>
                <c:pt idx="36">
                  <c:v>0.71897984000000004</c:v>
                </c:pt>
                <c:pt idx="37">
                  <c:v>1.0167364999999999</c:v>
                </c:pt>
                <c:pt idx="38">
                  <c:v>1.2737670000000001</c:v>
                </c:pt>
                <c:pt idx="39">
                  <c:v>0.91282576000000004</c:v>
                </c:pt>
                <c:pt idx="40">
                  <c:v>0.61337370000000002</c:v>
                </c:pt>
                <c:pt idx="41">
                  <c:v>1.0023705999999999</c:v>
                </c:pt>
                <c:pt idx="42">
                  <c:v>1.2375653</c:v>
                </c:pt>
                <c:pt idx="43">
                  <c:v>1.0330695000000001</c:v>
                </c:pt>
                <c:pt idx="44">
                  <c:v>0.65918189999999999</c:v>
                </c:pt>
                <c:pt idx="45">
                  <c:v>5.7546377000000003E-2</c:v>
                </c:pt>
                <c:pt idx="46">
                  <c:v>-0.43191877000000001</c:v>
                </c:pt>
                <c:pt idx="47">
                  <c:v>-0.69074829999999998</c:v>
                </c:pt>
                <c:pt idx="48">
                  <c:v>3.6511540000000002E-2</c:v>
                </c:pt>
                <c:pt idx="49">
                  <c:v>-2.5804280999999998E-2</c:v>
                </c:pt>
                <c:pt idx="50">
                  <c:v>0.58901800000000004</c:v>
                </c:pt>
                <c:pt idx="51">
                  <c:v>-0.16969580000000001</c:v>
                </c:pt>
                <c:pt idx="52">
                  <c:v>-0.14679420000000001</c:v>
                </c:pt>
                <c:pt idx="53">
                  <c:v>7.8057049999999996E-3</c:v>
                </c:pt>
                <c:pt idx="54">
                  <c:v>-0.59928669999999995</c:v>
                </c:pt>
                <c:pt idx="55">
                  <c:v>-0.38098323000000001</c:v>
                </c:pt>
                <c:pt idx="56">
                  <c:v>-0.53529870000000002</c:v>
                </c:pt>
                <c:pt idx="57">
                  <c:v>-0.52382134999999996</c:v>
                </c:pt>
                <c:pt idx="58">
                  <c:v>-1.4844348000000001</c:v>
                </c:pt>
                <c:pt idx="59">
                  <c:v>-1.0049925</c:v>
                </c:pt>
                <c:pt idx="60">
                  <c:v>-0.61001324999999995</c:v>
                </c:pt>
                <c:pt idx="61">
                  <c:v>-1.1108937000000001</c:v>
                </c:pt>
                <c:pt idx="62">
                  <c:v>-0.48587789999999997</c:v>
                </c:pt>
                <c:pt idx="63">
                  <c:v>2.7809657000000002E-2</c:v>
                </c:pt>
                <c:pt idx="64">
                  <c:v>-0.59518360000000003</c:v>
                </c:pt>
                <c:pt idx="65">
                  <c:v>-0.34949362</c:v>
                </c:pt>
                <c:pt idx="66">
                  <c:v>0.74316749999999998</c:v>
                </c:pt>
                <c:pt idx="67">
                  <c:v>0.23325699999999999</c:v>
                </c:pt>
                <c:pt idx="68">
                  <c:v>5.3207874000000002E-2</c:v>
                </c:pt>
                <c:pt idx="69">
                  <c:v>1.0946486</c:v>
                </c:pt>
                <c:pt idx="70">
                  <c:v>2.1092119999999999</c:v>
                </c:pt>
                <c:pt idx="71" formatCode="0.00E+00">
                  <c:v>0.50934590000000002</c:v>
                </c:pt>
                <c:pt idx="72">
                  <c:v>0.46959699999999999</c:v>
                </c:pt>
                <c:pt idx="73">
                  <c:v>3.7890016999999998E-2</c:v>
                </c:pt>
                <c:pt idx="74">
                  <c:v>0.64488464999999995</c:v>
                </c:pt>
                <c:pt idx="75">
                  <c:v>-0.30746663000000002</c:v>
                </c:pt>
                <c:pt idx="76">
                  <c:v>-0.33568199999999998</c:v>
                </c:pt>
                <c:pt idx="77">
                  <c:v>-0.2172491</c:v>
                </c:pt>
                <c:pt idx="78">
                  <c:v>-0.81916093999999995</c:v>
                </c:pt>
                <c:pt idx="79">
                  <c:v>-0.54249689999999995</c:v>
                </c:pt>
                <c:pt idx="80">
                  <c:v>-6.7214209999999996E-2</c:v>
                </c:pt>
                <c:pt idx="81">
                  <c:v>0.13334212000000001</c:v>
                </c:pt>
                <c:pt idx="82">
                  <c:v>8.9683470000000001E-2</c:v>
                </c:pt>
                <c:pt idx="83">
                  <c:v>0.12077599999999999</c:v>
                </c:pt>
                <c:pt idx="84">
                  <c:v>-0.13276326999999999</c:v>
                </c:pt>
                <c:pt idx="85">
                  <c:v>-0.5121521</c:v>
                </c:pt>
                <c:pt idx="86">
                  <c:v>-0.30358963999999999</c:v>
                </c:pt>
                <c:pt idx="87">
                  <c:v>-0.41115143999999998</c:v>
                </c:pt>
                <c:pt idx="88">
                  <c:v>-0.66995939999999998</c:v>
                </c:pt>
                <c:pt idx="89">
                  <c:v>-0.40503788000000002</c:v>
                </c:pt>
                <c:pt idx="90">
                  <c:v>8.0150079999999999E-2</c:v>
                </c:pt>
                <c:pt idx="91">
                  <c:v>0.70533179999999995</c:v>
                </c:pt>
                <c:pt idx="92">
                  <c:v>0.37117544000000002</c:v>
                </c:pt>
                <c:pt idx="93">
                  <c:v>0.47277403000000001</c:v>
                </c:pt>
                <c:pt idx="94">
                  <c:v>0.49459773000000001</c:v>
                </c:pt>
                <c:pt idx="95">
                  <c:v>-0.22465259000000001</c:v>
                </c:pt>
                <c:pt idx="96">
                  <c:v>0.45548332000000002</c:v>
                </c:pt>
                <c:pt idx="97">
                  <c:v>0.43629299999999999</c:v>
                </c:pt>
                <c:pt idx="98">
                  <c:v>0.70806179999999996</c:v>
                </c:pt>
                <c:pt idx="99">
                  <c:v>-0.69468830000000004</c:v>
                </c:pt>
                <c:pt idx="100">
                  <c:v>-0.47394013000000002</c:v>
                </c:pt>
                <c:pt idx="101">
                  <c:v>0.30342101999999999</c:v>
                </c:pt>
                <c:pt idx="102">
                  <c:v>-0.23437166000000001</c:v>
                </c:pt>
                <c:pt idx="103">
                  <c:v>-0.45857668000000001</c:v>
                </c:pt>
                <c:pt idx="104">
                  <c:v>-0.70200989999999996</c:v>
                </c:pt>
                <c:pt idx="105">
                  <c:v>-0.63328410000000002</c:v>
                </c:pt>
                <c:pt idx="106">
                  <c:v>-0.65935445000000004</c:v>
                </c:pt>
                <c:pt idx="107">
                  <c:v>-0.17690563000000001</c:v>
                </c:pt>
                <c:pt idx="108">
                  <c:v>-0.38391614000000002</c:v>
                </c:pt>
                <c:pt idx="109">
                  <c:v>-0.20345162999999999</c:v>
                </c:pt>
                <c:pt idx="110">
                  <c:v>-0.36594700000000002</c:v>
                </c:pt>
                <c:pt idx="111">
                  <c:v>-0.25896619999999998</c:v>
                </c:pt>
                <c:pt idx="112">
                  <c:v>-1.9286871000000001E-2</c:v>
                </c:pt>
                <c:pt idx="113">
                  <c:v>-0.26369619999999999</c:v>
                </c:pt>
                <c:pt idx="114">
                  <c:v>-0.31416105999999999</c:v>
                </c:pt>
                <c:pt idx="115">
                  <c:v>-0.13752913</c:v>
                </c:pt>
                <c:pt idx="116">
                  <c:v>-9.5415829999999993E-2</c:v>
                </c:pt>
                <c:pt idx="117">
                  <c:v>-1.0266477000000001</c:v>
                </c:pt>
                <c:pt idx="118">
                  <c:v>-0.96531427000000003</c:v>
                </c:pt>
                <c:pt idx="119">
                  <c:v>-0.46354770000000001</c:v>
                </c:pt>
                <c:pt idx="120">
                  <c:v>-0.97349845999999995</c:v>
                </c:pt>
                <c:pt idx="121">
                  <c:v>-0.52093060000000002</c:v>
                </c:pt>
                <c:pt idx="122">
                  <c:v>-0.4391699</c:v>
                </c:pt>
                <c:pt idx="123">
                  <c:v>0.13120112</c:v>
                </c:pt>
                <c:pt idx="124">
                  <c:v>0.37506171999999999</c:v>
                </c:pt>
                <c:pt idx="125">
                  <c:v>0.42104697000000002</c:v>
                </c:pt>
                <c:pt idx="126">
                  <c:v>0.20553126999999999</c:v>
                </c:pt>
                <c:pt idx="127">
                  <c:v>0.67531185999999999</c:v>
                </c:pt>
                <c:pt idx="128">
                  <c:v>0.40012895999999998</c:v>
                </c:pt>
                <c:pt idx="129">
                  <c:v>0.3346209</c:v>
                </c:pt>
                <c:pt idx="130">
                  <c:v>0.38485044000000002</c:v>
                </c:pt>
                <c:pt idx="131">
                  <c:v>6.0328359999999998E-2</c:v>
                </c:pt>
                <c:pt idx="132">
                  <c:v>0.54720736000000003</c:v>
                </c:pt>
                <c:pt idx="133">
                  <c:v>0.63312495000000002</c:v>
                </c:pt>
                <c:pt idx="134">
                  <c:v>0.25176345999999999</c:v>
                </c:pt>
                <c:pt idx="135">
                  <c:v>4.4246107E-2</c:v>
                </c:pt>
                <c:pt idx="136">
                  <c:v>0.35901442</c:v>
                </c:pt>
                <c:pt idx="137">
                  <c:v>-0.28301100000000001</c:v>
                </c:pt>
                <c:pt idx="138">
                  <c:v>0.100159496</c:v>
                </c:pt>
                <c:pt idx="139">
                  <c:v>0.30088989999999999</c:v>
                </c:pt>
                <c:pt idx="140">
                  <c:v>-9.2882513999999999E-2</c:v>
                </c:pt>
                <c:pt idx="141">
                  <c:v>-0.45059806000000002</c:v>
                </c:pt>
                <c:pt idx="142">
                  <c:v>0.15651469000000001</c:v>
                </c:pt>
                <c:pt idx="143">
                  <c:v>-6.8565429999999997E-2</c:v>
                </c:pt>
                <c:pt idx="144">
                  <c:v>-2.9015392000000001E-2</c:v>
                </c:pt>
                <c:pt idx="145">
                  <c:v>-2.6400684999999999E-3</c:v>
                </c:pt>
                <c:pt idx="146">
                  <c:v>-0.23208409999999999</c:v>
                </c:pt>
                <c:pt idx="147">
                  <c:v>0.37084080000000003</c:v>
                </c:pt>
                <c:pt idx="148">
                  <c:v>0.45985757999999999</c:v>
                </c:pt>
                <c:pt idx="149">
                  <c:v>-8.7550340000000004E-2</c:v>
                </c:pt>
                <c:pt idx="150">
                  <c:v>-0.81284239999999996</c:v>
                </c:pt>
                <c:pt idx="151">
                  <c:v>-4.4204769999999997E-2</c:v>
                </c:pt>
                <c:pt idx="152">
                  <c:v>5.5757611999999998E-2</c:v>
                </c:pt>
                <c:pt idx="153">
                  <c:v>0.14456036999999999</c:v>
                </c:pt>
                <c:pt idx="154">
                  <c:v>0.36799284999999998</c:v>
                </c:pt>
                <c:pt idx="155">
                  <c:v>0.3143415</c:v>
                </c:pt>
                <c:pt idx="156">
                  <c:v>0.83867599999999998</c:v>
                </c:pt>
                <c:pt idx="157">
                  <c:v>-0.2714298</c:v>
                </c:pt>
                <c:pt idx="158">
                  <c:v>-0.35859242000000002</c:v>
                </c:pt>
                <c:pt idx="159">
                  <c:v>6.5469680000000002E-2</c:v>
                </c:pt>
                <c:pt idx="160">
                  <c:v>0.13518777000000001</c:v>
                </c:pt>
                <c:pt idx="161">
                  <c:v>0.30146265</c:v>
                </c:pt>
                <c:pt idx="162">
                  <c:v>-1.0242641E-2</c:v>
                </c:pt>
                <c:pt idx="163">
                  <c:v>-0.28322762000000001</c:v>
                </c:pt>
                <c:pt idx="164">
                  <c:v>-4.7011793000000003E-2</c:v>
                </c:pt>
                <c:pt idx="165">
                  <c:v>6.2035263E-2</c:v>
                </c:pt>
                <c:pt idx="166">
                  <c:v>-2.694583E-2</c:v>
                </c:pt>
                <c:pt idx="167">
                  <c:v>5.6596755999999998E-2</c:v>
                </c:pt>
                <c:pt idx="168">
                  <c:v>0.51544195000000004</c:v>
                </c:pt>
                <c:pt idx="169">
                  <c:v>8.2351744000000004E-2</c:v>
                </c:pt>
                <c:pt idx="170">
                  <c:v>0.12975985000000001</c:v>
                </c:pt>
                <c:pt idx="171">
                  <c:v>0.21949874999999999</c:v>
                </c:pt>
                <c:pt idx="172">
                  <c:v>0.1511702</c:v>
                </c:pt>
                <c:pt idx="173">
                  <c:v>0.47937160000000001</c:v>
                </c:pt>
                <c:pt idx="174">
                  <c:v>0.42193902</c:v>
                </c:pt>
                <c:pt idx="175">
                  <c:v>0.60356560000000004</c:v>
                </c:pt>
                <c:pt idx="176">
                  <c:v>-5.4723859999999999E-2</c:v>
                </c:pt>
                <c:pt idx="177">
                  <c:v>0.11889231</c:v>
                </c:pt>
                <c:pt idx="178">
                  <c:v>-0.120414615</c:v>
                </c:pt>
                <c:pt idx="179">
                  <c:v>-0.25585281999999998</c:v>
                </c:pt>
                <c:pt idx="180">
                  <c:v>-0.45024334999999999</c:v>
                </c:pt>
                <c:pt idx="181">
                  <c:v>-3.9070845E-2</c:v>
                </c:pt>
                <c:pt idx="182">
                  <c:v>-0.71832309999999999</c:v>
                </c:pt>
                <c:pt idx="183">
                  <c:v>-0.4303013</c:v>
                </c:pt>
                <c:pt idx="184">
                  <c:v>-1.6398584</c:v>
                </c:pt>
                <c:pt idx="185">
                  <c:v>-1.4781827000000001</c:v>
                </c:pt>
                <c:pt idx="186">
                  <c:v>-0.98135649999999996</c:v>
                </c:pt>
                <c:pt idx="187">
                  <c:v>-1.4830048</c:v>
                </c:pt>
                <c:pt idx="188">
                  <c:v>-0.72818380000000005</c:v>
                </c:pt>
                <c:pt idx="189">
                  <c:v>-3.3292710000000003E-2</c:v>
                </c:pt>
                <c:pt idx="190">
                  <c:v>0.55899500000000002</c:v>
                </c:pt>
                <c:pt idx="191">
                  <c:v>0.15130030999999999</c:v>
                </c:pt>
                <c:pt idx="192">
                  <c:v>0.34958529999999999</c:v>
                </c:pt>
                <c:pt idx="193">
                  <c:v>0.78469100000000003</c:v>
                </c:pt>
                <c:pt idx="194">
                  <c:v>0.55514229999999998</c:v>
                </c:pt>
                <c:pt idx="195">
                  <c:v>6.7631245000000006E-2</c:v>
                </c:pt>
                <c:pt idx="196">
                  <c:v>-0.15038299999999999</c:v>
                </c:pt>
                <c:pt idx="197">
                  <c:v>-1.8192529999999998E-2</c:v>
                </c:pt>
                <c:pt idx="198">
                  <c:v>0.91673744000000001</c:v>
                </c:pt>
                <c:pt idx="199">
                  <c:v>1.1832168999999999</c:v>
                </c:pt>
                <c:pt idx="200">
                  <c:v>0.65294220000000003</c:v>
                </c:pt>
                <c:pt idx="201">
                  <c:v>1.0089908000000001</c:v>
                </c:pt>
                <c:pt idx="202">
                  <c:v>0.63882340000000004</c:v>
                </c:pt>
                <c:pt idx="203">
                  <c:v>0.22276276</c:v>
                </c:pt>
                <c:pt idx="204">
                  <c:v>-1.8741727E-2</c:v>
                </c:pt>
                <c:pt idx="205">
                  <c:v>0.4766822</c:v>
                </c:pt>
                <c:pt idx="206">
                  <c:v>1.4156918999999999</c:v>
                </c:pt>
                <c:pt idx="207">
                  <c:v>0.73473759999999999</c:v>
                </c:pt>
                <c:pt idx="208">
                  <c:v>-8.9716110000000002E-2</c:v>
                </c:pt>
                <c:pt idx="209">
                  <c:v>0.10146794000000001</c:v>
                </c:pt>
                <c:pt idx="210">
                  <c:v>-0.28198970000000001</c:v>
                </c:pt>
                <c:pt idx="211">
                  <c:v>0.2461083</c:v>
                </c:pt>
                <c:pt idx="212">
                  <c:v>0.67162359999999999</c:v>
                </c:pt>
                <c:pt idx="213">
                  <c:v>1.2336687</c:v>
                </c:pt>
                <c:pt idx="214">
                  <c:v>0.31312537000000001</c:v>
                </c:pt>
                <c:pt idx="215">
                  <c:v>-0.1907692</c:v>
                </c:pt>
                <c:pt idx="216">
                  <c:v>-1.2743864</c:v>
                </c:pt>
                <c:pt idx="217">
                  <c:v>0.58427596000000004</c:v>
                </c:pt>
                <c:pt idx="218">
                  <c:v>0.4333322</c:v>
                </c:pt>
                <c:pt idx="219">
                  <c:v>-0.2840202</c:v>
                </c:pt>
                <c:pt idx="220">
                  <c:v>-0.52614209999999995</c:v>
                </c:pt>
                <c:pt idx="221">
                  <c:v>-2.0108568999999998</c:v>
                </c:pt>
                <c:pt idx="222">
                  <c:v>-1.7330696999999999</c:v>
                </c:pt>
                <c:pt idx="223">
                  <c:v>-3.0388269999999999</c:v>
                </c:pt>
                <c:pt idx="224">
                  <c:v>-1.0042962</c:v>
                </c:pt>
                <c:pt idx="225">
                  <c:v>-0.92437170000000002</c:v>
                </c:pt>
                <c:pt idx="226">
                  <c:v>-0.6366714</c:v>
                </c:pt>
                <c:pt idx="227">
                  <c:v>-0.36296891999999997</c:v>
                </c:pt>
                <c:pt idx="228">
                  <c:v>-0.57608839999999994</c:v>
                </c:pt>
                <c:pt idx="229">
                  <c:v>-0.36903976999999999</c:v>
                </c:pt>
                <c:pt idx="230">
                  <c:v>0.96292199999999994</c:v>
                </c:pt>
                <c:pt idx="231">
                  <c:v>1.4519580999999999</c:v>
                </c:pt>
                <c:pt idx="232">
                  <c:v>0.96949689999999999</c:v>
                </c:pt>
                <c:pt idx="233">
                  <c:v>1.1526437</c:v>
                </c:pt>
                <c:pt idx="234">
                  <c:v>0.99877579999999999</c:v>
                </c:pt>
                <c:pt idx="235">
                  <c:v>2.7122237999999999</c:v>
                </c:pt>
                <c:pt idx="236">
                  <c:v>1.7286627000000001</c:v>
                </c:pt>
                <c:pt idx="237">
                  <c:v>0.14615831000000001</c:v>
                </c:pt>
                <c:pt idx="238">
                  <c:v>0.21242657000000001</c:v>
                </c:pt>
                <c:pt idx="239">
                  <c:v>0.30469291999999998</c:v>
                </c:pt>
                <c:pt idx="240">
                  <c:v>0.21743274000000001</c:v>
                </c:pt>
                <c:pt idx="241">
                  <c:v>-0.25543547</c:v>
                </c:pt>
                <c:pt idx="242">
                  <c:v>6.9247649999999994E-2</c:v>
                </c:pt>
                <c:pt idx="243">
                  <c:v>-0.78882240000000003</c:v>
                </c:pt>
                <c:pt idx="244">
                  <c:v>-0.28531944999999997</c:v>
                </c:pt>
                <c:pt idx="245">
                  <c:v>0.11831744</c:v>
                </c:pt>
                <c:pt idx="246">
                  <c:v>-1.2040386000000001</c:v>
                </c:pt>
                <c:pt idx="247">
                  <c:v>-0.18030288999999999</c:v>
                </c:pt>
                <c:pt idx="248">
                  <c:v>-0.28665906000000002</c:v>
                </c:pt>
                <c:pt idx="249">
                  <c:v>-0.50582384999999996</c:v>
                </c:pt>
                <c:pt idx="250">
                  <c:v>-0.50814250000000005</c:v>
                </c:pt>
                <c:pt idx="251">
                  <c:v>-0.53274080000000001</c:v>
                </c:pt>
                <c:pt idx="252">
                  <c:v>0.48862552999999997</c:v>
                </c:pt>
                <c:pt idx="253">
                  <c:v>-0.27069187</c:v>
                </c:pt>
                <c:pt idx="254">
                  <c:v>0.62963974</c:v>
                </c:pt>
                <c:pt idx="255">
                  <c:v>-0.15845764000000001</c:v>
                </c:pt>
                <c:pt idx="256">
                  <c:v>0.6016437</c:v>
                </c:pt>
                <c:pt idx="257">
                  <c:v>2.1271051999999999</c:v>
                </c:pt>
                <c:pt idx="258">
                  <c:v>1.3248348000000001</c:v>
                </c:pt>
                <c:pt idx="259">
                  <c:v>0.26781642</c:v>
                </c:pt>
                <c:pt idx="260">
                  <c:v>0.37022358</c:v>
                </c:pt>
                <c:pt idx="261">
                  <c:v>1.5331271</c:v>
                </c:pt>
                <c:pt idx="262">
                  <c:v>0.88437973999999997</c:v>
                </c:pt>
                <c:pt idx="263">
                  <c:v>0.44539124000000002</c:v>
                </c:pt>
                <c:pt idx="264">
                  <c:v>0.17384630000000001</c:v>
                </c:pt>
                <c:pt idx="265">
                  <c:v>-0.25920664999999998</c:v>
                </c:pt>
                <c:pt idx="266">
                  <c:v>-0.40719104</c:v>
                </c:pt>
                <c:pt idx="267">
                  <c:v>-4.7534943000000003E-2</c:v>
                </c:pt>
                <c:pt idx="268">
                  <c:v>-1.0561304</c:v>
                </c:pt>
                <c:pt idx="269">
                  <c:v>-1.0673223999999999</c:v>
                </c:pt>
                <c:pt idx="270">
                  <c:v>-0.32328284000000002</c:v>
                </c:pt>
                <c:pt idx="271">
                  <c:v>-0.77718264000000004</c:v>
                </c:pt>
                <c:pt idx="272">
                  <c:v>-1.4696532</c:v>
                </c:pt>
                <c:pt idx="273">
                  <c:v>-0.49247544999999998</c:v>
                </c:pt>
                <c:pt idx="274">
                  <c:v>0.50393509999999997</c:v>
                </c:pt>
                <c:pt idx="275">
                  <c:v>2.7712941000000001E-2</c:v>
                </c:pt>
                <c:pt idx="276">
                  <c:v>0.19298457999999999</c:v>
                </c:pt>
                <c:pt idx="277">
                  <c:v>1.8708575000000001</c:v>
                </c:pt>
                <c:pt idx="278">
                  <c:v>0.21726978</c:v>
                </c:pt>
                <c:pt idx="279">
                  <c:v>-0.80383190000000004</c:v>
                </c:pt>
                <c:pt idx="280">
                  <c:v>6.6031809999999996E-2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Acce_y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Sheet1!$A$2:$A$282</c:f>
              <c:numCache>
                <c:formatCode>General</c:formatCode>
                <c:ptCount val="2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</c:numCache>
            </c:numRef>
          </c:cat>
          <c:val>
            <c:numRef>
              <c:f>Sheet1!$D$2:$D$282</c:f>
              <c:numCache>
                <c:formatCode>General</c:formatCode>
                <c:ptCount val="281"/>
                <c:pt idx="0">
                  <c:v>-1.4657614000000001</c:v>
                </c:pt>
                <c:pt idx="1">
                  <c:v>-2.5465488000000001E-2</c:v>
                </c:pt>
                <c:pt idx="2">
                  <c:v>-0.23726850999999999</c:v>
                </c:pt>
                <c:pt idx="3">
                  <c:v>-0.20777809999999999</c:v>
                </c:pt>
                <c:pt idx="4">
                  <c:v>6.0950219999999999E-2</c:v>
                </c:pt>
                <c:pt idx="5">
                  <c:v>0.15904856000000001</c:v>
                </c:pt>
                <c:pt idx="6">
                  <c:v>0.10516428999999999</c:v>
                </c:pt>
                <c:pt idx="7">
                  <c:v>9.2791320000000007E-3</c:v>
                </c:pt>
                <c:pt idx="8">
                  <c:v>0.26665001999999999</c:v>
                </c:pt>
                <c:pt idx="9">
                  <c:v>-0.19814377999999999</c:v>
                </c:pt>
                <c:pt idx="10">
                  <c:v>-0.34960913999999998</c:v>
                </c:pt>
                <c:pt idx="11">
                  <c:v>-0.10282463</c:v>
                </c:pt>
                <c:pt idx="12">
                  <c:v>1.6027868000000001E-2</c:v>
                </c:pt>
                <c:pt idx="13">
                  <c:v>-6.7396399999999995E-2</c:v>
                </c:pt>
                <c:pt idx="14">
                  <c:v>-0.158808</c:v>
                </c:pt>
                <c:pt idx="15">
                  <c:v>0.36378294</c:v>
                </c:pt>
                <c:pt idx="16">
                  <c:v>-0.68107474000000001</c:v>
                </c:pt>
                <c:pt idx="17">
                  <c:v>-4.5988319999999999E-2</c:v>
                </c:pt>
                <c:pt idx="18">
                  <c:v>-9.2049539999999999E-2</c:v>
                </c:pt>
                <c:pt idx="19">
                  <c:v>-0.28754180000000001</c:v>
                </c:pt>
                <c:pt idx="20">
                  <c:v>-0.10107236999999999</c:v>
                </c:pt>
                <c:pt idx="21">
                  <c:v>0.13190811999999999</c:v>
                </c:pt>
                <c:pt idx="22">
                  <c:v>-6.7601980000000006E-2</c:v>
                </c:pt>
                <c:pt idx="23">
                  <c:v>-0.19761586</c:v>
                </c:pt>
                <c:pt idx="24">
                  <c:v>-0.28532784999999999</c:v>
                </c:pt>
                <c:pt idx="25">
                  <c:v>7.9989550000000006E-2</c:v>
                </c:pt>
                <c:pt idx="26">
                  <c:v>-0.11013919</c:v>
                </c:pt>
                <c:pt idx="27">
                  <c:v>5.0258814999999998E-2</c:v>
                </c:pt>
                <c:pt idx="28">
                  <c:v>0.29930866</c:v>
                </c:pt>
                <c:pt idx="29">
                  <c:v>0.13275737000000001</c:v>
                </c:pt>
                <c:pt idx="30">
                  <c:v>0.27614743000000003</c:v>
                </c:pt>
                <c:pt idx="31">
                  <c:v>5.3356529999999999E-2</c:v>
                </c:pt>
                <c:pt idx="32" formatCode="0.00E+00">
                  <c:v>0.31399715</c:v>
                </c:pt>
                <c:pt idx="33">
                  <c:v>0.23541385000000001</c:v>
                </c:pt>
                <c:pt idx="34">
                  <c:v>-0.26044666999999999</c:v>
                </c:pt>
                <c:pt idx="35">
                  <c:v>-4.5138240000000003E-2</c:v>
                </c:pt>
                <c:pt idx="36">
                  <c:v>-0.18465160999999999</c:v>
                </c:pt>
                <c:pt idx="37">
                  <c:v>-0.19437206000000001</c:v>
                </c:pt>
                <c:pt idx="38">
                  <c:v>-0.44120169999999997</c:v>
                </c:pt>
                <c:pt idx="39">
                  <c:v>-0.40421867</c:v>
                </c:pt>
                <c:pt idx="40">
                  <c:v>-0.37845575999999997</c:v>
                </c:pt>
                <c:pt idx="41">
                  <c:v>-0.21761209000000001</c:v>
                </c:pt>
                <c:pt idx="42">
                  <c:v>0.23326123000000001</c:v>
                </c:pt>
                <c:pt idx="43">
                  <c:v>5.2749633999999997E-2</c:v>
                </c:pt>
                <c:pt idx="44">
                  <c:v>-8.3088696000000004E-2</c:v>
                </c:pt>
                <c:pt idx="45">
                  <c:v>0.117259026</c:v>
                </c:pt>
                <c:pt idx="46">
                  <c:v>0.15084195</c:v>
                </c:pt>
                <c:pt idx="47">
                  <c:v>0.11275947</c:v>
                </c:pt>
                <c:pt idx="48">
                  <c:v>3.3780395999999997E-2</c:v>
                </c:pt>
                <c:pt idx="49">
                  <c:v>-8.9692889999999997E-2</c:v>
                </c:pt>
                <c:pt idx="50">
                  <c:v>-8.1734780000000007E-2</c:v>
                </c:pt>
                <c:pt idx="51">
                  <c:v>1.8849373E-3</c:v>
                </c:pt>
                <c:pt idx="52">
                  <c:v>0.11629378999999999</c:v>
                </c:pt>
                <c:pt idx="53">
                  <c:v>0.31772446999999998</c:v>
                </c:pt>
                <c:pt idx="54">
                  <c:v>0.14264463999999999</c:v>
                </c:pt>
                <c:pt idx="55">
                  <c:v>4.7412753000000002E-2</c:v>
                </c:pt>
                <c:pt idx="56">
                  <c:v>-0.14477319</c:v>
                </c:pt>
                <c:pt idx="57">
                  <c:v>-9.336448E-2</c:v>
                </c:pt>
                <c:pt idx="58">
                  <c:v>-7.4765146000000005E-2</c:v>
                </c:pt>
                <c:pt idx="59">
                  <c:v>0.22230822</c:v>
                </c:pt>
                <c:pt idx="60">
                  <c:v>-3.7643790000000003E-2</c:v>
                </c:pt>
                <c:pt idx="61">
                  <c:v>0.44198626000000002</c:v>
                </c:pt>
                <c:pt idx="62">
                  <c:v>0.20743990000000001</c:v>
                </c:pt>
                <c:pt idx="63">
                  <c:v>9.6271633999999995E-2</c:v>
                </c:pt>
                <c:pt idx="64">
                  <c:v>-0.26890944999999999</c:v>
                </c:pt>
                <c:pt idx="65">
                  <c:v>-0.100040674</c:v>
                </c:pt>
                <c:pt idx="66">
                  <c:v>4.6992300000000004E-3</c:v>
                </c:pt>
                <c:pt idx="67">
                  <c:v>6.3982129999999998E-2</c:v>
                </c:pt>
                <c:pt idx="68">
                  <c:v>-0.41856979999999999</c:v>
                </c:pt>
                <c:pt idx="69">
                  <c:v>-0.29140090000000002</c:v>
                </c:pt>
                <c:pt idx="70">
                  <c:v>-0.60215790000000002</c:v>
                </c:pt>
                <c:pt idx="71">
                  <c:v>-0.17379301999999999</c:v>
                </c:pt>
                <c:pt idx="72">
                  <c:v>-6.454319E-2</c:v>
                </c:pt>
                <c:pt idx="73">
                  <c:v>0.10253769</c:v>
                </c:pt>
                <c:pt idx="74">
                  <c:v>-0.11670369</c:v>
                </c:pt>
                <c:pt idx="75">
                  <c:v>0.13255476999999999</c:v>
                </c:pt>
                <c:pt idx="76">
                  <c:v>-2.1701336000000002E-2</c:v>
                </c:pt>
                <c:pt idx="77">
                  <c:v>0.21317786</c:v>
                </c:pt>
                <c:pt idx="78">
                  <c:v>6.9698990000000002E-2</c:v>
                </c:pt>
                <c:pt idx="79">
                  <c:v>5.6173265E-2</c:v>
                </c:pt>
                <c:pt idx="80">
                  <c:v>-0.29387802000000002</c:v>
                </c:pt>
                <c:pt idx="81">
                  <c:v>-0.25784683000000003</c:v>
                </c:pt>
                <c:pt idx="82">
                  <c:v>0.13523024</c:v>
                </c:pt>
                <c:pt idx="83">
                  <c:v>0.57921517</c:v>
                </c:pt>
                <c:pt idx="84">
                  <c:v>0.28714240000000002</c:v>
                </c:pt>
                <c:pt idx="85">
                  <c:v>0.13283872999999999</c:v>
                </c:pt>
                <c:pt idx="86">
                  <c:v>0.11630881</c:v>
                </c:pt>
                <c:pt idx="87">
                  <c:v>0.17819786000000001</c:v>
                </c:pt>
                <c:pt idx="88">
                  <c:v>0.15917718</c:v>
                </c:pt>
                <c:pt idx="89">
                  <c:v>-4.5137524999999998E-2</c:v>
                </c:pt>
                <c:pt idx="90">
                  <c:v>-9.8320130000000006E-2</c:v>
                </c:pt>
                <c:pt idx="91">
                  <c:v>-0.21782982000000001</c:v>
                </c:pt>
                <c:pt idx="92">
                  <c:v>-0.24055504999999999</c:v>
                </c:pt>
                <c:pt idx="93">
                  <c:v>-0.16034340999999999</c:v>
                </c:pt>
                <c:pt idx="94">
                  <c:v>-3.3433200000000003E-2</c:v>
                </c:pt>
                <c:pt idx="95">
                  <c:v>-0.13463414000000001</c:v>
                </c:pt>
                <c:pt idx="96">
                  <c:v>-0.23207563</c:v>
                </c:pt>
                <c:pt idx="97">
                  <c:v>-0.50553170000000003</c:v>
                </c:pt>
                <c:pt idx="98">
                  <c:v>-0.19583123999999999</c:v>
                </c:pt>
                <c:pt idx="99">
                  <c:v>-0.16519475</c:v>
                </c:pt>
                <c:pt idx="100">
                  <c:v>0.12717091999999999</c:v>
                </c:pt>
                <c:pt idx="101" formatCode="0.00E+00">
                  <c:v>-3.0112267E-4</c:v>
                </c:pt>
                <c:pt idx="102">
                  <c:v>-0.52370410000000001</c:v>
                </c:pt>
                <c:pt idx="103">
                  <c:v>-0.18624544000000001</c:v>
                </c:pt>
                <c:pt idx="104">
                  <c:v>-0.107147574</c:v>
                </c:pt>
                <c:pt idx="105">
                  <c:v>-0.21890259000000001</c:v>
                </c:pt>
                <c:pt idx="106">
                  <c:v>-0.48476142</c:v>
                </c:pt>
                <c:pt idx="107">
                  <c:v>-0.44681262999999999</c:v>
                </c:pt>
                <c:pt idx="108">
                  <c:v>-0.34932864000000002</c:v>
                </c:pt>
                <c:pt idx="109">
                  <c:v>-7.5945970000000002E-2</c:v>
                </c:pt>
                <c:pt idx="110">
                  <c:v>-9.0788010000000002E-2</c:v>
                </c:pt>
                <c:pt idx="111">
                  <c:v>-9.1270450000000003E-2</c:v>
                </c:pt>
                <c:pt idx="112">
                  <c:v>0.102087736</c:v>
                </c:pt>
                <c:pt idx="113">
                  <c:v>6.4166546000000005E-2</c:v>
                </c:pt>
                <c:pt idx="114">
                  <c:v>-0.10745394</c:v>
                </c:pt>
                <c:pt idx="115">
                  <c:v>-0.29139315999999998</c:v>
                </c:pt>
                <c:pt idx="116">
                  <c:v>0.15668851</c:v>
                </c:pt>
                <c:pt idx="117">
                  <c:v>0.27038287999999999</c:v>
                </c:pt>
                <c:pt idx="118">
                  <c:v>0.10899687</c:v>
                </c:pt>
                <c:pt idx="119">
                  <c:v>0.27101671999999999</c:v>
                </c:pt>
                <c:pt idx="120">
                  <c:v>0.34847139999999999</c:v>
                </c:pt>
                <c:pt idx="121">
                  <c:v>0.28110563999999999</c:v>
                </c:pt>
                <c:pt idx="122">
                  <c:v>-0.19606984</c:v>
                </c:pt>
                <c:pt idx="123">
                  <c:v>3.0086160000000001E-2</c:v>
                </c:pt>
                <c:pt idx="124">
                  <c:v>7.0381879999999994E-2</c:v>
                </c:pt>
                <c:pt idx="125">
                  <c:v>-0.11714935</c:v>
                </c:pt>
                <c:pt idx="126">
                  <c:v>5.0283670000000003E-2</c:v>
                </c:pt>
                <c:pt idx="127">
                  <c:v>-0.10435021</c:v>
                </c:pt>
                <c:pt idx="128">
                  <c:v>0.113471866</c:v>
                </c:pt>
                <c:pt idx="129">
                  <c:v>0.18036425</c:v>
                </c:pt>
                <c:pt idx="130">
                  <c:v>-8.4085110000000005E-2</c:v>
                </c:pt>
                <c:pt idx="131">
                  <c:v>-0.14536547999999999</c:v>
                </c:pt>
                <c:pt idx="132">
                  <c:v>-0.44906652000000002</c:v>
                </c:pt>
                <c:pt idx="133">
                  <c:v>-0.27288127000000001</c:v>
                </c:pt>
                <c:pt idx="134">
                  <c:v>-9.3635919999999997E-2</c:v>
                </c:pt>
                <c:pt idx="135">
                  <c:v>-0.28435992999999998</c:v>
                </c:pt>
                <c:pt idx="136">
                  <c:v>-0.23469757999999999</c:v>
                </c:pt>
                <c:pt idx="137">
                  <c:v>-9.9496483999999996E-2</c:v>
                </c:pt>
                <c:pt idx="138">
                  <c:v>-0.19959163999999999</c:v>
                </c:pt>
                <c:pt idx="139">
                  <c:v>0.12317896</c:v>
                </c:pt>
                <c:pt idx="140">
                  <c:v>0.25580346999999998</c:v>
                </c:pt>
                <c:pt idx="141">
                  <c:v>-4.1128039999999998E-2</c:v>
                </c:pt>
                <c:pt idx="142">
                  <c:v>-0.44406497</c:v>
                </c:pt>
                <c:pt idx="143">
                  <c:v>-0.50464743000000001</c:v>
                </c:pt>
                <c:pt idx="144">
                  <c:v>-0.28553539999999999</c:v>
                </c:pt>
                <c:pt idx="145">
                  <c:v>-9.8950150000000001E-2</c:v>
                </c:pt>
                <c:pt idx="146">
                  <c:v>-1.4714479000000001E-2</c:v>
                </c:pt>
                <c:pt idx="147">
                  <c:v>-8.6741150000000003E-2</c:v>
                </c:pt>
                <c:pt idx="148">
                  <c:v>0.129686</c:v>
                </c:pt>
                <c:pt idx="149">
                  <c:v>0.24423676999999999</c:v>
                </c:pt>
                <c:pt idx="150">
                  <c:v>0.28336346000000001</c:v>
                </c:pt>
                <c:pt idx="151">
                  <c:v>-0.40144849999999999</c:v>
                </c:pt>
                <c:pt idx="152">
                  <c:v>-0.31376892000000001</c:v>
                </c:pt>
                <c:pt idx="153">
                  <c:v>3.2125235000000002E-2</c:v>
                </c:pt>
                <c:pt idx="154">
                  <c:v>-0.17496138999999999</c:v>
                </c:pt>
                <c:pt idx="155">
                  <c:v>-0.32493252</c:v>
                </c:pt>
                <c:pt idx="156">
                  <c:v>3.1722664999999997E-2</c:v>
                </c:pt>
                <c:pt idx="157">
                  <c:v>-7.6357960000000002E-2</c:v>
                </c:pt>
                <c:pt idx="158">
                  <c:v>-2.1895169999999999E-2</c:v>
                </c:pt>
                <c:pt idx="159">
                  <c:v>1.9968389999999999E-2</c:v>
                </c:pt>
                <c:pt idx="160">
                  <c:v>-0.17933452</c:v>
                </c:pt>
                <c:pt idx="161">
                  <c:v>-0.15740251999999999</c:v>
                </c:pt>
                <c:pt idx="162">
                  <c:v>0.22169148999999999</c:v>
                </c:pt>
                <c:pt idx="163">
                  <c:v>0.13552819999999999</c:v>
                </c:pt>
                <c:pt idx="164">
                  <c:v>0.15444189999999999</c:v>
                </c:pt>
                <c:pt idx="165">
                  <c:v>-0.32492094999999999</c:v>
                </c:pt>
                <c:pt idx="166">
                  <c:v>-0.17384252</c:v>
                </c:pt>
                <c:pt idx="167">
                  <c:v>0.1397543</c:v>
                </c:pt>
                <c:pt idx="168">
                  <c:v>-0.43151063000000001</c:v>
                </c:pt>
                <c:pt idx="169">
                  <c:v>2.1887779999999999E-2</c:v>
                </c:pt>
                <c:pt idx="170">
                  <c:v>-0.19936477999999999</c:v>
                </c:pt>
                <c:pt idx="171">
                  <c:v>-0.26144010000000001</c:v>
                </c:pt>
                <c:pt idx="172">
                  <c:v>-0.57709250000000001</c:v>
                </c:pt>
                <c:pt idx="173">
                  <c:v>0.15887784999999999</c:v>
                </c:pt>
                <c:pt idx="174">
                  <c:v>-3.2426953000000001E-2</c:v>
                </c:pt>
                <c:pt idx="175">
                  <c:v>-4.5739293E-2</c:v>
                </c:pt>
                <c:pt idx="176">
                  <c:v>-7.1403443999999996E-2</c:v>
                </c:pt>
                <c:pt idx="177">
                  <c:v>-0.13804084</c:v>
                </c:pt>
                <c:pt idx="178">
                  <c:v>-0.17880731999999999</c:v>
                </c:pt>
                <c:pt idx="179">
                  <c:v>-9.5386330000000005E-2</c:v>
                </c:pt>
                <c:pt idx="180">
                  <c:v>-7.2635710000000006E-2</c:v>
                </c:pt>
                <c:pt idx="181">
                  <c:v>-0.31986462999999998</c:v>
                </c:pt>
                <c:pt idx="182">
                  <c:v>-0.23403769999999999</c:v>
                </c:pt>
                <c:pt idx="183">
                  <c:v>-1.0788918E-2</c:v>
                </c:pt>
                <c:pt idx="184">
                  <c:v>9.9026619999999996E-2</c:v>
                </c:pt>
                <c:pt idx="185">
                  <c:v>-1.3818383E-2</c:v>
                </c:pt>
                <c:pt idx="186">
                  <c:v>-5.9740543E-2</c:v>
                </c:pt>
                <c:pt idx="187">
                  <c:v>0.34109782999999999</c:v>
                </c:pt>
                <c:pt idx="188">
                  <c:v>0.36694270000000001</c:v>
                </c:pt>
                <c:pt idx="189">
                  <c:v>0.14235938000000001</c:v>
                </c:pt>
                <c:pt idx="190">
                  <c:v>-3.14008E-2</c:v>
                </c:pt>
                <c:pt idx="191">
                  <c:v>-0.25802815000000001</c:v>
                </c:pt>
                <c:pt idx="192">
                  <c:v>-0.27963114</c:v>
                </c:pt>
                <c:pt idx="193">
                  <c:v>-0.39226305</c:v>
                </c:pt>
                <c:pt idx="194">
                  <c:v>-0.34985280000000002</c:v>
                </c:pt>
                <c:pt idx="195">
                  <c:v>-0.23175572999999999</c:v>
                </c:pt>
                <c:pt idx="196">
                  <c:v>-8.3527565000000008E-3</c:v>
                </c:pt>
                <c:pt idx="197">
                  <c:v>-1.5367192000000001</c:v>
                </c:pt>
                <c:pt idx="198">
                  <c:v>-0.15288967000000001</c:v>
                </c:pt>
                <c:pt idx="199">
                  <c:v>0.54237599999999997</c:v>
                </c:pt>
                <c:pt idx="200">
                  <c:v>0.6070622</c:v>
                </c:pt>
                <c:pt idx="201">
                  <c:v>0.21297442999999999</c:v>
                </c:pt>
                <c:pt idx="202">
                  <c:v>0.40036509999999997</c:v>
                </c:pt>
                <c:pt idx="203">
                  <c:v>0.17334269999999999</c:v>
                </c:pt>
                <c:pt idx="204">
                  <c:v>-0.21245264999999999</c:v>
                </c:pt>
                <c:pt idx="205">
                  <c:v>-2.2000194000000001E-2</c:v>
                </c:pt>
                <c:pt idx="206">
                  <c:v>-0.46444165999999998</c:v>
                </c:pt>
                <c:pt idx="207">
                  <c:v>-0.55245316</c:v>
                </c:pt>
                <c:pt idx="208">
                  <c:v>-0.85432249999999998</c:v>
                </c:pt>
                <c:pt idx="209">
                  <c:v>-0.67674756000000003</c:v>
                </c:pt>
                <c:pt idx="210">
                  <c:v>-0.30651757000000002</c:v>
                </c:pt>
                <c:pt idx="211">
                  <c:v>0.3661335</c:v>
                </c:pt>
                <c:pt idx="212">
                  <c:v>0.62842505999999998</c:v>
                </c:pt>
                <c:pt idx="213">
                  <c:v>1.10295415E-2</c:v>
                </c:pt>
                <c:pt idx="214">
                  <c:v>-4.6673656000000001E-2</c:v>
                </c:pt>
                <c:pt idx="215">
                  <c:v>-6.0184359999999999E-2</c:v>
                </c:pt>
                <c:pt idx="216">
                  <c:v>-6.1540722999999999E-2</c:v>
                </c:pt>
                <c:pt idx="217">
                  <c:v>-0.64864580000000005</c:v>
                </c:pt>
                <c:pt idx="218">
                  <c:v>-0.62606759999999995</c:v>
                </c:pt>
                <c:pt idx="219">
                  <c:v>-0.75236979999999998</c:v>
                </c:pt>
                <c:pt idx="220">
                  <c:v>-0.42892975</c:v>
                </c:pt>
                <c:pt idx="221">
                  <c:v>0.15284656999999999</c:v>
                </c:pt>
                <c:pt idx="222">
                  <c:v>0.10714841</c:v>
                </c:pt>
                <c:pt idx="223">
                  <c:v>0.20097429</c:v>
                </c:pt>
                <c:pt idx="224">
                  <c:v>0.21445179</c:v>
                </c:pt>
                <c:pt idx="225">
                  <c:v>0.63534740000000001</c:v>
                </c:pt>
                <c:pt idx="226">
                  <c:v>0.38942349999999998</c:v>
                </c:pt>
                <c:pt idx="227">
                  <c:v>0.31974256000000001</c:v>
                </c:pt>
                <c:pt idx="228">
                  <c:v>-0.101610065</c:v>
                </c:pt>
                <c:pt idx="229">
                  <c:v>-0.18338668</c:v>
                </c:pt>
                <c:pt idx="230">
                  <c:v>2.5897264E-2</c:v>
                </c:pt>
                <c:pt idx="231">
                  <c:v>-0.2034601</c:v>
                </c:pt>
                <c:pt idx="232">
                  <c:v>-0.99849116999999998</c:v>
                </c:pt>
                <c:pt idx="233">
                  <c:v>-0.54486369999999995</c:v>
                </c:pt>
                <c:pt idx="234">
                  <c:v>-0.34393077999999999</c:v>
                </c:pt>
                <c:pt idx="235">
                  <c:v>0.19514435999999999</c:v>
                </c:pt>
                <c:pt idx="236">
                  <c:v>0.31348937999999998</c:v>
                </c:pt>
                <c:pt idx="237">
                  <c:v>0.49724173999999999</c:v>
                </c:pt>
                <c:pt idx="238">
                  <c:v>-1.4170457000000001</c:v>
                </c:pt>
                <c:pt idx="239">
                  <c:v>-3.7646010000000001E-2</c:v>
                </c:pt>
                <c:pt idx="240">
                  <c:v>0.56723199999999996</c:v>
                </c:pt>
                <c:pt idx="241">
                  <c:v>0.55132590000000004</c:v>
                </c:pt>
                <c:pt idx="242">
                  <c:v>-7.1289959999999999E-2</c:v>
                </c:pt>
                <c:pt idx="243">
                  <c:v>-4.6547650000000003E-2</c:v>
                </c:pt>
                <c:pt idx="244">
                  <c:v>-0.13181071999999999</c:v>
                </c:pt>
                <c:pt idx="245">
                  <c:v>-0.22714692</c:v>
                </c:pt>
                <c:pt idx="246">
                  <c:v>-2.6994586000000001E-2</c:v>
                </c:pt>
                <c:pt idx="247">
                  <c:v>-0.17852699999999999</c:v>
                </c:pt>
                <c:pt idx="248">
                  <c:v>0.44425720000000002</c:v>
                </c:pt>
                <c:pt idx="249">
                  <c:v>3.7421823E-2</c:v>
                </c:pt>
                <c:pt idx="250">
                  <c:v>-0.1977256</c:v>
                </c:pt>
                <c:pt idx="251">
                  <c:v>-4.0281534000000001E-2</c:v>
                </c:pt>
                <c:pt idx="252">
                  <c:v>-0.15005421999999999</c:v>
                </c:pt>
                <c:pt idx="253">
                  <c:v>-0.26786833999999998</c:v>
                </c:pt>
                <c:pt idx="254">
                  <c:v>-0.30149215000000001</c:v>
                </c:pt>
                <c:pt idx="255">
                  <c:v>-0.25683921999999998</c:v>
                </c:pt>
                <c:pt idx="256">
                  <c:v>-0.37087409999999998</c:v>
                </c:pt>
                <c:pt idx="257">
                  <c:v>-0.123737395</c:v>
                </c:pt>
                <c:pt idx="258">
                  <c:v>0.20322709999999999</c:v>
                </c:pt>
                <c:pt idx="259">
                  <c:v>0.35049409999999998</c:v>
                </c:pt>
                <c:pt idx="260">
                  <c:v>0.27121585999999998</c:v>
                </c:pt>
                <c:pt idx="261">
                  <c:v>0.25744855</c:v>
                </c:pt>
                <c:pt idx="262">
                  <c:v>-6.9866780000000003E-2</c:v>
                </c:pt>
                <c:pt idx="263">
                  <c:v>0.10855948999999999</c:v>
                </c:pt>
                <c:pt idx="264">
                  <c:v>-0.59742759999999995</c:v>
                </c:pt>
                <c:pt idx="265">
                  <c:v>-0.10060382</c:v>
                </c:pt>
                <c:pt idx="266">
                  <c:v>-0.35709995</c:v>
                </c:pt>
                <c:pt idx="267">
                  <c:v>-9.7478986000000004E-2</c:v>
                </c:pt>
                <c:pt idx="268">
                  <c:v>-0.36546223999999999</c:v>
                </c:pt>
                <c:pt idx="269">
                  <c:v>-0.18799001000000001</c:v>
                </c:pt>
                <c:pt idx="270">
                  <c:v>0.40276139999999999</c:v>
                </c:pt>
                <c:pt idx="271">
                  <c:v>0.81070613999999996</c:v>
                </c:pt>
                <c:pt idx="272">
                  <c:v>-0.36242688000000001</c:v>
                </c:pt>
                <c:pt idx="273">
                  <c:v>-0.16726160000000001</c:v>
                </c:pt>
                <c:pt idx="274">
                  <c:v>-0.35488330000000001</c:v>
                </c:pt>
                <c:pt idx="275">
                  <c:v>-0.27833235000000001</c:v>
                </c:pt>
                <c:pt idx="276">
                  <c:v>1.8083930000000002E-2</c:v>
                </c:pt>
                <c:pt idx="277">
                  <c:v>-1.7589195</c:v>
                </c:pt>
                <c:pt idx="278">
                  <c:v>0.20341824999999999</c:v>
                </c:pt>
                <c:pt idx="279">
                  <c:v>-1.5618453000000001</c:v>
                </c:pt>
                <c:pt idx="280">
                  <c:v>-5.5374621999999998E-2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Acce_z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Sheet1!$A$2:$A$282</c:f>
              <c:numCache>
                <c:formatCode>General</c:formatCode>
                <c:ptCount val="2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</c:numCache>
            </c:numRef>
          </c:cat>
          <c:val>
            <c:numRef>
              <c:f>Sheet1!$E$2:$E$282</c:f>
              <c:numCache>
                <c:formatCode>General</c:formatCode>
                <c:ptCount val="281"/>
                <c:pt idx="0">
                  <c:v>-0.16715050000000001</c:v>
                </c:pt>
                <c:pt idx="1">
                  <c:v>-0.83350179999999996</c:v>
                </c:pt>
                <c:pt idx="2">
                  <c:v>-1.2358617999999999</c:v>
                </c:pt>
                <c:pt idx="3">
                  <c:v>-0.43196773999999999</c:v>
                </c:pt>
                <c:pt idx="4">
                  <c:v>-0.73248385999999999</c:v>
                </c:pt>
                <c:pt idx="5">
                  <c:v>-1.7615623</c:v>
                </c:pt>
                <c:pt idx="6">
                  <c:v>-0.93866824999999998</c:v>
                </c:pt>
                <c:pt idx="7">
                  <c:v>-0.98691653999999995</c:v>
                </c:pt>
                <c:pt idx="8">
                  <c:v>-0.75254920000000003</c:v>
                </c:pt>
                <c:pt idx="9">
                  <c:v>1.8258228000000001</c:v>
                </c:pt>
                <c:pt idx="10">
                  <c:v>-1.0830926999999999</c:v>
                </c:pt>
                <c:pt idx="11">
                  <c:v>-0.83395386000000005</c:v>
                </c:pt>
                <c:pt idx="12">
                  <c:v>2.9488563999999998E-2</c:v>
                </c:pt>
                <c:pt idx="13">
                  <c:v>-0.89686299999999997</c:v>
                </c:pt>
                <c:pt idx="14">
                  <c:v>-0.82087135</c:v>
                </c:pt>
                <c:pt idx="15">
                  <c:v>1.3296242</c:v>
                </c:pt>
                <c:pt idx="16">
                  <c:v>0.58187009999999995</c:v>
                </c:pt>
                <c:pt idx="17">
                  <c:v>0.12639046000000001</c:v>
                </c:pt>
                <c:pt idx="18">
                  <c:v>-0.82764530000000003</c:v>
                </c:pt>
                <c:pt idx="19">
                  <c:v>-1.1742649000000001</c:v>
                </c:pt>
                <c:pt idx="20">
                  <c:v>-0.49381733</c:v>
                </c:pt>
                <c:pt idx="21">
                  <c:v>-0.65688895999999997</c:v>
                </c:pt>
                <c:pt idx="22">
                  <c:v>-0.56991579999999997</c:v>
                </c:pt>
                <c:pt idx="23">
                  <c:v>-0.112802505</c:v>
                </c:pt>
                <c:pt idx="24">
                  <c:v>-7.9552650000000003E-2</c:v>
                </c:pt>
                <c:pt idx="25">
                  <c:v>-5.2433013999999998E-3</c:v>
                </c:pt>
                <c:pt idx="26">
                  <c:v>-0.35826682999999998</c:v>
                </c:pt>
                <c:pt idx="27">
                  <c:v>-0.75277899999999998</c:v>
                </c:pt>
                <c:pt idx="28">
                  <c:v>-0.83750060000000004</c:v>
                </c:pt>
                <c:pt idx="29">
                  <c:v>-1.2169589999999999</c:v>
                </c:pt>
                <c:pt idx="30">
                  <c:v>0.12092972</c:v>
                </c:pt>
                <c:pt idx="31">
                  <c:v>-0.66810420000000004</c:v>
                </c:pt>
                <c:pt idx="32">
                  <c:v>0.30012798000000002</c:v>
                </c:pt>
                <c:pt idx="33">
                  <c:v>-0.69079685000000002</c:v>
                </c:pt>
                <c:pt idx="34">
                  <c:v>-0.72638130000000001</c:v>
                </c:pt>
                <c:pt idx="35">
                  <c:v>0.24565314999999999</c:v>
                </c:pt>
                <c:pt idx="36">
                  <c:v>-0.33893393999999999</c:v>
                </c:pt>
                <c:pt idx="37">
                  <c:v>-0.59577939999999996</c:v>
                </c:pt>
                <c:pt idx="38">
                  <c:v>-0.29814148000000001</c:v>
                </c:pt>
                <c:pt idx="39">
                  <c:v>-1.2493668</c:v>
                </c:pt>
                <c:pt idx="40">
                  <c:v>-0.25519370000000002</c:v>
                </c:pt>
                <c:pt idx="41">
                  <c:v>5.4369925999999999E-2</c:v>
                </c:pt>
                <c:pt idx="42">
                  <c:v>0.56488989999999994</c:v>
                </c:pt>
                <c:pt idx="43">
                  <c:v>-0.70230199999999998</c:v>
                </c:pt>
                <c:pt idx="44">
                  <c:v>0.18674373999999999</c:v>
                </c:pt>
                <c:pt idx="45">
                  <c:v>-1.2158260000000001</c:v>
                </c:pt>
                <c:pt idx="46">
                  <c:v>-1.7533597999999999</c:v>
                </c:pt>
                <c:pt idx="47">
                  <c:v>-0.16121864</c:v>
                </c:pt>
                <c:pt idx="48">
                  <c:v>-0.95397279999999995</c:v>
                </c:pt>
                <c:pt idx="49">
                  <c:v>-2.6109843000000001</c:v>
                </c:pt>
                <c:pt idx="50">
                  <c:v>-7.0440290000000003E-2</c:v>
                </c:pt>
                <c:pt idx="51">
                  <c:v>-0.40383340000000001</c:v>
                </c:pt>
                <c:pt idx="52">
                  <c:v>-0.49522685999999999</c:v>
                </c:pt>
                <c:pt idx="53">
                  <c:v>-1.1347122000000001</c:v>
                </c:pt>
                <c:pt idx="54">
                  <c:v>0.22254181000000001</c:v>
                </c:pt>
                <c:pt idx="55">
                  <c:v>-0.48794841999999999</c:v>
                </c:pt>
                <c:pt idx="56">
                  <c:v>-0.76721764000000003</c:v>
                </c:pt>
                <c:pt idx="57">
                  <c:v>-0.60971640000000005</c:v>
                </c:pt>
                <c:pt idx="58">
                  <c:v>-0.87985325000000003</c:v>
                </c:pt>
                <c:pt idx="59">
                  <c:v>-1.8570279999999999</c:v>
                </c:pt>
                <c:pt idx="60">
                  <c:v>-0.27235603000000003</c:v>
                </c:pt>
                <c:pt idx="61">
                  <c:v>-1.3206491</c:v>
                </c:pt>
                <c:pt idx="62">
                  <c:v>-1.2944031</c:v>
                </c:pt>
                <c:pt idx="63">
                  <c:v>0.13498688</c:v>
                </c:pt>
                <c:pt idx="64">
                  <c:v>-1.3399105</c:v>
                </c:pt>
                <c:pt idx="65">
                  <c:v>0.26351738000000002</c:v>
                </c:pt>
                <c:pt idx="66">
                  <c:v>-0.72098063999999995</c:v>
                </c:pt>
                <c:pt idx="67">
                  <c:v>0.63550569999999995</c:v>
                </c:pt>
                <c:pt idx="68">
                  <c:v>-0.76937199999999994</c:v>
                </c:pt>
                <c:pt idx="69">
                  <c:v>0.11477851999999999</c:v>
                </c:pt>
                <c:pt idx="70">
                  <c:v>-0.26686954000000002</c:v>
                </c:pt>
                <c:pt idx="71">
                  <c:v>-0.79090976999999996</c:v>
                </c:pt>
                <c:pt idx="72">
                  <c:v>-0.68686484999999997</c:v>
                </c:pt>
                <c:pt idx="73">
                  <c:v>-1.1400843000000001</c:v>
                </c:pt>
                <c:pt idx="74">
                  <c:v>0.25281334</c:v>
                </c:pt>
                <c:pt idx="75">
                  <c:v>-0.14980698000000001</c:v>
                </c:pt>
                <c:pt idx="76">
                  <c:v>-0.73707199999999995</c:v>
                </c:pt>
                <c:pt idx="77">
                  <c:v>9.8729129999999998E-2</c:v>
                </c:pt>
                <c:pt idx="78">
                  <c:v>-0.72369766000000002</c:v>
                </c:pt>
                <c:pt idx="79">
                  <c:v>-0.37473773999999999</c:v>
                </c:pt>
                <c:pt idx="80">
                  <c:v>-1.0978384000000001</c:v>
                </c:pt>
                <c:pt idx="81">
                  <c:v>-6.7435264999999994E-2</c:v>
                </c:pt>
                <c:pt idx="82">
                  <c:v>-1.2884941000000001</c:v>
                </c:pt>
                <c:pt idx="83">
                  <c:v>7.3457720000000004E-2</c:v>
                </c:pt>
                <c:pt idx="84">
                  <c:v>1.2158232</c:v>
                </c:pt>
                <c:pt idx="85">
                  <c:v>-0.48614406999999998</c:v>
                </c:pt>
                <c:pt idx="86">
                  <c:v>-1.0492467999999999</c:v>
                </c:pt>
                <c:pt idx="87">
                  <c:v>-0.76607610000000004</c:v>
                </c:pt>
                <c:pt idx="88">
                  <c:v>-1.1962117999999999</c:v>
                </c:pt>
                <c:pt idx="89">
                  <c:v>-0.61753749999999996</c:v>
                </c:pt>
                <c:pt idx="90">
                  <c:v>-1.1797713999999999</c:v>
                </c:pt>
                <c:pt idx="91">
                  <c:v>-0.116853714</c:v>
                </c:pt>
                <c:pt idx="92">
                  <c:v>-0.88126660000000001</c:v>
                </c:pt>
                <c:pt idx="93">
                  <c:v>-1.3442631</c:v>
                </c:pt>
                <c:pt idx="94">
                  <c:v>0.98900699999999997</c:v>
                </c:pt>
                <c:pt idx="95">
                  <c:v>-0.74978924000000002</c:v>
                </c:pt>
                <c:pt idx="96">
                  <c:v>-0.81228540000000005</c:v>
                </c:pt>
                <c:pt idx="97">
                  <c:v>0.55376150000000002</c:v>
                </c:pt>
                <c:pt idx="98">
                  <c:v>-0.61804104000000004</c:v>
                </c:pt>
                <c:pt idx="99">
                  <c:v>-0.30272388</c:v>
                </c:pt>
                <c:pt idx="100">
                  <c:v>-0.60269640000000002</c:v>
                </c:pt>
                <c:pt idx="101">
                  <c:v>0.43860626000000003</c:v>
                </c:pt>
                <c:pt idx="102">
                  <c:v>-0.64736459999999996</c:v>
                </c:pt>
                <c:pt idx="103">
                  <c:v>4.7047615000000001E-2</c:v>
                </c:pt>
                <c:pt idx="104">
                  <c:v>-1.1169806</c:v>
                </c:pt>
                <c:pt idx="105">
                  <c:v>-0.31423664000000001</c:v>
                </c:pt>
                <c:pt idx="106">
                  <c:v>-0.24754619999999999</c:v>
                </c:pt>
                <c:pt idx="107">
                  <c:v>-0.49037266000000002</c:v>
                </c:pt>
                <c:pt idx="108">
                  <c:v>-0.72474384000000003</c:v>
                </c:pt>
                <c:pt idx="109">
                  <c:v>0.23393344999999999</c:v>
                </c:pt>
                <c:pt idx="110">
                  <c:v>-0.52618980000000004</c:v>
                </c:pt>
                <c:pt idx="111">
                  <c:v>-1.0880451</c:v>
                </c:pt>
                <c:pt idx="112">
                  <c:v>-0.39467049999999998</c:v>
                </c:pt>
                <c:pt idx="113">
                  <c:v>-0.16042519</c:v>
                </c:pt>
                <c:pt idx="114">
                  <c:v>-0.27118300000000001</c:v>
                </c:pt>
                <c:pt idx="115">
                  <c:v>-0.87123300000000004</c:v>
                </c:pt>
                <c:pt idx="116">
                  <c:v>-0.11205864</c:v>
                </c:pt>
                <c:pt idx="117">
                  <c:v>8.9269639999999997E-2</c:v>
                </c:pt>
                <c:pt idx="118">
                  <c:v>-0.55157089999999998</c:v>
                </c:pt>
                <c:pt idx="119">
                  <c:v>-0.60276985000000005</c:v>
                </c:pt>
                <c:pt idx="120">
                  <c:v>-0.95731449999999996</c:v>
                </c:pt>
                <c:pt idx="121">
                  <c:v>-0.7637062</c:v>
                </c:pt>
                <c:pt idx="122">
                  <c:v>-0.14921474000000001</c:v>
                </c:pt>
                <c:pt idx="123">
                  <c:v>-0.97492886000000001</c:v>
                </c:pt>
                <c:pt idx="124">
                  <c:v>-0.17302132000000001</c:v>
                </c:pt>
                <c:pt idx="125">
                  <c:v>-1.0867157000000001</c:v>
                </c:pt>
                <c:pt idx="126">
                  <c:v>-1.3577737999999999</c:v>
                </c:pt>
                <c:pt idx="127">
                  <c:v>-0.8646488</c:v>
                </c:pt>
                <c:pt idx="128">
                  <c:v>0.22670650000000001</c:v>
                </c:pt>
                <c:pt idx="129">
                  <c:v>-0.40226077999999998</c:v>
                </c:pt>
                <c:pt idx="130">
                  <c:v>-0.40429496999999998</c:v>
                </c:pt>
                <c:pt idx="131">
                  <c:v>-0.52219009999999999</c:v>
                </c:pt>
                <c:pt idx="132">
                  <c:v>-1.2303896000000001</c:v>
                </c:pt>
                <c:pt idx="133">
                  <c:v>-0.88360022999999999</c:v>
                </c:pt>
                <c:pt idx="134">
                  <c:v>-0.69834136999999996</c:v>
                </c:pt>
                <c:pt idx="135">
                  <c:v>-1.7064519</c:v>
                </c:pt>
                <c:pt idx="136">
                  <c:v>-0.41665459999999999</c:v>
                </c:pt>
                <c:pt idx="137">
                  <c:v>-1.2775068000000001</c:v>
                </c:pt>
                <c:pt idx="138">
                  <c:v>-1.1484642</c:v>
                </c:pt>
                <c:pt idx="139">
                  <c:v>-1.1793661</c:v>
                </c:pt>
                <c:pt idx="140">
                  <c:v>-0.66584109999999996</c:v>
                </c:pt>
                <c:pt idx="141">
                  <c:v>-0.3222313</c:v>
                </c:pt>
                <c:pt idx="142">
                  <c:v>-1.0291748000000001</c:v>
                </c:pt>
                <c:pt idx="143">
                  <c:v>-0.98789499999999997</c:v>
                </c:pt>
                <c:pt idx="144">
                  <c:v>-0.37246322999999998</c:v>
                </c:pt>
                <c:pt idx="145">
                  <c:v>-1.9396409999999999</c:v>
                </c:pt>
                <c:pt idx="146">
                  <c:v>-0.45684338000000002</c:v>
                </c:pt>
                <c:pt idx="147">
                  <c:v>-0.91911220000000005</c:v>
                </c:pt>
                <c:pt idx="148">
                  <c:v>-0.59612273999999998</c:v>
                </c:pt>
                <c:pt idx="149">
                  <c:v>-0.23652458000000001</c:v>
                </c:pt>
                <c:pt idx="150">
                  <c:v>-1.849432</c:v>
                </c:pt>
                <c:pt idx="151">
                  <c:v>-1.2097625999999999</c:v>
                </c:pt>
                <c:pt idx="152">
                  <c:v>-1.1942978</c:v>
                </c:pt>
                <c:pt idx="153">
                  <c:v>-0.61259364999999999</c:v>
                </c:pt>
                <c:pt idx="154">
                  <c:v>-1.2816571999999999</c:v>
                </c:pt>
                <c:pt idx="155">
                  <c:v>-1.3629313000000001</c:v>
                </c:pt>
                <c:pt idx="156">
                  <c:v>-0.97694396999999999</c:v>
                </c:pt>
                <c:pt idx="157">
                  <c:v>-6.5351486E-2</c:v>
                </c:pt>
                <c:pt idx="158">
                  <c:v>-1.0396346999999999</c:v>
                </c:pt>
                <c:pt idx="159">
                  <c:v>-1.0280522999999999</c:v>
                </c:pt>
                <c:pt idx="160">
                  <c:v>-1.4481344</c:v>
                </c:pt>
                <c:pt idx="161">
                  <c:v>-0.60406400000000005</c:v>
                </c:pt>
                <c:pt idx="162">
                  <c:v>-1.6983060999999999</c:v>
                </c:pt>
                <c:pt idx="163">
                  <c:v>-1.4137668999999999</c:v>
                </c:pt>
                <c:pt idx="164">
                  <c:v>-1.1670866</c:v>
                </c:pt>
                <c:pt idx="165">
                  <c:v>-1.7991600000000001</c:v>
                </c:pt>
                <c:pt idx="166">
                  <c:v>-1.4075850999999999</c:v>
                </c:pt>
                <c:pt idx="167">
                  <c:v>6.9463730000000001E-2</c:v>
                </c:pt>
                <c:pt idx="168">
                  <c:v>-1.4060678</c:v>
                </c:pt>
                <c:pt idx="169">
                  <c:v>-0.13981437999999999</c:v>
                </c:pt>
                <c:pt idx="170">
                  <c:v>-0.57185744999999999</c:v>
                </c:pt>
                <c:pt idx="171">
                  <c:v>-0.71599007000000003</c:v>
                </c:pt>
                <c:pt idx="172">
                  <c:v>-2.5599413000000002</c:v>
                </c:pt>
                <c:pt idx="173">
                  <c:v>-1.0754929</c:v>
                </c:pt>
                <c:pt idx="174">
                  <c:v>-1.3616219000000001</c:v>
                </c:pt>
                <c:pt idx="175">
                  <c:v>-0.40870380000000001</c:v>
                </c:pt>
                <c:pt idx="176">
                  <c:v>-0.85039233999999997</c:v>
                </c:pt>
                <c:pt idx="177">
                  <c:v>-0.48538969999999998</c:v>
                </c:pt>
                <c:pt idx="178">
                  <c:v>-0.17939472000000001</c:v>
                </c:pt>
                <c:pt idx="179">
                  <c:v>-1.0788192999999999</c:v>
                </c:pt>
                <c:pt idx="180">
                  <c:v>-1.7119302999999999</c:v>
                </c:pt>
                <c:pt idx="181">
                  <c:v>-0.4667654</c:v>
                </c:pt>
                <c:pt idx="182">
                  <c:v>-0.95289135000000003</c:v>
                </c:pt>
                <c:pt idx="183">
                  <c:v>-0.43285656</c:v>
                </c:pt>
                <c:pt idx="184">
                  <c:v>-0.29416369999999997</c:v>
                </c:pt>
                <c:pt idx="185">
                  <c:v>-0.66145134000000005</c:v>
                </c:pt>
                <c:pt idx="186">
                  <c:v>-0.97878264999999998</c:v>
                </c:pt>
                <c:pt idx="187">
                  <c:v>-0.93090249999999997</c:v>
                </c:pt>
                <c:pt idx="188">
                  <c:v>-1.1997414</c:v>
                </c:pt>
                <c:pt idx="189">
                  <c:v>-1.432045</c:v>
                </c:pt>
                <c:pt idx="190">
                  <c:v>-1.3904437999999999</c:v>
                </c:pt>
                <c:pt idx="191">
                  <c:v>-1.1044855</c:v>
                </c:pt>
                <c:pt idx="192">
                  <c:v>-1.348752</c:v>
                </c:pt>
                <c:pt idx="193">
                  <c:v>0.77978133999999999</c:v>
                </c:pt>
                <c:pt idx="194">
                  <c:v>-0.58574870000000001</c:v>
                </c:pt>
                <c:pt idx="195">
                  <c:v>-0.57588289999999998</c:v>
                </c:pt>
                <c:pt idx="196">
                  <c:v>-8.5830690000000005E-3</c:v>
                </c:pt>
                <c:pt idx="197">
                  <c:v>-0.74900820000000001</c:v>
                </c:pt>
                <c:pt idx="198">
                  <c:v>0.13218689</c:v>
                </c:pt>
                <c:pt idx="199">
                  <c:v>-0.42518996999999997</c:v>
                </c:pt>
                <c:pt idx="200">
                  <c:v>-0.82035254999999996</c:v>
                </c:pt>
                <c:pt idx="201">
                  <c:v>-0.96337510000000004</c:v>
                </c:pt>
                <c:pt idx="202">
                  <c:v>5.1247596999999999E-2</c:v>
                </c:pt>
                <c:pt idx="203">
                  <c:v>-0.35996531999999998</c:v>
                </c:pt>
                <c:pt idx="204">
                  <c:v>-5.7377814999999999E-2</c:v>
                </c:pt>
                <c:pt idx="205">
                  <c:v>0.40463448000000002</c:v>
                </c:pt>
                <c:pt idx="206">
                  <c:v>-1.4283265999999999</c:v>
                </c:pt>
                <c:pt idx="207">
                  <c:v>-0.79610634000000002</c:v>
                </c:pt>
                <c:pt idx="208">
                  <c:v>-0.99389552999999997</c:v>
                </c:pt>
                <c:pt idx="209">
                  <c:v>-1.2656088000000001</c:v>
                </c:pt>
                <c:pt idx="210">
                  <c:v>-0.95740413999999996</c:v>
                </c:pt>
                <c:pt idx="211">
                  <c:v>-0.35277652999999998</c:v>
                </c:pt>
                <c:pt idx="212">
                  <c:v>-2.6506466999999998</c:v>
                </c:pt>
                <c:pt idx="213">
                  <c:v>-0.26282692000000002</c:v>
                </c:pt>
                <c:pt idx="214">
                  <c:v>-0.70959187000000001</c:v>
                </c:pt>
                <c:pt idx="215">
                  <c:v>-0.68543529999999997</c:v>
                </c:pt>
                <c:pt idx="216">
                  <c:v>-0.31987379999999999</c:v>
                </c:pt>
                <c:pt idx="217">
                  <c:v>-0.71106720000000001</c:v>
                </c:pt>
                <c:pt idx="218">
                  <c:v>0.84043409999999996</c:v>
                </c:pt>
                <c:pt idx="219">
                  <c:v>-0.97123146000000005</c:v>
                </c:pt>
                <c:pt idx="220">
                  <c:v>0.57236860000000001</c:v>
                </c:pt>
                <c:pt idx="221">
                  <c:v>-5.8922768E-2</c:v>
                </c:pt>
                <c:pt idx="222">
                  <c:v>-0.17645644999999999</c:v>
                </c:pt>
                <c:pt idx="223">
                  <c:v>-0.23814009999999999</c:v>
                </c:pt>
                <c:pt idx="224">
                  <c:v>-1.4669209000000001</c:v>
                </c:pt>
                <c:pt idx="225">
                  <c:v>-0.42483425000000002</c:v>
                </c:pt>
                <c:pt idx="226">
                  <c:v>0.36768435999999999</c:v>
                </c:pt>
                <c:pt idx="227">
                  <c:v>-1.5246972999999999</c:v>
                </c:pt>
                <c:pt idx="228">
                  <c:v>-1.1623545</c:v>
                </c:pt>
                <c:pt idx="229">
                  <c:v>-0.76483630000000002</c:v>
                </c:pt>
                <c:pt idx="230">
                  <c:v>-0.39585113999999999</c:v>
                </c:pt>
                <c:pt idx="231">
                  <c:v>0.30939388000000001</c:v>
                </c:pt>
                <c:pt idx="232">
                  <c:v>-0.24380398</c:v>
                </c:pt>
                <c:pt idx="233">
                  <c:v>-0.2202692</c:v>
                </c:pt>
                <c:pt idx="234">
                  <c:v>3.3451080000000001E-2</c:v>
                </c:pt>
                <c:pt idx="235">
                  <c:v>-1.4370879999999999</c:v>
                </c:pt>
                <c:pt idx="236">
                  <c:v>-0.83144090000000004</c:v>
                </c:pt>
                <c:pt idx="237">
                  <c:v>-0.98934080000000002</c:v>
                </c:pt>
                <c:pt idx="238">
                  <c:v>-1.5186758</c:v>
                </c:pt>
                <c:pt idx="239">
                  <c:v>-1.0731238999999999</c:v>
                </c:pt>
                <c:pt idx="240">
                  <c:v>-0.30415058</c:v>
                </c:pt>
                <c:pt idx="241">
                  <c:v>-0.88574980000000003</c:v>
                </c:pt>
                <c:pt idx="242">
                  <c:v>-1.2499560999999999</c:v>
                </c:pt>
                <c:pt idx="243">
                  <c:v>-0.32174777999999998</c:v>
                </c:pt>
                <c:pt idx="244">
                  <c:v>-0.87917140000000005</c:v>
                </c:pt>
                <c:pt idx="245" formatCode="0.00E+00">
                  <c:v>-5.6838989999999996E-4</c:v>
                </c:pt>
                <c:pt idx="246">
                  <c:v>-0.50876710000000003</c:v>
                </c:pt>
                <c:pt idx="247">
                  <c:v>-0.23145962</c:v>
                </c:pt>
                <c:pt idx="248">
                  <c:v>-0.61564827</c:v>
                </c:pt>
                <c:pt idx="249">
                  <c:v>-1.5672607000000001</c:v>
                </c:pt>
                <c:pt idx="250">
                  <c:v>-0.81326580000000004</c:v>
                </c:pt>
                <c:pt idx="251">
                  <c:v>-0.15654277999999999</c:v>
                </c:pt>
                <c:pt idx="252">
                  <c:v>-1.2514343000000001</c:v>
                </c:pt>
                <c:pt idx="253">
                  <c:v>-0.92398259999999999</c:v>
                </c:pt>
                <c:pt idx="254">
                  <c:v>-1.2238836</c:v>
                </c:pt>
                <c:pt idx="255">
                  <c:v>-1.4911432</c:v>
                </c:pt>
                <c:pt idx="256">
                  <c:v>-1.1231975999999999</c:v>
                </c:pt>
                <c:pt idx="257">
                  <c:v>-1.1361389</c:v>
                </c:pt>
                <c:pt idx="258">
                  <c:v>-0.54391860000000003</c:v>
                </c:pt>
                <c:pt idx="259">
                  <c:v>-0.36325073000000002</c:v>
                </c:pt>
                <c:pt idx="260">
                  <c:v>-0.47172831999999998</c:v>
                </c:pt>
                <c:pt idx="261">
                  <c:v>-0.54465580000000002</c:v>
                </c:pt>
                <c:pt idx="262">
                  <c:v>-0.81036470000000005</c:v>
                </c:pt>
                <c:pt idx="263">
                  <c:v>-1.0234079</c:v>
                </c:pt>
                <c:pt idx="264">
                  <c:v>-0.53534890000000002</c:v>
                </c:pt>
                <c:pt idx="265">
                  <c:v>0.21906471</c:v>
                </c:pt>
                <c:pt idx="266">
                  <c:v>-1.2111235</c:v>
                </c:pt>
                <c:pt idx="267">
                  <c:v>0.50444794000000004</c:v>
                </c:pt>
                <c:pt idx="268">
                  <c:v>0.44843102000000001</c:v>
                </c:pt>
                <c:pt idx="269">
                  <c:v>-0.3941326</c:v>
                </c:pt>
                <c:pt idx="270">
                  <c:v>-0.39387034999999998</c:v>
                </c:pt>
                <c:pt idx="271">
                  <c:v>-2.2582740000000001</c:v>
                </c:pt>
                <c:pt idx="272">
                  <c:v>-1.7031608</c:v>
                </c:pt>
                <c:pt idx="273">
                  <c:v>2.5401153999999999</c:v>
                </c:pt>
                <c:pt idx="274">
                  <c:v>2.2395972999999998</c:v>
                </c:pt>
                <c:pt idx="275">
                  <c:v>-0.38880920000000002</c:v>
                </c:pt>
                <c:pt idx="276">
                  <c:v>-1.9525838</c:v>
                </c:pt>
                <c:pt idx="277">
                  <c:v>-1.833447</c:v>
                </c:pt>
                <c:pt idx="278">
                  <c:v>-0.19672823</c:v>
                </c:pt>
                <c:pt idx="279">
                  <c:v>1.2094955000000001</c:v>
                </c:pt>
                <c:pt idx="280">
                  <c:v>-1.1497250000000001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Gyro_x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Sheet1!$A$2:$A$282</c:f>
              <c:numCache>
                <c:formatCode>General</c:formatCode>
                <c:ptCount val="2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</c:numCache>
            </c:numRef>
          </c:cat>
          <c:val>
            <c:numRef>
              <c:f>Sheet1!$F$2:$F$282</c:f>
              <c:numCache>
                <c:formatCode>General</c:formatCode>
                <c:ptCount val="281"/>
                <c:pt idx="0">
                  <c:v>2.8099801000000001E-2</c:v>
                </c:pt>
                <c:pt idx="1">
                  <c:v>3.9400810000000001E-2</c:v>
                </c:pt>
                <c:pt idx="2">
                  <c:v>2.9626963999999999E-2</c:v>
                </c:pt>
                <c:pt idx="3">
                  <c:v>4.8563785999999998E-2</c:v>
                </c:pt>
                <c:pt idx="4">
                  <c:v>4.4898595999999999E-2</c:v>
                </c:pt>
                <c:pt idx="5">
                  <c:v>6.7195175000000001E-3</c:v>
                </c:pt>
                <c:pt idx="6">
                  <c:v>3.8789943E-2</c:v>
                </c:pt>
                <c:pt idx="7">
                  <c:v>5.0701815999999997E-2</c:v>
                </c:pt>
                <c:pt idx="8">
                  <c:v>2.90161E-2</c:v>
                </c:pt>
                <c:pt idx="9">
                  <c:v>2.9932396E-2</c:v>
                </c:pt>
                <c:pt idx="10">
                  <c:v>3.7262780000000002E-2</c:v>
                </c:pt>
                <c:pt idx="11">
                  <c:v>3.848451E-2</c:v>
                </c:pt>
                <c:pt idx="12">
                  <c:v>5.0396383000000003E-2</c:v>
                </c:pt>
                <c:pt idx="13">
                  <c:v>4.5509460000000002E-2</c:v>
                </c:pt>
                <c:pt idx="14">
                  <c:v>4.7036624999999999E-2</c:v>
                </c:pt>
                <c:pt idx="15">
                  <c:v>8.2466810000000005E-3</c:v>
                </c:pt>
                <c:pt idx="16">
                  <c:v>5.7726766999999998E-2</c:v>
                </c:pt>
                <c:pt idx="17">
                  <c:v>5.9253926999999998E-2</c:v>
                </c:pt>
                <c:pt idx="18">
                  <c:v>5.8032199999999999E-2</c:v>
                </c:pt>
                <c:pt idx="19">
                  <c:v>3.1459559999999998E-2</c:v>
                </c:pt>
                <c:pt idx="20">
                  <c:v>1.0995573999999999E-2</c:v>
                </c:pt>
                <c:pt idx="21">
                  <c:v>7.9412479999999997E-3</c:v>
                </c:pt>
                <c:pt idx="22">
                  <c:v>3.6957346000000002E-2</c:v>
                </c:pt>
                <c:pt idx="23">
                  <c:v>3.3903019999999999E-2</c:v>
                </c:pt>
                <c:pt idx="24">
                  <c:v>5.6810470000000002E-2</c:v>
                </c:pt>
                <c:pt idx="25">
                  <c:v>5.3756140000000001E-2</c:v>
                </c:pt>
                <c:pt idx="26">
                  <c:v>5.3145274999999999E-2</c:v>
                </c:pt>
                <c:pt idx="27">
                  <c:v>3.5124753000000002E-2</c:v>
                </c:pt>
                <c:pt idx="28">
                  <c:v>1.9853119999999998E-2</c:v>
                </c:pt>
                <c:pt idx="29">
                  <c:v>2.1991149000000002E-2</c:v>
                </c:pt>
                <c:pt idx="30">
                  <c:v>3.0848694999999999E-2</c:v>
                </c:pt>
                <c:pt idx="31">
                  <c:v>4.8563785999999998E-2</c:v>
                </c:pt>
                <c:pt idx="32">
                  <c:v>6.7500606000000005E-2</c:v>
                </c:pt>
                <c:pt idx="33">
                  <c:v>5.0396383000000003E-2</c:v>
                </c:pt>
                <c:pt idx="34">
                  <c:v>2.3212880000000002E-2</c:v>
                </c:pt>
                <c:pt idx="35">
                  <c:v>4.5204029999999999E-2</c:v>
                </c:pt>
                <c:pt idx="36">
                  <c:v>2.565634E-2</c:v>
                </c:pt>
                <c:pt idx="37">
                  <c:v>1.038471E-2</c:v>
                </c:pt>
                <c:pt idx="38">
                  <c:v>4.7647487000000002E-2</c:v>
                </c:pt>
                <c:pt idx="39">
                  <c:v>4.7036624999999999E-2</c:v>
                </c:pt>
                <c:pt idx="40">
                  <c:v>5.6505036000000002E-2</c:v>
                </c:pt>
                <c:pt idx="41">
                  <c:v>4.2760566E-2</c:v>
                </c:pt>
                <c:pt idx="42">
                  <c:v>5.4367006000000002E-2</c:v>
                </c:pt>
                <c:pt idx="43">
                  <c:v>3.7262780000000002E-2</c:v>
                </c:pt>
                <c:pt idx="44">
                  <c:v>6.1391956999999997E-2</c:v>
                </c:pt>
                <c:pt idx="45">
                  <c:v>3.7873643999999998E-2</c:v>
                </c:pt>
                <c:pt idx="46">
                  <c:v>4.8563785999999998E-2</c:v>
                </c:pt>
                <c:pt idx="47">
                  <c:v>5.5588736999999999E-2</c:v>
                </c:pt>
                <c:pt idx="48">
                  <c:v>1.5577064E-2</c:v>
                </c:pt>
                <c:pt idx="49">
                  <c:v>-5.4977869999999996E-3</c:v>
                </c:pt>
                <c:pt idx="50">
                  <c:v>2.3518312999999999E-2</c:v>
                </c:pt>
                <c:pt idx="51">
                  <c:v>-3.6651916000000001E-3</c:v>
                </c:pt>
                <c:pt idx="52">
                  <c:v>1.4049901E-2</c:v>
                </c:pt>
                <c:pt idx="53">
                  <c:v>1.8631390000000001E-2</c:v>
                </c:pt>
                <c:pt idx="54">
                  <c:v>4.6120327000000003E-2</c:v>
                </c:pt>
                <c:pt idx="55">
                  <c:v>2.2907447000000001E-2</c:v>
                </c:pt>
                <c:pt idx="56">
                  <c:v>4.153884E-2</c:v>
                </c:pt>
                <c:pt idx="57">
                  <c:v>5.9864792999999999E-2</c:v>
                </c:pt>
                <c:pt idx="58">
                  <c:v>4.9785517000000001E-2</c:v>
                </c:pt>
                <c:pt idx="59">
                  <c:v>5.7726766999999998E-2</c:v>
                </c:pt>
                <c:pt idx="60">
                  <c:v>-5.4977869999999996E-3</c:v>
                </c:pt>
                <c:pt idx="61">
                  <c:v>1.4355333499999999E-2</c:v>
                </c:pt>
                <c:pt idx="62">
                  <c:v>6.1086522999999997E-3</c:v>
                </c:pt>
                <c:pt idx="63">
                  <c:v>-1.1301007E-2</c:v>
                </c:pt>
                <c:pt idx="64">
                  <c:v>4.9480084000000001E-2</c:v>
                </c:pt>
                <c:pt idx="65">
                  <c:v>3.848451E-2</c:v>
                </c:pt>
                <c:pt idx="66">
                  <c:v>-4.4287729999999997E-2</c:v>
                </c:pt>
                <c:pt idx="67">
                  <c:v>8.3077680000000001E-2</c:v>
                </c:pt>
                <c:pt idx="68">
                  <c:v>7.5441859999999999E-2</c:v>
                </c:pt>
                <c:pt idx="69">
                  <c:v>5.6505036000000002E-2</c:v>
                </c:pt>
                <c:pt idx="70">
                  <c:v>4.0927972999999999E-2</c:v>
                </c:pt>
                <c:pt idx="71">
                  <c:v>1.4660766E-2</c:v>
                </c:pt>
                <c:pt idx="72">
                  <c:v>3.023783E-2</c:v>
                </c:pt>
                <c:pt idx="73">
                  <c:v>1.9853119999999998E-2</c:v>
                </c:pt>
                <c:pt idx="74">
                  <c:v>3.0543262000000002E-2</c:v>
                </c:pt>
                <c:pt idx="75">
                  <c:v>-1.7715093000000001E-2</c:v>
                </c:pt>
                <c:pt idx="76">
                  <c:v>2.6572637E-2</c:v>
                </c:pt>
                <c:pt idx="77">
                  <c:v>-1.4966198E-2</c:v>
                </c:pt>
                <c:pt idx="78">
                  <c:v>3.9095376000000001E-2</c:v>
                </c:pt>
                <c:pt idx="79">
                  <c:v>5.7421333999999997E-2</c:v>
                </c:pt>
                <c:pt idx="80">
                  <c:v>4.7342059999999998E-2</c:v>
                </c:pt>
                <c:pt idx="81">
                  <c:v>1.0079276999999999E-2</c:v>
                </c:pt>
                <c:pt idx="82">
                  <c:v>1.8325957E-2</c:v>
                </c:pt>
                <c:pt idx="83">
                  <c:v>-9.6211279999999996E-2</c:v>
                </c:pt>
                <c:pt idx="84">
                  <c:v>5.8643065000000001E-2</c:v>
                </c:pt>
                <c:pt idx="85">
                  <c:v>1.4966198E-2</c:v>
                </c:pt>
                <c:pt idx="86">
                  <c:v>1.4966198E-2</c:v>
                </c:pt>
                <c:pt idx="87">
                  <c:v>4.2760569999999998E-3</c:v>
                </c:pt>
                <c:pt idx="88">
                  <c:v>3.4208453999999999E-2</c:v>
                </c:pt>
                <c:pt idx="89">
                  <c:v>6.352998E-2</c:v>
                </c:pt>
                <c:pt idx="90">
                  <c:v>4.2455132999999999E-2</c:v>
                </c:pt>
                <c:pt idx="91">
                  <c:v>5.8643065000000001E-2</c:v>
                </c:pt>
                <c:pt idx="92">
                  <c:v>2.9321533E-2</c:v>
                </c:pt>
                <c:pt idx="93">
                  <c:v>2.3518312999999999E-2</c:v>
                </c:pt>
                <c:pt idx="94">
                  <c:v>2.3823744000000001E-2</c:v>
                </c:pt>
                <c:pt idx="95">
                  <c:v>4.6731192999999997E-2</c:v>
                </c:pt>
                <c:pt idx="96">
                  <c:v>5.1312679999999999E-2</c:v>
                </c:pt>
                <c:pt idx="97">
                  <c:v>3.7873643999999998E-2</c:v>
                </c:pt>
                <c:pt idx="98">
                  <c:v>2.3212880000000002E-2</c:v>
                </c:pt>
                <c:pt idx="99">
                  <c:v>1.9242255E-2</c:v>
                </c:pt>
                <c:pt idx="100">
                  <c:v>7.5747289999999995E-2</c:v>
                </c:pt>
                <c:pt idx="101">
                  <c:v>7.6663590000000004E-2</c:v>
                </c:pt>
                <c:pt idx="102">
                  <c:v>-1.038471E-2</c:v>
                </c:pt>
                <c:pt idx="103">
                  <c:v>5.5283303999999998E-2</c:v>
                </c:pt>
                <c:pt idx="104">
                  <c:v>3.1459559999999998E-2</c:v>
                </c:pt>
                <c:pt idx="105">
                  <c:v>2.6572637E-2</c:v>
                </c:pt>
                <c:pt idx="106">
                  <c:v>3.9706239999999997E-2</c:v>
                </c:pt>
                <c:pt idx="107">
                  <c:v>1.06901415E-2</c:v>
                </c:pt>
                <c:pt idx="108">
                  <c:v>5.2534413000000002E-2</c:v>
                </c:pt>
                <c:pt idx="109">
                  <c:v>5.4672440000000003E-2</c:v>
                </c:pt>
                <c:pt idx="110">
                  <c:v>4.4898595999999999E-2</c:v>
                </c:pt>
                <c:pt idx="111">
                  <c:v>5.1618114E-2</c:v>
                </c:pt>
                <c:pt idx="112">
                  <c:v>4.6425760000000003E-2</c:v>
                </c:pt>
                <c:pt idx="113">
                  <c:v>6.5668019999999994E-2</c:v>
                </c:pt>
                <c:pt idx="114">
                  <c:v>6.0475660000000001E-2</c:v>
                </c:pt>
                <c:pt idx="115">
                  <c:v>4.2149699999999998E-2</c:v>
                </c:pt>
                <c:pt idx="116">
                  <c:v>5.9864792999999999E-2</c:v>
                </c:pt>
                <c:pt idx="117">
                  <c:v>3.7568209999999998E-2</c:v>
                </c:pt>
                <c:pt idx="118">
                  <c:v>4.8869220000000001E-3</c:v>
                </c:pt>
                <c:pt idx="119">
                  <c:v>3.2375857000000001E-2</c:v>
                </c:pt>
                <c:pt idx="120">
                  <c:v>1.9547688000000001E-2</c:v>
                </c:pt>
                <c:pt idx="121">
                  <c:v>3.023783E-2</c:v>
                </c:pt>
                <c:pt idx="122">
                  <c:v>4.0011673999999997E-2</c:v>
                </c:pt>
                <c:pt idx="123">
                  <c:v>3.8789943E-2</c:v>
                </c:pt>
                <c:pt idx="124">
                  <c:v>2.7488935999999999E-2</c:v>
                </c:pt>
                <c:pt idx="125">
                  <c:v>4.3371430000000002E-2</c:v>
                </c:pt>
                <c:pt idx="126">
                  <c:v>1.2522737500000001E-2</c:v>
                </c:pt>
                <c:pt idx="127">
                  <c:v>4.4287729999999997E-2</c:v>
                </c:pt>
                <c:pt idx="128">
                  <c:v>6.5668019999999994E-2</c:v>
                </c:pt>
                <c:pt idx="129">
                  <c:v>3.6957346000000002E-2</c:v>
                </c:pt>
                <c:pt idx="130">
                  <c:v>2.2602014E-2</c:v>
                </c:pt>
                <c:pt idx="131">
                  <c:v>1.3744467999999999E-2</c:v>
                </c:pt>
                <c:pt idx="132">
                  <c:v>1.9547688000000001E-2</c:v>
                </c:pt>
                <c:pt idx="133">
                  <c:v>4.0622539999999999E-2</c:v>
                </c:pt>
                <c:pt idx="134">
                  <c:v>3.3903019999999999E-2</c:v>
                </c:pt>
                <c:pt idx="135" formatCode="0.00E+00">
                  <c:v>-3.0543261999999997E-4</c:v>
                </c:pt>
                <c:pt idx="136">
                  <c:v>4.6731192999999997E-2</c:v>
                </c:pt>
                <c:pt idx="137">
                  <c:v>4.8869220000000001E-3</c:v>
                </c:pt>
                <c:pt idx="138">
                  <c:v>3.3597587999999999E-3</c:v>
                </c:pt>
                <c:pt idx="139">
                  <c:v>7.4220129999999995E-2</c:v>
                </c:pt>
                <c:pt idx="140">
                  <c:v>7.3914690000000005E-2</c:v>
                </c:pt>
                <c:pt idx="141">
                  <c:v>1.8631390000000001E-2</c:v>
                </c:pt>
                <c:pt idx="142">
                  <c:v>2.6572637E-2</c:v>
                </c:pt>
                <c:pt idx="143">
                  <c:v>3.3597589999999997E-2</c:v>
                </c:pt>
                <c:pt idx="144">
                  <c:v>3.3597589999999997E-2</c:v>
                </c:pt>
                <c:pt idx="145">
                  <c:v>3.0848694999999999E-2</c:v>
                </c:pt>
                <c:pt idx="146">
                  <c:v>2.6572637E-2</c:v>
                </c:pt>
                <c:pt idx="147">
                  <c:v>4.7036624999999999E-2</c:v>
                </c:pt>
                <c:pt idx="148">
                  <c:v>5.9253926999999998E-2</c:v>
                </c:pt>
                <c:pt idx="149">
                  <c:v>4.917465E-2</c:v>
                </c:pt>
                <c:pt idx="150">
                  <c:v>1.5271631000000001E-2</c:v>
                </c:pt>
                <c:pt idx="151">
                  <c:v>4.9785517000000001E-2</c:v>
                </c:pt>
                <c:pt idx="152">
                  <c:v>1.3133603000000001E-2</c:v>
                </c:pt>
                <c:pt idx="153">
                  <c:v>1.9853119999999998E-2</c:v>
                </c:pt>
                <c:pt idx="154">
                  <c:v>1.3133603000000001E-2</c:v>
                </c:pt>
                <c:pt idx="155">
                  <c:v>1.8936821999999999E-2</c:v>
                </c:pt>
                <c:pt idx="156">
                  <c:v>6.4751714000000002E-2</c:v>
                </c:pt>
                <c:pt idx="157">
                  <c:v>5.1007249999999997E-2</c:v>
                </c:pt>
                <c:pt idx="158">
                  <c:v>4.8869220000000001E-3</c:v>
                </c:pt>
                <c:pt idx="159">
                  <c:v>3.2070424E-2</c:v>
                </c:pt>
                <c:pt idx="160">
                  <c:v>3.0848694999999999E-2</c:v>
                </c:pt>
                <c:pt idx="161">
                  <c:v>6.5057149999999994E-2</c:v>
                </c:pt>
                <c:pt idx="162">
                  <c:v>2.4434610000000001E-3</c:v>
                </c:pt>
                <c:pt idx="163">
                  <c:v>1.6798793999999999E-2</c:v>
                </c:pt>
                <c:pt idx="164">
                  <c:v>4.5509460000000002E-2</c:v>
                </c:pt>
                <c:pt idx="165">
                  <c:v>5.589417E-2</c:v>
                </c:pt>
                <c:pt idx="166">
                  <c:v>4.0317106999999998E-2</c:v>
                </c:pt>
                <c:pt idx="167">
                  <c:v>4.2760566E-2</c:v>
                </c:pt>
                <c:pt idx="168">
                  <c:v>6.1697389999999998E-2</c:v>
                </c:pt>
                <c:pt idx="169">
                  <c:v>5.4977869999999998E-2</c:v>
                </c:pt>
                <c:pt idx="170">
                  <c:v>6.6889749999999998E-2</c:v>
                </c:pt>
                <c:pt idx="171">
                  <c:v>3.2681290000000002E-2</c:v>
                </c:pt>
                <c:pt idx="172">
                  <c:v>3.634648E-2</c:v>
                </c:pt>
                <c:pt idx="173">
                  <c:v>-3.0543262000000001E-3</c:v>
                </c:pt>
                <c:pt idx="174">
                  <c:v>3.7568209999999998E-2</c:v>
                </c:pt>
                <c:pt idx="175">
                  <c:v>2.9626963999999999E-2</c:v>
                </c:pt>
                <c:pt idx="176">
                  <c:v>1.6187929E-2</c:v>
                </c:pt>
                <c:pt idx="177">
                  <c:v>1.6187929E-2</c:v>
                </c:pt>
                <c:pt idx="178">
                  <c:v>1.1301007E-2</c:v>
                </c:pt>
                <c:pt idx="179">
                  <c:v>3.176499E-2</c:v>
                </c:pt>
                <c:pt idx="180">
                  <c:v>4.1844270000000003E-2</c:v>
                </c:pt>
                <c:pt idx="181">
                  <c:v>4.3066E-2</c:v>
                </c:pt>
                <c:pt idx="182">
                  <c:v>3.2986723000000003E-2</c:v>
                </c:pt>
                <c:pt idx="183">
                  <c:v>6.4751714000000002E-2</c:v>
                </c:pt>
                <c:pt idx="184">
                  <c:v>2.4434609999999999E-2</c:v>
                </c:pt>
                <c:pt idx="185">
                  <c:v>1.3439035E-2</c:v>
                </c:pt>
                <c:pt idx="186">
                  <c:v>2.4434609999999999E-2</c:v>
                </c:pt>
                <c:pt idx="187">
                  <c:v>4.5814894000000002E-2</c:v>
                </c:pt>
                <c:pt idx="188">
                  <c:v>4.2149699999999998E-2</c:v>
                </c:pt>
                <c:pt idx="189">
                  <c:v>1.1301007E-2</c:v>
                </c:pt>
                <c:pt idx="190">
                  <c:v>5.1618114E-2</c:v>
                </c:pt>
                <c:pt idx="191">
                  <c:v>6.0781090000000003E-2</c:v>
                </c:pt>
                <c:pt idx="192">
                  <c:v>4.7647487000000002E-2</c:v>
                </c:pt>
                <c:pt idx="193">
                  <c:v>3.5735620000000003E-2</c:v>
                </c:pt>
                <c:pt idx="194">
                  <c:v>4.0927972999999999E-2</c:v>
                </c:pt>
                <c:pt idx="195">
                  <c:v>4.4898595999999999E-2</c:v>
                </c:pt>
                <c:pt idx="196">
                  <c:v>2.3518312999999999E-2</c:v>
                </c:pt>
                <c:pt idx="197">
                  <c:v>-1.2217304999999999E-2</c:v>
                </c:pt>
                <c:pt idx="198">
                  <c:v>8.4604840000000001E-2</c:v>
                </c:pt>
                <c:pt idx="199">
                  <c:v>6.0170226E-2</c:v>
                </c:pt>
                <c:pt idx="200">
                  <c:v>4.5814894000000002E-2</c:v>
                </c:pt>
                <c:pt idx="201">
                  <c:v>6.7195175000000001E-3</c:v>
                </c:pt>
                <c:pt idx="202">
                  <c:v>9.8043874000000003E-2</c:v>
                </c:pt>
                <c:pt idx="203">
                  <c:v>6.2002822999999999E-2</c:v>
                </c:pt>
                <c:pt idx="204">
                  <c:v>7.0249503E-3</c:v>
                </c:pt>
                <c:pt idx="205">
                  <c:v>5.7115899999999997E-2</c:v>
                </c:pt>
                <c:pt idx="206">
                  <c:v>4.5204029999999999E-2</c:v>
                </c:pt>
                <c:pt idx="207">
                  <c:v>3.0848694999999999E-2</c:v>
                </c:pt>
                <c:pt idx="208">
                  <c:v>2.5350907999999998E-2</c:v>
                </c:pt>
                <c:pt idx="209">
                  <c:v>6.1086522999999997E-3</c:v>
                </c:pt>
                <c:pt idx="210">
                  <c:v>-3.3597587999999999E-3</c:v>
                </c:pt>
                <c:pt idx="211">
                  <c:v>6.0170226E-2</c:v>
                </c:pt>
                <c:pt idx="212">
                  <c:v>5.5588736999999999E-2</c:v>
                </c:pt>
                <c:pt idx="213">
                  <c:v>7.6358153999999998E-2</c:v>
                </c:pt>
                <c:pt idx="214">
                  <c:v>5.7115899999999997E-2</c:v>
                </c:pt>
                <c:pt idx="215">
                  <c:v>4.0622539999999999E-2</c:v>
                </c:pt>
                <c:pt idx="216">
                  <c:v>4.7647487000000002E-2</c:v>
                </c:pt>
                <c:pt idx="217">
                  <c:v>2.0158552999999999E-2</c:v>
                </c:pt>
                <c:pt idx="218">
                  <c:v>7.8190750000000003E-2</c:v>
                </c:pt>
                <c:pt idx="219">
                  <c:v>-2.4740042E-2</c:v>
                </c:pt>
                <c:pt idx="220">
                  <c:v>5.2534413000000002E-2</c:v>
                </c:pt>
                <c:pt idx="221">
                  <c:v>2.4740042E-2</c:v>
                </c:pt>
                <c:pt idx="222">
                  <c:v>3.634648E-2</c:v>
                </c:pt>
                <c:pt idx="223">
                  <c:v>2.687807E-2</c:v>
                </c:pt>
                <c:pt idx="224">
                  <c:v>9.4684109999999995E-3</c:v>
                </c:pt>
                <c:pt idx="225">
                  <c:v>3.1154128E-2</c:v>
                </c:pt>
                <c:pt idx="226">
                  <c:v>4.6120327000000003E-2</c:v>
                </c:pt>
                <c:pt idx="227">
                  <c:v>2.1074849999999999E-2</c:v>
                </c:pt>
                <c:pt idx="228">
                  <c:v>-1.5882495999999999E-2</c:v>
                </c:pt>
                <c:pt idx="229">
                  <c:v>9.4684109999999995E-3</c:v>
                </c:pt>
                <c:pt idx="230">
                  <c:v>9.2240654000000005E-2</c:v>
                </c:pt>
                <c:pt idx="231">
                  <c:v>7.7579886000000001E-2</c:v>
                </c:pt>
                <c:pt idx="232">
                  <c:v>2.1685716000000001E-2</c:v>
                </c:pt>
                <c:pt idx="233">
                  <c:v>5.4061573000000002E-2</c:v>
                </c:pt>
                <c:pt idx="234">
                  <c:v>4.7952920000000003E-2</c:v>
                </c:pt>
                <c:pt idx="235">
                  <c:v>6.6584309999999994E-2</c:v>
                </c:pt>
                <c:pt idx="236">
                  <c:v>2.5961773E-2</c:v>
                </c:pt>
                <c:pt idx="237">
                  <c:v>1.6493361000000002E-2</c:v>
                </c:pt>
                <c:pt idx="238">
                  <c:v>-5.4977869999999998E-2</c:v>
                </c:pt>
                <c:pt idx="239">
                  <c:v>2.3212880000000002E-2</c:v>
                </c:pt>
                <c:pt idx="240">
                  <c:v>5.2228980000000001E-2</c:v>
                </c:pt>
                <c:pt idx="241">
                  <c:v>6.5362580000000003E-2</c:v>
                </c:pt>
                <c:pt idx="242">
                  <c:v>6.1391956999999997E-2</c:v>
                </c:pt>
                <c:pt idx="243">
                  <c:v>5.4977869999999998E-2</c:v>
                </c:pt>
                <c:pt idx="244">
                  <c:v>-1.8325958000000001E-3</c:v>
                </c:pt>
                <c:pt idx="245">
                  <c:v>1.9242255E-2</c:v>
                </c:pt>
                <c:pt idx="246">
                  <c:v>6.1086522999999997E-3</c:v>
                </c:pt>
                <c:pt idx="247">
                  <c:v>4.5204029999999999E-2</c:v>
                </c:pt>
                <c:pt idx="248">
                  <c:v>4.2455132999999999E-2</c:v>
                </c:pt>
                <c:pt idx="249">
                  <c:v>1.4660766E-2</c:v>
                </c:pt>
                <c:pt idx="250">
                  <c:v>2.8405234000000001E-2</c:v>
                </c:pt>
                <c:pt idx="251">
                  <c:v>4.0622539999999999E-2</c:v>
                </c:pt>
                <c:pt idx="252">
                  <c:v>2.565634E-2</c:v>
                </c:pt>
                <c:pt idx="253">
                  <c:v>7.9412479999999997E-3</c:v>
                </c:pt>
                <c:pt idx="254">
                  <c:v>5.0396383000000003E-2</c:v>
                </c:pt>
                <c:pt idx="255">
                  <c:v>7.5747289999999995E-2</c:v>
                </c:pt>
                <c:pt idx="256">
                  <c:v>5.8032199999999999E-2</c:v>
                </c:pt>
                <c:pt idx="257">
                  <c:v>2.3212880000000002E-2</c:v>
                </c:pt>
                <c:pt idx="258">
                  <c:v>4.6731192999999997E-2</c:v>
                </c:pt>
                <c:pt idx="259">
                  <c:v>3.5735620000000003E-2</c:v>
                </c:pt>
                <c:pt idx="260">
                  <c:v>1.5577064E-2</c:v>
                </c:pt>
                <c:pt idx="261">
                  <c:v>3.0848694999999999E-2</c:v>
                </c:pt>
                <c:pt idx="262">
                  <c:v>1.6493361000000002E-2</c:v>
                </c:pt>
                <c:pt idx="263">
                  <c:v>4.3676864000000003E-2</c:v>
                </c:pt>
                <c:pt idx="264">
                  <c:v>3.6651916000000001E-3</c:v>
                </c:pt>
                <c:pt idx="265">
                  <c:v>5.3450707E-2</c:v>
                </c:pt>
                <c:pt idx="266">
                  <c:v>4.5814894000000002E-2</c:v>
                </c:pt>
                <c:pt idx="267">
                  <c:v>7.0249505000000004E-2</c:v>
                </c:pt>
                <c:pt idx="268">
                  <c:v>4.5814894000000002E-2</c:v>
                </c:pt>
                <c:pt idx="269">
                  <c:v>1.2522737500000001E-2</c:v>
                </c:pt>
                <c:pt idx="270">
                  <c:v>5.1618114E-2</c:v>
                </c:pt>
                <c:pt idx="271">
                  <c:v>2.6572637E-2</c:v>
                </c:pt>
                <c:pt idx="272">
                  <c:v>-7.2387530000000005E-2</c:v>
                </c:pt>
                <c:pt idx="273">
                  <c:v>8.2161373999999995E-2</c:v>
                </c:pt>
                <c:pt idx="274">
                  <c:v>7.3303830000000002E-3</c:v>
                </c:pt>
                <c:pt idx="275">
                  <c:v>5.2534413000000002E-2</c:v>
                </c:pt>
                <c:pt idx="276">
                  <c:v>8.0634213999999996E-2</c:v>
                </c:pt>
                <c:pt idx="277">
                  <c:v>-0.70432764000000003</c:v>
                </c:pt>
                <c:pt idx="278">
                  <c:v>4.4287729999999997E-2</c:v>
                </c:pt>
                <c:pt idx="279">
                  <c:v>-1.1487320999999999</c:v>
                </c:pt>
                <c:pt idx="280">
                  <c:v>0.22357668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Gyro_y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Sheet1!$A$2:$A$282</c:f>
              <c:numCache>
                <c:formatCode>General</c:formatCode>
                <c:ptCount val="2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</c:numCache>
            </c:numRef>
          </c:cat>
          <c:val>
            <c:numRef>
              <c:f>Sheet1!$G$2:$G$282</c:f>
              <c:numCache>
                <c:formatCode>General</c:formatCode>
                <c:ptCount val="281"/>
                <c:pt idx="0">
                  <c:v>4.9480084000000001E-2</c:v>
                </c:pt>
                <c:pt idx="1">
                  <c:v>6.261369E-2</c:v>
                </c:pt>
                <c:pt idx="2">
                  <c:v>-5.1618114E-2</c:v>
                </c:pt>
                <c:pt idx="3">
                  <c:v>2.2907447000000001E-2</c:v>
                </c:pt>
                <c:pt idx="4">
                  <c:v>-7.9412479999999997E-3</c:v>
                </c:pt>
                <c:pt idx="5">
                  <c:v>2.5961773E-2</c:v>
                </c:pt>
                <c:pt idx="6" formatCode="0.00E+00">
                  <c:v>1.7104227E-2</c:v>
                </c:pt>
                <c:pt idx="7">
                  <c:v>-3.0543262000000001E-3</c:v>
                </c:pt>
                <c:pt idx="8">
                  <c:v>-2.3823744000000001E-2</c:v>
                </c:pt>
                <c:pt idx="9">
                  <c:v>-1.8936821999999999E-2</c:v>
                </c:pt>
                <c:pt idx="10">
                  <c:v>9.7738440000000003E-3</c:v>
                </c:pt>
                <c:pt idx="11">
                  <c:v>2.076942E-2</c:v>
                </c:pt>
                <c:pt idx="12">
                  <c:v>-2.3212880000000002E-2</c:v>
                </c:pt>
                <c:pt idx="13" formatCode="0.00E+00">
                  <c:v>-2.4434609999999999E-2</c:v>
                </c:pt>
                <c:pt idx="14">
                  <c:v>-4.2760566E-2</c:v>
                </c:pt>
                <c:pt idx="15">
                  <c:v>-9.6211279999999996E-2</c:v>
                </c:pt>
                <c:pt idx="16">
                  <c:v>-0.12797627</c:v>
                </c:pt>
                <c:pt idx="17">
                  <c:v>-4.9480084000000001E-2</c:v>
                </c:pt>
                <c:pt idx="18">
                  <c:v>-4.2455132999999999E-2</c:v>
                </c:pt>
                <c:pt idx="19">
                  <c:v>-7.2082099999999996E-2</c:v>
                </c:pt>
                <c:pt idx="20">
                  <c:v>-7.6358155000000004E-3</c:v>
                </c:pt>
                <c:pt idx="21">
                  <c:v>5.1618114E-2</c:v>
                </c:pt>
                <c:pt idx="22" formatCode="0.00E+00">
                  <c:v>-9.1629790000000003E-4</c:v>
                </c:pt>
                <c:pt idx="23">
                  <c:v>-1.1301007E-2</c:v>
                </c:pt>
                <c:pt idx="24">
                  <c:v>-3.7568209999999998E-2</c:v>
                </c:pt>
                <c:pt idx="25">
                  <c:v>-1.8325957E-2</c:v>
                </c:pt>
                <c:pt idx="26">
                  <c:v>-3.4513887E-2</c:v>
                </c:pt>
                <c:pt idx="27">
                  <c:v>-3.0543262000000002E-2</c:v>
                </c:pt>
                <c:pt idx="28">
                  <c:v>-2.5350907999999998E-2</c:v>
                </c:pt>
                <c:pt idx="29">
                  <c:v>-2.1074849999999999E-2</c:v>
                </c:pt>
                <c:pt idx="30">
                  <c:v>-2.5961773E-2</c:v>
                </c:pt>
                <c:pt idx="31">
                  <c:v>-4.2149699999999998E-2</c:v>
                </c:pt>
                <c:pt idx="32">
                  <c:v>-2.6572637E-2</c:v>
                </c:pt>
                <c:pt idx="33">
                  <c:v>1.5271631E-3</c:v>
                </c:pt>
                <c:pt idx="34">
                  <c:v>2.1991149000000002E-2</c:v>
                </c:pt>
                <c:pt idx="35">
                  <c:v>-1.9547688000000001E-2</c:v>
                </c:pt>
                <c:pt idx="36">
                  <c:v>1.0995573999999999E-2</c:v>
                </c:pt>
                <c:pt idx="37">
                  <c:v>2.4740042E-2</c:v>
                </c:pt>
                <c:pt idx="38">
                  <c:v>1.6187929E-2</c:v>
                </c:pt>
                <c:pt idx="39">
                  <c:v>-3.6651913000000001E-2</c:v>
                </c:pt>
                <c:pt idx="40">
                  <c:v>8.8575460000000009E-3</c:v>
                </c:pt>
                <c:pt idx="41">
                  <c:v>2.2296580999999999E-2</c:v>
                </c:pt>
                <c:pt idx="42">
                  <c:v>-2.4434610000000001E-3</c:v>
                </c:pt>
                <c:pt idx="43">
                  <c:v>2.687807E-2</c:v>
                </c:pt>
                <c:pt idx="44">
                  <c:v>1.8020525999999999E-2</c:v>
                </c:pt>
                <c:pt idx="45">
                  <c:v>2.7488935999999999E-3</c:v>
                </c:pt>
                <c:pt idx="46">
                  <c:v>9.1629780000000004E-3</c:v>
                </c:pt>
                <c:pt idx="47">
                  <c:v>-1.1606440000000001E-2</c:v>
                </c:pt>
                <c:pt idx="48">
                  <c:v>1.1301007E-2</c:v>
                </c:pt>
                <c:pt idx="49">
                  <c:v>1.2217305E-3</c:v>
                </c:pt>
                <c:pt idx="50">
                  <c:v>2.3823744000000001E-2</c:v>
                </c:pt>
                <c:pt idx="51" formatCode="0.00E+00">
                  <c:v>1.2217304999999999E-2</c:v>
                </c:pt>
                <c:pt idx="52">
                  <c:v>1.5577064E-2</c:v>
                </c:pt>
                <c:pt idx="53">
                  <c:v>3.7568209999999998E-2</c:v>
                </c:pt>
                <c:pt idx="54">
                  <c:v>-3.5124753000000002E-2</c:v>
                </c:pt>
                <c:pt idx="55">
                  <c:v>-9.4684109999999995E-3</c:v>
                </c:pt>
                <c:pt idx="56">
                  <c:v>1.1606440000000001E-2</c:v>
                </c:pt>
                <c:pt idx="57">
                  <c:v>1.6493361000000002E-2</c:v>
                </c:pt>
                <c:pt idx="58">
                  <c:v>-4.8563785999999998E-2</c:v>
                </c:pt>
                <c:pt idx="59">
                  <c:v>-5.5588736999999999E-2</c:v>
                </c:pt>
                <c:pt idx="60">
                  <c:v>-2.4129177000000002E-2</c:v>
                </c:pt>
                <c:pt idx="61">
                  <c:v>-3.5124753000000002E-2</c:v>
                </c:pt>
                <c:pt idx="62">
                  <c:v>-1.3133603000000001E-2</c:v>
                </c:pt>
                <c:pt idx="63">
                  <c:v>2.6267206000000001E-2</c:v>
                </c:pt>
                <c:pt idx="64">
                  <c:v>-4.9785517000000001E-2</c:v>
                </c:pt>
                <c:pt idx="65">
                  <c:v>2.1685716000000001E-2</c:v>
                </c:pt>
                <c:pt idx="66">
                  <c:v>-4.917465E-2</c:v>
                </c:pt>
                <c:pt idx="67">
                  <c:v>0.10170906</c:v>
                </c:pt>
                <c:pt idx="68">
                  <c:v>2.90161E-2</c:v>
                </c:pt>
                <c:pt idx="69">
                  <c:v>8.5521139999999995E-3</c:v>
                </c:pt>
                <c:pt idx="70">
                  <c:v>9.3156950000000002E-2</c:v>
                </c:pt>
                <c:pt idx="71">
                  <c:v>7.6052725000000002E-2</c:v>
                </c:pt>
                <c:pt idx="72">
                  <c:v>-1.4660766E-2</c:v>
                </c:pt>
                <c:pt idx="73">
                  <c:v>-5.2534413000000002E-2</c:v>
                </c:pt>
                <c:pt idx="74">
                  <c:v>5.1007249999999997E-2</c:v>
                </c:pt>
                <c:pt idx="75">
                  <c:v>-2.5045475000000001E-2</c:v>
                </c:pt>
                <c:pt idx="76">
                  <c:v>-2.9626963999999999E-2</c:v>
                </c:pt>
                <c:pt idx="77">
                  <c:v>8.3077680000000001E-2</c:v>
                </c:pt>
                <c:pt idx="78">
                  <c:v>-5.7726766999999998E-2</c:v>
                </c:pt>
                <c:pt idx="79">
                  <c:v>-7.2387530000000005E-2</c:v>
                </c:pt>
                <c:pt idx="80">
                  <c:v>-5.8948493999999997E-2</c:v>
                </c:pt>
                <c:pt idx="81">
                  <c:v>2.1074849999999999E-2</c:v>
                </c:pt>
                <c:pt idx="82">
                  <c:v>5.9864792999999999E-2</c:v>
                </c:pt>
                <c:pt idx="83">
                  <c:v>-1.8325957E-2</c:v>
                </c:pt>
                <c:pt idx="84">
                  <c:v>-3.2986723000000003E-2</c:v>
                </c:pt>
                <c:pt idx="85">
                  <c:v>-2.3823744000000001E-2</c:v>
                </c:pt>
                <c:pt idx="86">
                  <c:v>3.0543262000000001E-3</c:v>
                </c:pt>
                <c:pt idx="87">
                  <c:v>6.4140849999999999E-3</c:v>
                </c:pt>
                <c:pt idx="88">
                  <c:v>-3.0848694999999999E-2</c:v>
                </c:pt>
                <c:pt idx="89">
                  <c:v>-6.3835420000000004E-2</c:v>
                </c:pt>
                <c:pt idx="90">
                  <c:v>-5.4977869999999996E-3</c:v>
                </c:pt>
                <c:pt idx="91">
                  <c:v>2.2602014E-2</c:v>
                </c:pt>
                <c:pt idx="92">
                  <c:v>-2.2602014E-2</c:v>
                </c:pt>
                <c:pt idx="93">
                  <c:v>2.2296580999999999E-2</c:v>
                </c:pt>
                <c:pt idx="94">
                  <c:v>-1.8325957E-2</c:v>
                </c:pt>
                <c:pt idx="95">
                  <c:v>5.3756140000000001E-2</c:v>
                </c:pt>
                <c:pt idx="96">
                  <c:v>1.3439035E-2</c:v>
                </c:pt>
                <c:pt idx="97">
                  <c:v>-4.8563785999999998E-2</c:v>
                </c:pt>
                <c:pt idx="98">
                  <c:v>2.3212880000000002E-2</c:v>
                </c:pt>
                <c:pt idx="99">
                  <c:v>-1.5577064E-2</c:v>
                </c:pt>
                <c:pt idx="100">
                  <c:v>-1.9547688000000001E-2</c:v>
                </c:pt>
                <c:pt idx="101">
                  <c:v>-1.0995573999999999E-2</c:v>
                </c:pt>
                <c:pt idx="102">
                  <c:v>-2.0463986E-2</c:v>
                </c:pt>
                <c:pt idx="103">
                  <c:v>-3.1459559999999998E-2</c:v>
                </c:pt>
                <c:pt idx="104">
                  <c:v>-7.3303830000000002E-3</c:v>
                </c:pt>
                <c:pt idx="105" formatCode="0.00E+00">
                  <c:v>1.6798793999999999E-2</c:v>
                </c:pt>
                <c:pt idx="106">
                  <c:v>-1.4660766E-2</c:v>
                </c:pt>
                <c:pt idx="107">
                  <c:v>-6.9638640000000002E-2</c:v>
                </c:pt>
                <c:pt idx="108">
                  <c:v>2.4434610000000001E-3</c:v>
                </c:pt>
                <c:pt idx="109">
                  <c:v>-3.023783E-2</c:v>
                </c:pt>
                <c:pt idx="110">
                  <c:v>-2.6572637E-2</c:v>
                </c:pt>
                <c:pt idx="111">
                  <c:v>2.4434610000000001E-3</c:v>
                </c:pt>
                <c:pt idx="112">
                  <c:v>-4.0622539999999999E-2</c:v>
                </c:pt>
                <c:pt idx="113">
                  <c:v>-3.5430185000000003E-2</c:v>
                </c:pt>
                <c:pt idx="114">
                  <c:v>-2.076942E-2</c:v>
                </c:pt>
                <c:pt idx="115">
                  <c:v>-9.4684109999999995E-3</c:v>
                </c:pt>
                <c:pt idx="116">
                  <c:v>-2.6572637E-2</c:v>
                </c:pt>
                <c:pt idx="117">
                  <c:v>-4.8563785999999998E-2</c:v>
                </c:pt>
                <c:pt idx="118">
                  <c:v>-4.8869219999999998E-2</c:v>
                </c:pt>
                <c:pt idx="119">
                  <c:v>-1.8325958000000001E-3</c:v>
                </c:pt>
                <c:pt idx="120">
                  <c:v>-4.4593162999999998E-2</c:v>
                </c:pt>
                <c:pt idx="121">
                  <c:v>-7.0554934E-2</c:v>
                </c:pt>
                <c:pt idx="122">
                  <c:v>3.1459559999999998E-2</c:v>
                </c:pt>
                <c:pt idx="123">
                  <c:v>6.2919119999999995E-2</c:v>
                </c:pt>
                <c:pt idx="124">
                  <c:v>1.3133603000000001E-2</c:v>
                </c:pt>
                <c:pt idx="125">
                  <c:v>5.7421333999999997E-2</c:v>
                </c:pt>
                <c:pt idx="126">
                  <c:v>2.076942E-2</c:v>
                </c:pt>
                <c:pt idx="127">
                  <c:v>1.06901415E-2</c:v>
                </c:pt>
                <c:pt idx="128">
                  <c:v>2.0158552999999999E-2</c:v>
                </c:pt>
                <c:pt idx="129">
                  <c:v>2.2907447000000001E-2</c:v>
                </c:pt>
                <c:pt idx="130">
                  <c:v>1.0995573999999999E-2</c:v>
                </c:pt>
                <c:pt idx="131">
                  <c:v>2.8405234000000001E-2</c:v>
                </c:pt>
                <c:pt idx="132">
                  <c:v>-1.1911872E-2</c:v>
                </c:pt>
                <c:pt idx="133">
                  <c:v>-3.5430185000000003E-2</c:v>
                </c:pt>
                <c:pt idx="134">
                  <c:v>-1.5271631000000001E-2</c:v>
                </c:pt>
                <c:pt idx="135">
                  <c:v>-1.2217304999999999E-2</c:v>
                </c:pt>
                <c:pt idx="136">
                  <c:v>9.4684109999999995E-3</c:v>
                </c:pt>
                <c:pt idx="137">
                  <c:v>-2.1380283E-2</c:v>
                </c:pt>
                <c:pt idx="138">
                  <c:v>-4.4287729999999997E-2</c:v>
                </c:pt>
                <c:pt idx="139" formatCode="0.00E+00">
                  <c:v>6.1086525000000002E-4</c:v>
                </c:pt>
                <c:pt idx="140">
                  <c:v>-2.7183503000000001E-2</c:v>
                </c:pt>
                <c:pt idx="141">
                  <c:v>1.9547688000000001E-2</c:v>
                </c:pt>
                <c:pt idx="142">
                  <c:v>-7.6663590000000004E-2</c:v>
                </c:pt>
                <c:pt idx="143">
                  <c:v>5.6199603000000001E-2</c:v>
                </c:pt>
                <c:pt idx="144">
                  <c:v>1.1606440000000001E-2</c:v>
                </c:pt>
                <c:pt idx="145">
                  <c:v>3.9095376000000001E-2</c:v>
                </c:pt>
                <c:pt idx="146">
                  <c:v>2.7183503000000001E-2</c:v>
                </c:pt>
                <c:pt idx="147">
                  <c:v>-1.7104227E-2</c:v>
                </c:pt>
                <c:pt idx="148">
                  <c:v>-2.0158552999999999E-2</c:v>
                </c:pt>
                <c:pt idx="149">
                  <c:v>-2.3823744000000001E-2</c:v>
                </c:pt>
                <c:pt idx="150">
                  <c:v>3.2986723000000003E-2</c:v>
                </c:pt>
                <c:pt idx="151">
                  <c:v>3.3597587999999999E-3</c:v>
                </c:pt>
                <c:pt idx="152">
                  <c:v>1.5271631000000001E-2</c:v>
                </c:pt>
                <c:pt idx="153" formatCode="0.00E+00">
                  <c:v>3.0543261999999997E-4</c:v>
                </c:pt>
                <c:pt idx="154">
                  <c:v>1.038471E-2</c:v>
                </c:pt>
                <c:pt idx="155">
                  <c:v>4.2760569999999998E-3</c:v>
                </c:pt>
                <c:pt idx="156">
                  <c:v>-4.6425760000000003E-2</c:v>
                </c:pt>
                <c:pt idx="157">
                  <c:v>1.5577064E-2</c:v>
                </c:pt>
                <c:pt idx="158">
                  <c:v>1.7104227E-2</c:v>
                </c:pt>
                <c:pt idx="159">
                  <c:v>-2.2296580999999999E-2</c:v>
                </c:pt>
                <c:pt idx="160">
                  <c:v>-3.2375857000000001E-2</c:v>
                </c:pt>
                <c:pt idx="161">
                  <c:v>-2.9626963999999999E-2</c:v>
                </c:pt>
                <c:pt idx="162">
                  <c:v>-5.9253926999999998E-2</c:v>
                </c:pt>
                <c:pt idx="163">
                  <c:v>2.4434610000000001E-3</c:v>
                </c:pt>
                <c:pt idx="164">
                  <c:v>-7.3303830000000002E-3</c:v>
                </c:pt>
                <c:pt idx="165">
                  <c:v>-9.1629780000000004E-3</c:v>
                </c:pt>
                <c:pt idx="166">
                  <c:v>-6.1086522999999997E-3</c:v>
                </c:pt>
                <c:pt idx="167">
                  <c:v>-2.9321533E-2</c:v>
                </c:pt>
                <c:pt idx="168">
                  <c:v>-2.6267206000000001E-2</c:v>
                </c:pt>
                <c:pt idx="169">
                  <c:v>3.0543262000000001E-3</c:v>
                </c:pt>
                <c:pt idx="170">
                  <c:v>-0.11423179999999999</c:v>
                </c:pt>
                <c:pt idx="171">
                  <c:v>-4.3676864000000003E-2</c:v>
                </c:pt>
                <c:pt idx="172">
                  <c:v>-9.1629780000000004E-3</c:v>
                </c:pt>
                <c:pt idx="173">
                  <c:v>-7.7579886000000001E-2</c:v>
                </c:pt>
                <c:pt idx="174">
                  <c:v>-4.8258352999999997E-2</c:v>
                </c:pt>
                <c:pt idx="175">
                  <c:v>-9.7738440000000003E-3</c:v>
                </c:pt>
                <c:pt idx="176">
                  <c:v>-2.7488935999999999E-3</c:v>
                </c:pt>
                <c:pt idx="177">
                  <c:v>2.076942E-2</c:v>
                </c:pt>
                <c:pt idx="178">
                  <c:v>4.8869220000000001E-3</c:v>
                </c:pt>
                <c:pt idx="179">
                  <c:v>2.5045475000000001E-2</c:v>
                </c:pt>
                <c:pt idx="180" formatCode="0.00E+00">
                  <c:v>5.5283303999999998E-2</c:v>
                </c:pt>
                <c:pt idx="181">
                  <c:v>-4.0011673999999997E-2</c:v>
                </c:pt>
                <c:pt idx="182">
                  <c:v>-2.7794368999999999E-2</c:v>
                </c:pt>
                <c:pt idx="183">
                  <c:v>-4.0622539999999999E-2</c:v>
                </c:pt>
                <c:pt idx="184">
                  <c:v>-2.7794368999999999E-2</c:v>
                </c:pt>
                <c:pt idx="185">
                  <c:v>3.3597587999999999E-3</c:v>
                </c:pt>
                <c:pt idx="186" formatCode="0.00E+00">
                  <c:v>3.0543261999999997E-4</c:v>
                </c:pt>
                <c:pt idx="187">
                  <c:v>-2.8405234000000001E-2</c:v>
                </c:pt>
                <c:pt idx="188">
                  <c:v>-3.2986723000000003E-2</c:v>
                </c:pt>
                <c:pt idx="189">
                  <c:v>-1.740966E-2</c:v>
                </c:pt>
                <c:pt idx="190">
                  <c:v>3.9706239999999999E-3</c:v>
                </c:pt>
                <c:pt idx="191">
                  <c:v>3.0543262000000001E-3</c:v>
                </c:pt>
                <c:pt idx="192">
                  <c:v>2.5350907999999998E-2</c:v>
                </c:pt>
                <c:pt idx="193">
                  <c:v>1.8325958000000001E-3</c:v>
                </c:pt>
                <c:pt idx="194" formatCode="0.00E+00">
                  <c:v>7.3609259999999996E-2</c:v>
                </c:pt>
                <c:pt idx="195">
                  <c:v>6.1391956999999997E-2</c:v>
                </c:pt>
                <c:pt idx="196">
                  <c:v>4.5204029999999999E-2</c:v>
                </c:pt>
                <c:pt idx="197">
                  <c:v>-2.7794368999999999E-2</c:v>
                </c:pt>
                <c:pt idx="198">
                  <c:v>2.3212880000000002E-2</c:v>
                </c:pt>
                <c:pt idx="199">
                  <c:v>3.634648E-2</c:v>
                </c:pt>
                <c:pt idx="200">
                  <c:v>-5.8948493999999997E-2</c:v>
                </c:pt>
                <c:pt idx="201">
                  <c:v>-2.0158552999999999E-2</c:v>
                </c:pt>
                <c:pt idx="202" formatCode="0.00E+00">
                  <c:v>9.1629790000000003E-4</c:v>
                </c:pt>
                <c:pt idx="203">
                  <c:v>-3.6651916000000001E-3</c:v>
                </c:pt>
                <c:pt idx="204">
                  <c:v>3.9400810000000001E-2</c:v>
                </c:pt>
                <c:pt idx="205">
                  <c:v>1.8020525999999999E-2</c:v>
                </c:pt>
                <c:pt idx="206">
                  <c:v>2.8710666999999999E-2</c:v>
                </c:pt>
                <c:pt idx="207">
                  <c:v>1.3439035E-2</c:v>
                </c:pt>
                <c:pt idx="208">
                  <c:v>-1.0995573999999999E-2</c:v>
                </c:pt>
                <c:pt idx="209">
                  <c:v>-5.8948493999999997E-2</c:v>
                </c:pt>
                <c:pt idx="210">
                  <c:v>-1.4660766E-2</c:v>
                </c:pt>
                <c:pt idx="211">
                  <c:v>-1.9853119999999998E-2</c:v>
                </c:pt>
                <c:pt idx="212">
                  <c:v>1.2522737500000001E-2</c:v>
                </c:pt>
                <c:pt idx="213">
                  <c:v>-1.6798793999999999E-2</c:v>
                </c:pt>
                <c:pt idx="214">
                  <c:v>-3.4513887E-2</c:v>
                </c:pt>
                <c:pt idx="215">
                  <c:v>-3.3597587999999999E-3</c:v>
                </c:pt>
                <c:pt idx="216">
                  <c:v>4.153884E-2</c:v>
                </c:pt>
                <c:pt idx="217">
                  <c:v>-5.1007249999999997E-2</c:v>
                </c:pt>
                <c:pt idx="218">
                  <c:v>4.4593162999999998E-2</c:v>
                </c:pt>
                <c:pt idx="219">
                  <c:v>-1.3744467999999999E-2</c:v>
                </c:pt>
                <c:pt idx="220">
                  <c:v>-5.9253926999999998E-2</c:v>
                </c:pt>
                <c:pt idx="221">
                  <c:v>-7.0249503E-3</c:v>
                </c:pt>
                <c:pt idx="222">
                  <c:v>-4.1844270000000003E-2</c:v>
                </c:pt>
                <c:pt idx="223" formatCode="0.00E+00">
                  <c:v>6.1086525000000002E-4</c:v>
                </c:pt>
                <c:pt idx="224">
                  <c:v>-7.6052725000000002E-2</c:v>
                </c:pt>
                <c:pt idx="225">
                  <c:v>-4.8563785999999998E-2</c:v>
                </c:pt>
                <c:pt idx="226">
                  <c:v>-3.0543262000000001E-3</c:v>
                </c:pt>
                <c:pt idx="227">
                  <c:v>-3.3903019999999999E-2</c:v>
                </c:pt>
                <c:pt idx="228">
                  <c:v>-2.6267206000000001E-2</c:v>
                </c:pt>
                <c:pt idx="229">
                  <c:v>8.7048299999999995E-2</c:v>
                </c:pt>
                <c:pt idx="230">
                  <c:v>-1.5271631000000001E-2</c:v>
                </c:pt>
                <c:pt idx="231">
                  <c:v>-4.2760569999999998E-3</c:v>
                </c:pt>
                <c:pt idx="232">
                  <c:v>-3.4513887E-2</c:v>
                </c:pt>
                <c:pt idx="233" formatCode="0.00E+00">
                  <c:v>9.1629790000000003E-4</c:v>
                </c:pt>
                <c:pt idx="234">
                  <c:v>3.6651913000000001E-2</c:v>
                </c:pt>
                <c:pt idx="235">
                  <c:v>-1.6798793999999999E-2</c:v>
                </c:pt>
                <c:pt idx="236">
                  <c:v>1.0995573999999999E-2</c:v>
                </c:pt>
                <c:pt idx="237">
                  <c:v>-1.6798793999999999E-2</c:v>
                </c:pt>
                <c:pt idx="238">
                  <c:v>-2.565634E-2</c:v>
                </c:pt>
                <c:pt idx="239">
                  <c:v>5.4977869999999996E-3</c:v>
                </c:pt>
                <c:pt idx="240">
                  <c:v>-1.2522737500000001E-2</c:v>
                </c:pt>
                <c:pt idx="241" formatCode="0.00E+00">
                  <c:v>6.1086525000000002E-4</c:v>
                </c:pt>
                <c:pt idx="242">
                  <c:v>6.4446285000000006E-2</c:v>
                </c:pt>
                <c:pt idx="243">
                  <c:v>4.4287729999999997E-2</c:v>
                </c:pt>
                <c:pt idx="244" formatCode="0.00E+00">
                  <c:v>-3.0543261999999997E-4</c:v>
                </c:pt>
                <c:pt idx="245">
                  <c:v>-3.2375857000000001E-2</c:v>
                </c:pt>
                <c:pt idx="246">
                  <c:v>3.848451E-2</c:v>
                </c:pt>
                <c:pt idx="247">
                  <c:v>-6.9944069999999997E-2</c:v>
                </c:pt>
                <c:pt idx="248">
                  <c:v>-6.2308255999999999E-2</c:v>
                </c:pt>
                <c:pt idx="249">
                  <c:v>-4.3676864000000003E-2</c:v>
                </c:pt>
                <c:pt idx="250" formatCode="0.00E+00">
                  <c:v>6.1086525000000002E-4</c:v>
                </c:pt>
                <c:pt idx="251">
                  <c:v>-4.7036624999999999E-2</c:v>
                </c:pt>
                <c:pt idx="252">
                  <c:v>4.2760566E-2</c:v>
                </c:pt>
                <c:pt idx="253">
                  <c:v>-8.2161373999999995E-2</c:v>
                </c:pt>
                <c:pt idx="254">
                  <c:v>-3.6651916000000001E-3</c:v>
                </c:pt>
                <c:pt idx="255">
                  <c:v>1.4355333499999999E-2</c:v>
                </c:pt>
                <c:pt idx="256">
                  <c:v>1.8936821999999999E-2</c:v>
                </c:pt>
                <c:pt idx="257">
                  <c:v>3.0543262000000001E-3</c:v>
                </c:pt>
                <c:pt idx="258">
                  <c:v>3.3597587999999999E-3</c:v>
                </c:pt>
                <c:pt idx="259">
                  <c:v>1.0079276999999999E-2</c:v>
                </c:pt>
                <c:pt idx="260">
                  <c:v>3.848451E-2</c:v>
                </c:pt>
                <c:pt idx="261">
                  <c:v>-1.8325958000000001E-3</c:v>
                </c:pt>
                <c:pt idx="262">
                  <c:v>-2.7794368999999999E-2</c:v>
                </c:pt>
                <c:pt idx="263">
                  <c:v>-9.4073249999999997E-2</c:v>
                </c:pt>
                <c:pt idx="264">
                  <c:v>-1.740966E-2</c:v>
                </c:pt>
                <c:pt idx="265">
                  <c:v>-1.1301007E-2</c:v>
                </c:pt>
                <c:pt idx="266">
                  <c:v>-2.565634E-2</c:v>
                </c:pt>
                <c:pt idx="267">
                  <c:v>-4.3371430000000002E-2</c:v>
                </c:pt>
                <c:pt idx="268">
                  <c:v>-4.8869220000000001E-3</c:v>
                </c:pt>
                <c:pt idx="269">
                  <c:v>-9.9571034000000003E-2</c:v>
                </c:pt>
                <c:pt idx="270">
                  <c:v>2.1380283999999999E-3</c:v>
                </c:pt>
                <c:pt idx="271">
                  <c:v>-4.6120327000000003E-2</c:v>
                </c:pt>
                <c:pt idx="272">
                  <c:v>-4.6120327000000003E-2</c:v>
                </c:pt>
                <c:pt idx="273">
                  <c:v>-0.14569136999999999</c:v>
                </c:pt>
                <c:pt idx="274">
                  <c:v>-8.1855944999999999E-2</c:v>
                </c:pt>
                <c:pt idx="275">
                  <c:v>1.7104227E-2</c:v>
                </c:pt>
                <c:pt idx="276">
                  <c:v>-0.43035456999999999</c:v>
                </c:pt>
                <c:pt idx="277">
                  <c:v>1.3432926999999999</c:v>
                </c:pt>
                <c:pt idx="278">
                  <c:v>-4.7647487000000002E-2</c:v>
                </c:pt>
                <c:pt idx="279">
                  <c:v>-0.22571471000000001</c:v>
                </c:pt>
                <c:pt idx="280">
                  <c:v>1.5271631000000001E-2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Gyro_z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Sheet1!$A$2:$A$282</c:f>
              <c:numCache>
                <c:formatCode>General</c:formatCode>
                <c:ptCount val="28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</c:numCache>
            </c:numRef>
          </c:cat>
          <c:val>
            <c:numRef>
              <c:f>Sheet1!$H$2:$H$282</c:f>
              <c:numCache>
                <c:formatCode>General</c:formatCode>
                <c:ptCount val="281"/>
                <c:pt idx="0">
                  <c:v>-2.1380283E-2</c:v>
                </c:pt>
                <c:pt idx="1">
                  <c:v>1.8020525999999999E-2</c:v>
                </c:pt>
                <c:pt idx="2">
                  <c:v>-1.6493361000000002E-2</c:v>
                </c:pt>
                <c:pt idx="3">
                  <c:v>-3.0543262000000002E-2</c:v>
                </c:pt>
                <c:pt idx="4">
                  <c:v>-1.3133603000000001E-2</c:v>
                </c:pt>
                <c:pt idx="5">
                  <c:v>-2.3823744000000001E-2</c:v>
                </c:pt>
                <c:pt idx="6">
                  <c:v>-1.4049901E-2</c:v>
                </c:pt>
                <c:pt idx="7">
                  <c:v>-1.282817E-2</c:v>
                </c:pt>
                <c:pt idx="8">
                  <c:v>-9.1629780000000004E-3</c:v>
                </c:pt>
                <c:pt idx="9">
                  <c:v>-1.9853119999999998E-2</c:v>
                </c:pt>
                <c:pt idx="10">
                  <c:v>-4.3371430000000002E-2</c:v>
                </c:pt>
                <c:pt idx="11">
                  <c:v>-5.4672440000000003E-2</c:v>
                </c:pt>
                <c:pt idx="12">
                  <c:v>-6.2919119999999995E-2</c:v>
                </c:pt>
                <c:pt idx="13">
                  <c:v>-8.0634213999999996E-2</c:v>
                </c:pt>
                <c:pt idx="14">
                  <c:v>-8.4604840000000001E-2</c:v>
                </c:pt>
                <c:pt idx="15">
                  <c:v>1.4049901E-2</c:v>
                </c:pt>
                <c:pt idx="16">
                  <c:v>-4.5814894000000002E-2</c:v>
                </c:pt>
                <c:pt idx="17">
                  <c:v>-6.0475660000000001E-2</c:v>
                </c:pt>
                <c:pt idx="18">
                  <c:v>-7.1776666000000003E-2</c:v>
                </c:pt>
                <c:pt idx="19">
                  <c:v>-5.589417E-2</c:v>
                </c:pt>
                <c:pt idx="20">
                  <c:v>-6.5668019999999994E-2</c:v>
                </c:pt>
                <c:pt idx="21">
                  <c:v>-7.4525560000000005E-2</c:v>
                </c:pt>
                <c:pt idx="22">
                  <c:v>-7.3609259999999996E-2</c:v>
                </c:pt>
                <c:pt idx="23">
                  <c:v>-7.7885319999999994E-2</c:v>
                </c:pt>
                <c:pt idx="24">
                  <c:v>-8.5521130000000001E-2</c:v>
                </c:pt>
                <c:pt idx="25">
                  <c:v>-6.5668019999999994E-2</c:v>
                </c:pt>
                <c:pt idx="26">
                  <c:v>-6.1391956999999997E-2</c:v>
                </c:pt>
                <c:pt idx="27">
                  <c:v>-4.6731192999999997E-2</c:v>
                </c:pt>
                <c:pt idx="28">
                  <c:v>-2.1991149000000002E-2</c:v>
                </c:pt>
                <c:pt idx="29">
                  <c:v>-1.4660766E-2</c:v>
                </c:pt>
                <c:pt idx="30">
                  <c:v>-1.8325958000000001E-3</c:v>
                </c:pt>
                <c:pt idx="31">
                  <c:v>1.6798793999999999E-2</c:v>
                </c:pt>
                <c:pt idx="32">
                  <c:v>3.9400810000000001E-2</c:v>
                </c:pt>
                <c:pt idx="33">
                  <c:v>4.2149699999999998E-2</c:v>
                </c:pt>
                <c:pt idx="34">
                  <c:v>4.2760566E-2</c:v>
                </c:pt>
                <c:pt idx="35">
                  <c:v>4.6731192999999997E-2</c:v>
                </c:pt>
                <c:pt idx="36">
                  <c:v>4.153884E-2</c:v>
                </c:pt>
                <c:pt idx="37">
                  <c:v>3.4513887E-2</c:v>
                </c:pt>
                <c:pt idx="38">
                  <c:v>3.2375857000000001E-2</c:v>
                </c:pt>
                <c:pt idx="39">
                  <c:v>3.0848694999999999E-2</c:v>
                </c:pt>
                <c:pt idx="40">
                  <c:v>2.4129177000000002E-2</c:v>
                </c:pt>
                <c:pt idx="41">
                  <c:v>1.3744467999999999E-2</c:v>
                </c:pt>
                <c:pt idx="42">
                  <c:v>-6.7195175000000001E-3</c:v>
                </c:pt>
                <c:pt idx="43">
                  <c:v>-2.1685716000000001E-2</c:v>
                </c:pt>
                <c:pt idx="44">
                  <c:v>-2.2907447000000001E-2</c:v>
                </c:pt>
                <c:pt idx="45">
                  <c:v>-1.9853119999999998E-2</c:v>
                </c:pt>
                <c:pt idx="46">
                  <c:v>-1.4660766E-2</c:v>
                </c:pt>
                <c:pt idx="47">
                  <c:v>-8.5521139999999995E-3</c:v>
                </c:pt>
                <c:pt idx="48">
                  <c:v>-2.3518312999999999E-2</c:v>
                </c:pt>
                <c:pt idx="49">
                  <c:v>-2.5045475000000001E-2</c:v>
                </c:pt>
                <c:pt idx="50">
                  <c:v>-4.8258352999999997E-2</c:v>
                </c:pt>
                <c:pt idx="51">
                  <c:v>-3.9706239999999997E-2</c:v>
                </c:pt>
                <c:pt idx="52">
                  <c:v>-4.2760566E-2</c:v>
                </c:pt>
                <c:pt idx="53">
                  <c:v>-6.2308255999999999E-2</c:v>
                </c:pt>
                <c:pt idx="54">
                  <c:v>-3.9400810000000001E-2</c:v>
                </c:pt>
                <c:pt idx="55">
                  <c:v>-3.2070424E-2</c:v>
                </c:pt>
                <c:pt idx="56">
                  <c:v>-4.6731192999999997E-2</c:v>
                </c:pt>
                <c:pt idx="57">
                  <c:v>-3.7262780000000002E-2</c:v>
                </c:pt>
                <c:pt idx="58">
                  <c:v>-1.2522737500000001E-2</c:v>
                </c:pt>
                <c:pt idx="59">
                  <c:v>-1.1606440000000001E-2</c:v>
                </c:pt>
                <c:pt idx="60">
                  <c:v>-5.8032200000000004E-3</c:v>
                </c:pt>
                <c:pt idx="61">
                  <c:v>1.8936821999999999E-2</c:v>
                </c:pt>
                <c:pt idx="62">
                  <c:v>3.0543262000000002E-2</c:v>
                </c:pt>
                <c:pt idx="63">
                  <c:v>2.4129177000000002E-2</c:v>
                </c:pt>
                <c:pt idx="64">
                  <c:v>2.4129177000000002E-2</c:v>
                </c:pt>
                <c:pt idx="65">
                  <c:v>3.0848694999999999E-2</c:v>
                </c:pt>
                <c:pt idx="66">
                  <c:v>1.7104227E-2</c:v>
                </c:pt>
                <c:pt idx="67">
                  <c:v>2.687807E-2</c:v>
                </c:pt>
                <c:pt idx="68">
                  <c:v>2.2296580999999999E-2</c:v>
                </c:pt>
                <c:pt idx="69">
                  <c:v>1.9547688000000001E-2</c:v>
                </c:pt>
                <c:pt idx="70">
                  <c:v>-6.4140849999999999E-3</c:v>
                </c:pt>
                <c:pt idx="71">
                  <c:v>-1.2217304999999999E-2</c:v>
                </c:pt>
                <c:pt idx="72">
                  <c:v>-1.9853119999999998E-2</c:v>
                </c:pt>
                <c:pt idx="73">
                  <c:v>-1.4660766E-2</c:v>
                </c:pt>
                <c:pt idx="74">
                  <c:v>-1.1301007E-2</c:v>
                </c:pt>
                <c:pt idx="75">
                  <c:v>-1.5577064E-2</c:v>
                </c:pt>
                <c:pt idx="76">
                  <c:v>-2.2602014E-2</c:v>
                </c:pt>
                <c:pt idx="77">
                  <c:v>-1.8936821999999999E-2</c:v>
                </c:pt>
                <c:pt idx="78">
                  <c:v>-2.2907447000000001E-2</c:v>
                </c:pt>
                <c:pt idx="79">
                  <c:v>-2.076942E-2</c:v>
                </c:pt>
                <c:pt idx="80">
                  <c:v>-1.9242255E-2</c:v>
                </c:pt>
                <c:pt idx="81">
                  <c:v>-9.1629780000000004E-3</c:v>
                </c:pt>
                <c:pt idx="82">
                  <c:v>-1.06901415E-2</c:v>
                </c:pt>
                <c:pt idx="83">
                  <c:v>-2.1685716000000001E-2</c:v>
                </c:pt>
                <c:pt idx="84">
                  <c:v>-1.6493361000000002E-2</c:v>
                </c:pt>
                <c:pt idx="85">
                  <c:v>-2.1685716000000001E-2</c:v>
                </c:pt>
                <c:pt idx="86">
                  <c:v>-1.8936821999999999E-2</c:v>
                </c:pt>
                <c:pt idx="87">
                  <c:v>-1.6493361000000002E-2</c:v>
                </c:pt>
                <c:pt idx="88">
                  <c:v>-1.3439035E-2</c:v>
                </c:pt>
                <c:pt idx="89">
                  <c:v>-1.6493361000000002E-2</c:v>
                </c:pt>
                <c:pt idx="90">
                  <c:v>-1.8631390000000001E-2</c:v>
                </c:pt>
                <c:pt idx="91">
                  <c:v>-2.5350907999999998E-2</c:v>
                </c:pt>
                <c:pt idx="92">
                  <c:v>-1.6493361000000002E-2</c:v>
                </c:pt>
                <c:pt idx="93">
                  <c:v>-2.5350907999999998E-2</c:v>
                </c:pt>
                <c:pt idx="94">
                  <c:v>-1.6187929E-2</c:v>
                </c:pt>
                <c:pt idx="95">
                  <c:v>-2.687807E-2</c:v>
                </c:pt>
                <c:pt idx="96">
                  <c:v>-5.7726766999999998E-2</c:v>
                </c:pt>
                <c:pt idx="97">
                  <c:v>-7.0249505000000004E-2</c:v>
                </c:pt>
                <c:pt idx="98">
                  <c:v>-8.0023349999999993E-2</c:v>
                </c:pt>
                <c:pt idx="99">
                  <c:v>-5.3756140000000001E-2</c:v>
                </c:pt>
                <c:pt idx="100">
                  <c:v>-5.8643065000000001E-2</c:v>
                </c:pt>
                <c:pt idx="101">
                  <c:v>-7.9107046E-2</c:v>
                </c:pt>
                <c:pt idx="102" formatCode="0.00E+00">
                  <c:v>-6.8111469999999993E-2</c:v>
                </c:pt>
                <c:pt idx="103">
                  <c:v>-7.4220129999999995E-2</c:v>
                </c:pt>
                <c:pt idx="104">
                  <c:v>-6.9944069999999997E-2</c:v>
                </c:pt>
                <c:pt idx="105">
                  <c:v>-7.8190750000000003E-2</c:v>
                </c:pt>
                <c:pt idx="106">
                  <c:v>-7.0554934E-2</c:v>
                </c:pt>
                <c:pt idx="107">
                  <c:v>-7.6969019999999999E-2</c:v>
                </c:pt>
                <c:pt idx="108">
                  <c:v>-8.8575459999999995E-2</c:v>
                </c:pt>
                <c:pt idx="109">
                  <c:v>-7.2082099999999996E-2</c:v>
                </c:pt>
                <c:pt idx="110">
                  <c:v>-7.2082099999999996E-2</c:v>
                </c:pt>
                <c:pt idx="111">
                  <c:v>-7.3303826000000002E-2</c:v>
                </c:pt>
                <c:pt idx="112">
                  <c:v>-6.8416909999999997E-2</c:v>
                </c:pt>
                <c:pt idx="113">
                  <c:v>-7.5136419999999995E-2</c:v>
                </c:pt>
                <c:pt idx="114">
                  <c:v>-7.6052725000000002E-2</c:v>
                </c:pt>
                <c:pt idx="115">
                  <c:v>-7.6052725000000002E-2</c:v>
                </c:pt>
                <c:pt idx="116">
                  <c:v>-7.7579886000000001E-2</c:v>
                </c:pt>
                <c:pt idx="117">
                  <c:v>-4.5509460000000002E-2</c:v>
                </c:pt>
                <c:pt idx="118">
                  <c:v>-4.6425760000000003E-2</c:v>
                </c:pt>
                <c:pt idx="119">
                  <c:v>-3.6651913000000001E-2</c:v>
                </c:pt>
                <c:pt idx="120">
                  <c:v>-2.1380283999999999E-3</c:v>
                </c:pt>
                <c:pt idx="121">
                  <c:v>5.4977869999999996E-3</c:v>
                </c:pt>
                <c:pt idx="122">
                  <c:v>8.2466810000000005E-3</c:v>
                </c:pt>
                <c:pt idx="123">
                  <c:v>1.06901415E-2</c:v>
                </c:pt>
                <c:pt idx="124">
                  <c:v>2.4434610000000001E-3</c:v>
                </c:pt>
                <c:pt idx="125">
                  <c:v>1.8325958000000001E-3</c:v>
                </c:pt>
                <c:pt idx="126">
                  <c:v>3.0543262000000001E-3</c:v>
                </c:pt>
                <c:pt idx="127">
                  <c:v>2.4434610000000001E-3</c:v>
                </c:pt>
                <c:pt idx="128">
                  <c:v>7.9412479999999997E-3</c:v>
                </c:pt>
                <c:pt idx="129">
                  <c:v>3.0543262000000001E-3</c:v>
                </c:pt>
                <c:pt idx="130" formatCode="0.00E+00">
                  <c:v>9.1629790000000003E-4</c:v>
                </c:pt>
                <c:pt idx="131">
                  <c:v>7.0249503E-3</c:v>
                </c:pt>
                <c:pt idx="132">
                  <c:v>-2.4434610000000001E-3</c:v>
                </c:pt>
                <c:pt idx="133">
                  <c:v>-3.9706239999999999E-3</c:v>
                </c:pt>
                <c:pt idx="134">
                  <c:v>-4.2760569999999998E-3</c:v>
                </c:pt>
                <c:pt idx="135" formatCode="0.00E+00">
                  <c:v>-9.1629790000000003E-4</c:v>
                </c:pt>
                <c:pt idx="136" formatCode="0.00E+00">
                  <c:v>-6.1086525000000002E-4</c:v>
                </c:pt>
                <c:pt idx="137" formatCode="0.00E+00">
                  <c:v>-6.1086525000000002E-4</c:v>
                </c:pt>
                <c:pt idx="138">
                  <c:v>-3.0543262000000001E-3</c:v>
                </c:pt>
                <c:pt idx="139">
                  <c:v>7.0249503E-3</c:v>
                </c:pt>
                <c:pt idx="140">
                  <c:v>8.5521139999999995E-3</c:v>
                </c:pt>
                <c:pt idx="141">
                  <c:v>7.6358155000000004E-3</c:v>
                </c:pt>
                <c:pt idx="142">
                  <c:v>3.9706239999999999E-3</c:v>
                </c:pt>
                <c:pt idx="143">
                  <c:v>-3.3597587999999999E-3</c:v>
                </c:pt>
                <c:pt idx="144">
                  <c:v>4.8869220000000001E-3</c:v>
                </c:pt>
                <c:pt idx="145">
                  <c:v>-6.4140849999999999E-3</c:v>
                </c:pt>
                <c:pt idx="146">
                  <c:v>1.8325958000000001E-3</c:v>
                </c:pt>
                <c:pt idx="147" formatCode="0.00E+00">
                  <c:v>-9.1629790000000003E-4</c:v>
                </c:pt>
                <c:pt idx="148">
                  <c:v>1.8325958000000001E-3</c:v>
                </c:pt>
                <c:pt idx="149">
                  <c:v>7.3303830000000002E-3</c:v>
                </c:pt>
                <c:pt idx="150">
                  <c:v>1.4355333499999999E-2</c:v>
                </c:pt>
                <c:pt idx="151">
                  <c:v>-2.7488935999999999E-3</c:v>
                </c:pt>
                <c:pt idx="152">
                  <c:v>-1.5271631E-3</c:v>
                </c:pt>
                <c:pt idx="153">
                  <c:v>3.9706239999999999E-3</c:v>
                </c:pt>
                <c:pt idx="154">
                  <c:v>-1.6187929E-2</c:v>
                </c:pt>
                <c:pt idx="155">
                  <c:v>-2.1991149000000002E-2</c:v>
                </c:pt>
                <c:pt idx="156">
                  <c:v>-1.7104227E-2</c:v>
                </c:pt>
                <c:pt idx="157">
                  <c:v>-1.06901415E-2</c:v>
                </c:pt>
                <c:pt idx="158">
                  <c:v>-1.6493361000000002E-2</c:v>
                </c:pt>
                <c:pt idx="159">
                  <c:v>-2.1074849999999999E-2</c:v>
                </c:pt>
                <c:pt idx="160">
                  <c:v>-2.1380283E-2</c:v>
                </c:pt>
                <c:pt idx="161">
                  <c:v>-1.3133603000000001E-2</c:v>
                </c:pt>
                <c:pt idx="162">
                  <c:v>-1.2217304999999999E-2</c:v>
                </c:pt>
                <c:pt idx="163">
                  <c:v>-1.6493361000000002E-2</c:v>
                </c:pt>
                <c:pt idx="164">
                  <c:v>-2.1991149000000002E-2</c:v>
                </c:pt>
                <c:pt idx="165">
                  <c:v>-2.6572637E-2</c:v>
                </c:pt>
                <c:pt idx="166">
                  <c:v>-1.6187929E-2</c:v>
                </c:pt>
                <c:pt idx="167">
                  <c:v>-2.3212880000000002E-2</c:v>
                </c:pt>
                <c:pt idx="168">
                  <c:v>-3.6651913000000001E-2</c:v>
                </c:pt>
                <c:pt idx="169">
                  <c:v>-1.8936821999999999E-2</c:v>
                </c:pt>
                <c:pt idx="170">
                  <c:v>-1.9242255E-2</c:v>
                </c:pt>
                <c:pt idx="171">
                  <c:v>-3.6651913000000001E-2</c:v>
                </c:pt>
                <c:pt idx="172">
                  <c:v>-2.8405234000000001E-2</c:v>
                </c:pt>
                <c:pt idx="173">
                  <c:v>-6.7195179999999993E-2</c:v>
                </c:pt>
                <c:pt idx="174">
                  <c:v>-7.7885319999999994E-2</c:v>
                </c:pt>
                <c:pt idx="175">
                  <c:v>-7.4525560000000005E-2</c:v>
                </c:pt>
                <c:pt idx="176">
                  <c:v>-8.0634213999999996E-2</c:v>
                </c:pt>
                <c:pt idx="177">
                  <c:v>-7.6358153999999998E-2</c:v>
                </c:pt>
                <c:pt idx="178">
                  <c:v>-7.6052725000000002E-2</c:v>
                </c:pt>
                <c:pt idx="179">
                  <c:v>-8.0634213999999996E-2</c:v>
                </c:pt>
                <c:pt idx="180">
                  <c:v>-7.2998400000000005E-2</c:v>
                </c:pt>
                <c:pt idx="181">
                  <c:v>-7.4830993999999998E-2</c:v>
                </c:pt>
                <c:pt idx="182">
                  <c:v>-5.3450707E-2</c:v>
                </c:pt>
                <c:pt idx="183">
                  <c:v>-4.9785517000000001E-2</c:v>
                </c:pt>
                <c:pt idx="184">
                  <c:v>-2.687807E-2</c:v>
                </c:pt>
                <c:pt idx="185">
                  <c:v>-1.6187929E-2</c:v>
                </c:pt>
                <c:pt idx="186">
                  <c:v>-7.3303830000000002E-3</c:v>
                </c:pt>
                <c:pt idx="187">
                  <c:v>2.5961773E-2</c:v>
                </c:pt>
                <c:pt idx="188">
                  <c:v>3.8179076999999999E-2</c:v>
                </c:pt>
                <c:pt idx="189">
                  <c:v>3.9095376000000001E-2</c:v>
                </c:pt>
                <c:pt idx="190">
                  <c:v>4.6120327000000003E-2</c:v>
                </c:pt>
                <c:pt idx="191">
                  <c:v>4.6731192999999997E-2</c:v>
                </c:pt>
                <c:pt idx="192">
                  <c:v>5.1312679999999999E-2</c:v>
                </c:pt>
                <c:pt idx="193">
                  <c:v>2.8405234000000001E-2</c:v>
                </c:pt>
                <c:pt idx="194">
                  <c:v>3.9095376000000001E-2</c:v>
                </c:pt>
                <c:pt idx="195">
                  <c:v>4.9480084000000001E-2</c:v>
                </c:pt>
                <c:pt idx="196">
                  <c:v>4.1844270000000003E-2</c:v>
                </c:pt>
                <c:pt idx="197">
                  <c:v>2.9321533E-2</c:v>
                </c:pt>
                <c:pt idx="198">
                  <c:v>3.1154128E-2</c:v>
                </c:pt>
                <c:pt idx="199">
                  <c:v>2.9932396E-2</c:v>
                </c:pt>
                <c:pt idx="200">
                  <c:v>4.0011673999999997E-2</c:v>
                </c:pt>
                <c:pt idx="201">
                  <c:v>2.8099801000000001E-2</c:v>
                </c:pt>
                <c:pt idx="202">
                  <c:v>3.5735620000000003E-2</c:v>
                </c:pt>
                <c:pt idx="203">
                  <c:v>3.5735620000000003E-2</c:v>
                </c:pt>
                <c:pt idx="204">
                  <c:v>2.3823744000000001E-2</c:v>
                </c:pt>
                <c:pt idx="205" formatCode="0.00E+00">
                  <c:v>-9.1629790000000003E-4</c:v>
                </c:pt>
                <c:pt idx="206">
                  <c:v>-1.8631390000000001E-2</c:v>
                </c:pt>
                <c:pt idx="207">
                  <c:v>-2.4129177000000002E-2</c:v>
                </c:pt>
                <c:pt idx="208">
                  <c:v>-1.1301007E-2</c:v>
                </c:pt>
                <c:pt idx="209">
                  <c:v>-1.4355333499999999E-2</c:v>
                </c:pt>
                <c:pt idx="210">
                  <c:v>-2.0158552999999999E-2</c:v>
                </c:pt>
                <c:pt idx="211">
                  <c:v>-3.5735620000000003E-2</c:v>
                </c:pt>
                <c:pt idx="212">
                  <c:v>-1.5577064E-2</c:v>
                </c:pt>
                <c:pt idx="213">
                  <c:v>-8.4299399999999997E-2</c:v>
                </c:pt>
                <c:pt idx="214">
                  <c:v>-8.9491755000000006E-2</c:v>
                </c:pt>
                <c:pt idx="215">
                  <c:v>-6.7195179999999993E-2</c:v>
                </c:pt>
                <c:pt idx="216">
                  <c:v>-4.3982296999999997E-2</c:v>
                </c:pt>
                <c:pt idx="217">
                  <c:v>-0.11789698999999999</c:v>
                </c:pt>
                <c:pt idx="218">
                  <c:v>-0.11148291</c:v>
                </c:pt>
                <c:pt idx="219">
                  <c:v>-0.112704635</c:v>
                </c:pt>
                <c:pt idx="220">
                  <c:v>-8.4299399999999997E-2</c:v>
                </c:pt>
                <c:pt idx="221">
                  <c:v>-3.9706239999999997E-2</c:v>
                </c:pt>
                <c:pt idx="222">
                  <c:v>-2.4434609999999999E-2</c:v>
                </c:pt>
                <c:pt idx="223">
                  <c:v>3.5430185000000003E-2</c:v>
                </c:pt>
                <c:pt idx="224">
                  <c:v>-1.2217305E-3</c:v>
                </c:pt>
                <c:pt idx="225">
                  <c:v>1.282817E-2</c:v>
                </c:pt>
                <c:pt idx="226">
                  <c:v>3.3597589999999997E-2</c:v>
                </c:pt>
                <c:pt idx="227">
                  <c:v>3.2375857000000001E-2</c:v>
                </c:pt>
                <c:pt idx="228">
                  <c:v>5.8643065000000001E-2</c:v>
                </c:pt>
                <c:pt idx="229">
                  <c:v>4.5814890000000002E-3</c:v>
                </c:pt>
                <c:pt idx="230">
                  <c:v>4.2760566E-2</c:v>
                </c:pt>
                <c:pt idx="231">
                  <c:v>2.7794368999999999E-2</c:v>
                </c:pt>
                <c:pt idx="232">
                  <c:v>2.8405234000000001E-2</c:v>
                </c:pt>
                <c:pt idx="233">
                  <c:v>2.687807E-2</c:v>
                </c:pt>
                <c:pt idx="234">
                  <c:v>2.1685716000000001E-2</c:v>
                </c:pt>
                <c:pt idx="235">
                  <c:v>-2.687807E-2</c:v>
                </c:pt>
                <c:pt idx="236">
                  <c:v>-3.3292156000000003E-2</c:v>
                </c:pt>
                <c:pt idx="237">
                  <c:v>-1.4660766E-2</c:v>
                </c:pt>
                <c:pt idx="238">
                  <c:v>-7.3303830000000002E-3</c:v>
                </c:pt>
                <c:pt idx="239">
                  <c:v>-1.8631390000000001E-2</c:v>
                </c:pt>
                <c:pt idx="240">
                  <c:v>-1.038471E-2</c:v>
                </c:pt>
                <c:pt idx="241">
                  <c:v>-1.8020525999999999E-2</c:v>
                </c:pt>
                <c:pt idx="242">
                  <c:v>-1.8020525999999999E-2</c:v>
                </c:pt>
                <c:pt idx="243">
                  <c:v>-9.7738440000000003E-3</c:v>
                </c:pt>
                <c:pt idx="244">
                  <c:v>-9.4684109999999995E-3</c:v>
                </c:pt>
                <c:pt idx="245">
                  <c:v>-1.5882495999999999E-2</c:v>
                </c:pt>
                <c:pt idx="246">
                  <c:v>1.8936821999999999E-2</c:v>
                </c:pt>
                <c:pt idx="247">
                  <c:v>5.4977869999999996E-3</c:v>
                </c:pt>
                <c:pt idx="248">
                  <c:v>-7.6358155000000004E-3</c:v>
                </c:pt>
                <c:pt idx="249">
                  <c:v>2.90161E-2</c:v>
                </c:pt>
                <c:pt idx="250">
                  <c:v>4.1844270000000003E-2</c:v>
                </c:pt>
                <c:pt idx="251">
                  <c:v>4.4593162999999998E-2</c:v>
                </c:pt>
                <c:pt idx="252">
                  <c:v>3.2986723000000003E-2</c:v>
                </c:pt>
                <c:pt idx="253">
                  <c:v>2.7488935999999999E-2</c:v>
                </c:pt>
                <c:pt idx="254">
                  <c:v>3.2375857000000001E-2</c:v>
                </c:pt>
                <c:pt idx="255">
                  <c:v>4.3066E-2</c:v>
                </c:pt>
                <c:pt idx="256">
                  <c:v>3.0848694999999999E-2</c:v>
                </c:pt>
                <c:pt idx="257">
                  <c:v>-2.8405234000000001E-2</c:v>
                </c:pt>
                <c:pt idx="258">
                  <c:v>-1.038471E-2</c:v>
                </c:pt>
                <c:pt idx="259">
                  <c:v>6.4140849999999999E-3</c:v>
                </c:pt>
                <c:pt idx="260">
                  <c:v>1.2217305E-3</c:v>
                </c:pt>
                <c:pt idx="261">
                  <c:v>-4.7952920000000003E-2</c:v>
                </c:pt>
                <c:pt idx="262">
                  <c:v>-5.9864792999999999E-2</c:v>
                </c:pt>
                <c:pt idx="263">
                  <c:v>-4.0622539999999999E-2</c:v>
                </c:pt>
                <c:pt idx="264">
                  <c:v>-4.6425760000000003E-2</c:v>
                </c:pt>
                <c:pt idx="265">
                  <c:v>-4.7952920000000003E-2</c:v>
                </c:pt>
                <c:pt idx="266">
                  <c:v>-5.0396383000000003E-2</c:v>
                </c:pt>
                <c:pt idx="267">
                  <c:v>-4.8258352999999997E-2</c:v>
                </c:pt>
                <c:pt idx="268">
                  <c:v>-3.4513887E-2</c:v>
                </c:pt>
                <c:pt idx="269">
                  <c:v>-4.2149699999999998E-2</c:v>
                </c:pt>
                <c:pt idx="270">
                  <c:v>-4.9480084000000001E-2</c:v>
                </c:pt>
                <c:pt idx="271">
                  <c:v>-5.4977869999999998E-2</c:v>
                </c:pt>
                <c:pt idx="272">
                  <c:v>-4.6425760000000003E-2</c:v>
                </c:pt>
                <c:pt idx="273">
                  <c:v>-3.4513887E-2</c:v>
                </c:pt>
                <c:pt idx="274">
                  <c:v>-3.4513887E-2</c:v>
                </c:pt>
                <c:pt idx="275">
                  <c:v>-4.7342059999999998E-2</c:v>
                </c:pt>
                <c:pt idx="276">
                  <c:v>-2.4434610000000001E-3</c:v>
                </c:pt>
                <c:pt idx="277">
                  <c:v>-0.73761975999999996</c:v>
                </c:pt>
                <c:pt idx="278">
                  <c:v>2.90161E-2</c:v>
                </c:pt>
                <c:pt idx="279">
                  <c:v>-1.0283916</c:v>
                </c:pt>
                <c:pt idx="280">
                  <c:v>3.634648E-2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Sheet1!$I$1</c:f>
              <c:strCache>
                <c:ptCount val="1"/>
                <c:pt idx="0">
                  <c:v>Acce</c:v>
                </c:pt>
              </c:strCache>
            </c:strRef>
          </c:tx>
          <c:spPr>
            <a:ln w="1905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Sheet1!$I$2:$I$282</c:f>
              <c:numCache>
                <c:formatCode>General</c:formatCode>
                <c:ptCount val="281"/>
                <c:pt idx="0">
                  <c:v>1.4999285277642442</c:v>
                </c:pt>
                <c:pt idx="1">
                  <c:v>0.83415764618609578</c:v>
                </c:pt>
                <c:pt idx="2">
                  <c:v>1.6447000737768787</c:v>
                </c:pt>
                <c:pt idx="3">
                  <c:v>1.2864808723639882</c:v>
                </c:pt>
                <c:pt idx="4">
                  <c:v>0.79602292314581646</c:v>
                </c:pt>
                <c:pt idx="5">
                  <c:v>1.874087334017114</c:v>
                </c:pt>
                <c:pt idx="6">
                  <c:v>0.95123817934315635</c:v>
                </c:pt>
                <c:pt idx="7">
                  <c:v>0.99276055997609158</c:v>
                </c:pt>
                <c:pt idx="8">
                  <c:v>0.82559271689027192</c:v>
                </c:pt>
                <c:pt idx="9">
                  <c:v>1.8572199052436122</c:v>
                </c:pt>
                <c:pt idx="10">
                  <c:v>1.4620475580553594</c:v>
                </c:pt>
                <c:pt idx="11">
                  <c:v>1.0552915300335242</c:v>
                </c:pt>
                <c:pt idx="12">
                  <c:v>0.30855679342119163</c:v>
                </c:pt>
                <c:pt idx="13">
                  <c:v>0.93768650416382993</c:v>
                </c:pt>
                <c:pt idx="14">
                  <c:v>0.8886811956289119</c:v>
                </c:pt>
                <c:pt idx="15">
                  <c:v>1.4320395985737506</c:v>
                </c:pt>
                <c:pt idx="16">
                  <c:v>0.96383278377456449</c:v>
                </c:pt>
                <c:pt idx="17">
                  <c:v>0.96336231939296546</c:v>
                </c:pt>
                <c:pt idx="18">
                  <c:v>0.97498609606464981</c:v>
                </c:pt>
                <c:pt idx="19">
                  <c:v>1.2985940645855472</c:v>
                </c:pt>
                <c:pt idx="20">
                  <c:v>1.002638092730008</c:v>
                </c:pt>
                <c:pt idx="21">
                  <c:v>0.73726846833908199</c:v>
                </c:pt>
                <c:pt idx="22">
                  <c:v>0.62471764814131236</c:v>
                </c:pt>
                <c:pt idx="23">
                  <c:v>0.25925549621333821</c:v>
                </c:pt>
                <c:pt idx="24">
                  <c:v>0.64845116564873639</c:v>
                </c:pt>
                <c:pt idx="25">
                  <c:v>0.92920973748564084</c:v>
                </c:pt>
                <c:pt idx="26">
                  <c:v>0.91538094118776292</c:v>
                </c:pt>
                <c:pt idx="27">
                  <c:v>1.0427640033948227</c:v>
                </c:pt>
                <c:pt idx="28">
                  <c:v>1.3553594509323368</c:v>
                </c:pt>
                <c:pt idx="29">
                  <c:v>1.3610272065294495</c:v>
                </c:pt>
                <c:pt idx="30">
                  <c:v>0.58955630441534868</c:v>
                </c:pt>
                <c:pt idx="31">
                  <c:v>0.99773354437043127</c:v>
                </c:pt>
                <c:pt idx="32">
                  <c:v>0.85232079532551508</c:v>
                </c:pt>
                <c:pt idx="33">
                  <c:v>0.92533140603891573</c:v>
                </c:pt>
                <c:pt idx="34">
                  <c:v>0.82150084492350273</c:v>
                </c:pt>
                <c:pt idx="35">
                  <c:v>0.76033894775240218</c:v>
                </c:pt>
                <c:pt idx="36">
                  <c:v>0.81602968272357679</c:v>
                </c:pt>
                <c:pt idx="37">
                  <c:v>1.1943561870753856</c:v>
                </c:pt>
                <c:pt idx="38">
                  <c:v>1.3805903275296698</c:v>
                </c:pt>
                <c:pt idx="39">
                  <c:v>1.5992376315727399</c:v>
                </c:pt>
                <c:pt idx="40">
                  <c:v>0.76457823840896599</c:v>
                </c:pt>
                <c:pt idx="41">
                  <c:v>1.0271601288561454</c:v>
                </c:pt>
                <c:pt idx="42">
                  <c:v>1.3802460912124377</c:v>
                </c:pt>
                <c:pt idx="43">
                  <c:v>1.2502972506253798</c:v>
                </c:pt>
                <c:pt idx="44">
                  <c:v>0.69014326999527997</c:v>
                </c:pt>
                <c:pt idx="45">
                  <c:v>1.2228221976069518</c:v>
                </c:pt>
                <c:pt idx="46">
                  <c:v>1.8120644872669833</c:v>
                </c:pt>
                <c:pt idx="47">
                  <c:v>0.71821957778315992</c:v>
                </c:pt>
                <c:pt idx="48">
                  <c:v>0.95526871133044455</c:v>
                </c:pt>
                <c:pt idx="49">
                  <c:v>2.6126518501861224</c:v>
                </c:pt>
                <c:pt idx="50">
                  <c:v>0.59881934925395697</c:v>
                </c:pt>
                <c:pt idx="51">
                  <c:v>0.43804295734759274</c:v>
                </c:pt>
                <c:pt idx="52">
                  <c:v>0.52945483812282201</c:v>
                </c:pt>
                <c:pt idx="53">
                  <c:v>1.1783808996653704</c:v>
                </c:pt>
                <c:pt idx="54">
                  <c:v>0.65499381624233344</c:v>
                </c:pt>
                <c:pt idx="55">
                  <c:v>0.62087829022181817</c:v>
                </c:pt>
                <c:pt idx="56">
                  <c:v>0.94663978465498466</c:v>
                </c:pt>
                <c:pt idx="57">
                  <c:v>0.80923409546956981</c:v>
                </c:pt>
                <c:pt idx="58">
                  <c:v>1.7272169070626318</c:v>
                </c:pt>
                <c:pt idx="59">
                  <c:v>2.1232013240669896</c:v>
                </c:pt>
                <c:pt idx="60">
                  <c:v>0.66911211854104646</c:v>
                </c:pt>
                <c:pt idx="61">
                  <c:v>1.7814462416978201</c:v>
                </c:pt>
                <c:pt idx="62">
                  <c:v>1.3980658178748346</c:v>
                </c:pt>
                <c:pt idx="63">
                  <c:v>0.16811621667055801</c:v>
                </c:pt>
                <c:pt idx="64">
                  <c:v>1.4906092573234988</c:v>
                </c:pt>
                <c:pt idx="65">
                  <c:v>0.44899369309283521</c:v>
                </c:pt>
                <c:pt idx="66">
                  <c:v>1.0354386022713526</c:v>
                </c:pt>
                <c:pt idx="67">
                  <c:v>0.67997796709954272</c:v>
                </c:pt>
                <c:pt idx="68">
                  <c:v>0.87747651234186308</c:v>
                </c:pt>
                <c:pt idx="69">
                  <c:v>1.1385711003956496</c:v>
                </c:pt>
                <c:pt idx="70">
                  <c:v>2.209658061523597</c:v>
                </c:pt>
                <c:pt idx="71">
                  <c:v>0.9566480669133155</c:v>
                </c:pt>
                <c:pt idx="72">
                  <c:v>0.83454807407955744</c:v>
                </c:pt>
                <c:pt idx="73">
                  <c:v>1.1453129888223945</c:v>
                </c:pt>
                <c:pt idx="74">
                  <c:v>0.70243188135732715</c:v>
                </c:pt>
                <c:pt idx="75">
                  <c:v>0.36680870609901045</c:v>
                </c:pt>
                <c:pt idx="76">
                  <c:v>0.81020274394264102</c:v>
                </c:pt>
                <c:pt idx="77">
                  <c:v>0.31998345669041472</c:v>
                </c:pt>
                <c:pt idx="78">
                  <c:v>1.0952720657070458</c:v>
                </c:pt>
                <c:pt idx="79">
                  <c:v>0.66173007789481486</c:v>
                </c:pt>
                <c:pt idx="80">
                  <c:v>1.1384775769331625</c:v>
                </c:pt>
                <c:pt idx="81">
                  <c:v>0.29801446889834654</c:v>
                </c:pt>
                <c:pt idx="82">
                  <c:v>1.298671393515892</c:v>
                </c:pt>
                <c:pt idx="83">
                  <c:v>0.596215642164584</c:v>
                </c:pt>
                <c:pt idx="84">
                  <c:v>1.2563052564552506</c:v>
                </c:pt>
                <c:pt idx="85">
                  <c:v>0.71852763239738238</c:v>
                </c:pt>
                <c:pt idx="86">
                  <c:v>1.0984594922477504</c:v>
                </c:pt>
                <c:pt idx="87">
                  <c:v>0.88750919708691656</c:v>
                </c:pt>
                <c:pt idx="88">
                  <c:v>1.3802556439806186</c:v>
                </c:pt>
                <c:pt idx="89">
                  <c:v>0.73989569826041701</c:v>
                </c:pt>
                <c:pt idx="90">
                  <c:v>1.1865712956013992</c:v>
                </c:pt>
                <c:pt idx="91">
                  <c:v>0.74739385135821534</c:v>
                </c:pt>
                <c:pt idx="92">
                  <c:v>0.98603689566631136</c:v>
                </c:pt>
                <c:pt idx="93">
                  <c:v>1.43396951661968</c:v>
                </c:pt>
                <c:pt idx="94">
                  <c:v>1.10629089277296</c:v>
                </c:pt>
                <c:pt idx="95">
                  <c:v>0.79421599220050043</c:v>
                </c:pt>
                <c:pt idx="96">
                  <c:v>0.95975607520415285</c:v>
                </c:pt>
                <c:pt idx="97">
                  <c:v>0.86750543539285108</c:v>
                </c:pt>
                <c:pt idx="98">
                  <c:v>0.96003964204789949</c:v>
                </c:pt>
                <c:pt idx="99">
                  <c:v>0.77557906567074575</c:v>
                </c:pt>
                <c:pt idx="100">
                  <c:v>0.77719665483777223</c:v>
                </c:pt>
                <c:pt idx="101">
                  <c:v>0.53332903292797629</c:v>
                </c:pt>
                <c:pt idx="102">
                  <c:v>0.86503004843827558</c:v>
                </c:pt>
                <c:pt idx="103">
                  <c:v>0.49718549198242323</c:v>
                </c:pt>
                <c:pt idx="104">
                  <c:v>1.323610276134352</c:v>
                </c:pt>
                <c:pt idx="105">
                  <c:v>0.74007551043120445</c:v>
                </c:pt>
                <c:pt idx="106">
                  <c:v>0.85499768782708352</c:v>
                </c:pt>
                <c:pt idx="107">
                  <c:v>0.68658755736518373</c:v>
                </c:pt>
                <c:pt idx="108">
                  <c:v>0.89144586761883349</c:v>
                </c:pt>
                <c:pt idx="109">
                  <c:v>0.31919463519583202</c:v>
                </c:pt>
                <c:pt idx="110">
                  <c:v>0.64732941783360987</c:v>
                </c:pt>
                <c:pt idx="111">
                  <c:v>1.1221568194417626</c:v>
                </c:pt>
                <c:pt idx="112">
                  <c:v>0.40811602860562379</c:v>
                </c:pt>
                <c:pt idx="113">
                  <c:v>0.31526064312969071</c:v>
                </c:pt>
                <c:pt idx="114">
                  <c:v>0.42870005870170719</c:v>
                </c:pt>
                <c:pt idx="115">
                  <c:v>0.92890859377139068</c:v>
                </c:pt>
                <c:pt idx="116">
                  <c:v>0.21497118081096034</c:v>
                </c:pt>
                <c:pt idx="117">
                  <c:v>1.0654020228712324</c:v>
                </c:pt>
                <c:pt idx="118">
                  <c:v>1.1171134298996857</c:v>
                </c:pt>
                <c:pt idx="119">
                  <c:v>0.80725338324708862</c:v>
                </c:pt>
                <c:pt idx="120">
                  <c:v>1.4091070293453871</c:v>
                </c:pt>
                <c:pt idx="121">
                  <c:v>0.96624853468173999</c:v>
                </c:pt>
                <c:pt idx="122">
                  <c:v>0.50356590617008934</c:v>
                </c:pt>
                <c:pt idx="123">
                  <c:v>0.98417741945936743</c:v>
                </c:pt>
                <c:pt idx="124">
                  <c:v>0.41900033414811877</c:v>
                </c:pt>
                <c:pt idx="125">
                  <c:v>1.1713050558151337</c:v>
                </c:pt>
                <c:pt idx="126">
                  <c:v>1.3741620146048725</c:v>
                </c:pt>
                <c:pt idx="127">
                  <c:v>1.1020674307523763</c:v>
                </c:pt>
                <c:pt idx="128">
                  <c:v>0.47368226285818799</c:v>
                </c:pt>
                <c:pt idx="129">
                  <c:v>0.55345834940045935</c:v>
                </c:pt>
                <c:pt idx="130">
                  <c:v>0.56447727116262758</c:v>
                </c:pt>
                <c:pt idx="131">
                  <c:v>0.5453926423540475</c:v>
                </c:pt>
                <c:pt idx="132">
                  <c:v>1.4194911771516019</c:v>
                </c:pt>
                <c:pt idx="133">
                  <c:v>1.1207411638221236</c:v>
                </c:pt>
                <c:pt idx="134">
                  <c:v>0.74822001734710009</c:v>
                </c:pt>
                <c:pt idx="135">
                  <c:v>1.7305479984062477</c:v>
                </c:pt>
                <c:pt idx="136">
                  <c:v>0.59797605598130166</c:v>
                </c:pt>
                <c:pt idx="137">
                  <c:v>1.3122569872153862</c:v>
                </c:pt>
                <c:pt idx="138">
                  <c:v>1.1699738313648318</c:v>
                </c:pt>
                <c:pt idx="139">
                  <c:v>1.2233610202789287</c:v>
                </c:pt>
                <c:pt idx="140">
                  <c:v>0.71931004936689924</c:v>
                </c:pt>
                <c:pt idx="141">
                  <c:v>0.55548459749096124</c:v>
                </c:pt>
                <c:pt idx="142">
                  <c:v>1.1317646905262317</c:v>
                </c:pt>
                <c:pt idx="143">
                  <c:v>1.1114435558415414</c:v>
                </c:pt>
                <c:pt idx="144">
                  <c:v>0.47021401013592368</c:v>
                </c:pt>
                <c:pt idx="145">
                  <c:v>1.9421651091057388</c:v>
                </c:pt>
                <c:pt idx="146">
                  <c:v>0.51262600325663921</c:v>
                </c:pt>
                <c:pt idx="147">
                  <c:v>0.9948940457339176</c:v>
                </c:pt>
                <c:pt idx="148">
                  <c:v>0.76396974653749472</c:v>
                </c:pt>
                <c:pt idx="149">
                  <c:v>0.35108480285868954</c:v>
                </c:pt>
                <c:pt idx="150">
                  <c:v>2.0399525338411508</c:v>
                </c:pt>
                <c:pt idx="151">
                  <c:v>1.2753981763362228</c:v>
                </c:pt>
                <c:pt idx="152">
                  <c:v>1.236085386022644</c:v>
                </c:pt>
                <c:pt idx="153">
                  <c:v>0.63023861458868469</c:v>
                </c:pt>
                <c:pt idx="154">
                  <c:v>1.3448700323650962</c:v>
                </c:pt>
                <c:pt idx="155">
                  <c:v>1.435957328647161</c:v>
                </c:pt>
                <c:pt idx="156">
                  <c:v>1.2879453718889102</c:v>
                </c:pt>
                <c:pt idx="157">
                  <c:v>0.28943996114187448</c:v>
                </c:pt>
                <c:pt idx="158">
                  <c:v>1.0999582862976556</c:v>
                </c:pt>
                <c:pt idx="159">
                  <c:v>1.0303283685960434</c:v>
                </c:pt>
                <c:pt idx="160">
                  <c:v>1.4654452714736785</c:v>
                </c:pt>
                <c:pt idx="161">
                  <c:v>0.69321612700756818</c:v>
                </c:pt>
                <c:pt idx="162">
                  <c:v>1.7127450591755577</c:v>
                </c:pt>
                <c:pt idx="163">
                  <c:v>1.4482135979411719</c:v>
                </c:pt>
                <c:pt idx="164">
                  <c:v>1.1781992790085405</c:v>
                </c:pt>
                <c:pt idx="165">
                  <c:v>1.8293164579165579</c:v>
                </c:pt>
                <c:pt idx="166">
                  <c:v>1.4185355523413394</c:v>
                </c:pt>
                <c:pt idx="167">
                  <c:v>0.16601104464380204</c:v>
                </c:pt>
                <c:pt idx="168">
                  <c:v>1.5584955841514725</c:v>
                </c:pt>
                <c:pt idx="169">
                  <c:v>0.16373437485132539</c:v>
                </c:pt>
                <c:pt idx="170">
                  <c:v>0.61935844007890406</c:v>
                </c:pt>
                <c:pt idx="171">
                  <c:v>0.7932038877099491</c:v>
                </c:pt>
                <c:pt idx="172">
                  <c:v>2.6285333633739523</c:v>
                </c:pt>
                <c:pt idx="173">
                  <c:v>1.1881600397495249</c:v>
                </c:pt>
                <c:pt idx="174">
                  <c:v>1.4258675402852241</c:v>
                </c:pt>
                <c:pt idx="175">
                  <c:v>0.73035766071284547</c:v>
                </c:pt>
                <c:pt idx="176">
                  <c:v>0.85513758226324976</c:v>
                </c:pt>
                <c:pt idx="177">
                  <c:v>0.51845329177384114</c:v>
                </c:pt>
                <c:pt idx="178">
                  <c:v>0.28045356613004413</c:v>
                </c:pt>
                <c:pt idx="179">
                  <c:v>1.1128388470507808</c:v>
                </c:pt>
                <c:pt idx="180">
                  <c:v>1.7716377656407407</c:v>
                </c:pt>
                <c:pt idx="181">
                  <c:v>0.5671947206129575</c:v>
                </c:pt>
                <c:pt idx="182">
                  <c:v>1.2160442614969746</c:v>
                </c:pt>
                <c:pt idx="183">
                  <c:v>0.610442799178051</c:v>
                </c:pt>
                <c:pt idx="184">
                  <c:v>1.6689739740082452</c:v>
                </c:pt>
                <c:pt idx="185">
                  <c:v>1.6194853866200276</c:v>
                </c:pt>
                <c:pt idx="186">
                  <c:v>1.3873157493920436</c:v>
                </c:pt>
                <c:pt idx="187">
                  <c:v>1.7838807221784754</c:v>
                </c:pt>
                <c:pt idx="188">
                  <c:v>1.4506129802740944</c:v>
                </c:pt>
                <c:pt idx="189">
                  <c:v>1.4394886174048507</c:v>
                </c:pt>
                <c:pt idx="190">
                  <c:v>1.4989314131153832</c:v>
                </c:pt>
                <c:pt idx="191">
                  <c:v>1.1442720523148193</c:v>
                </c:pt>
                <c:pt idx="192">
                  <c:v>1.4211035901502007</c:v>
                </c:pt>
                <c:pt idx="193">
                  <c:v>1.1737415405822946</c:v>
                </c:pt>
                <c:pt idx="194">
                  <c:v>0.87959166348301643</c:v>
                </c:pt>
                <c:pt idx="195">
                  <c:v>0.62444040404228562</c:v>
                </c:pt>
                <c:pt idx="196">
                  <c:v>0.15085915386083487</c:v>
                </c:pt>
                <c:pt idx="197">
                  <c:v>1.7096345081518685</c:v>
                </c:pt>
                <c:pt idx="198">
                  <c:v>0.9387524481876649</c:v>
                </c:pt>
                <c:pt idx="199">
                  <c:v>1.3692919587911887</c:v>
                </c:pt>
                <c:pt idx="200">
                  <c:v>1.2115429573486787</c:v>
                </c:pt>
                <c:pt idx="201">
                  <c:v>1.4112094549068452</c:v>
                </c:pt>
                <c:pt idx="202">
                  <c:v>0.7556545942981121</c:v>
                </c:pt>
                <c:pt idx="203">
                  <c:v>0.45743411600886308</c:v>
                </c:pt>
                <c:pt idx="204">
                  <c:v>0.22086102978375169</c:v>
                </c:pt>
                <c:pt idx="205">
                  <c:v>0.62565085370176554</c:v>
                </c:pt>
                <c:pt idx="206">
                  <c:v>2.0639783156653375</c:v>
                </c:pt>
                <c:pt idx="207">
                  <c:v>1.2160711901183834</c:v>
                </c:pt>
                <c:pt idx="208">
                  <c:v>1.3136758500306547</c:v>
                </c:pt>
                <c:pt idx="209">
                  <c:v>1.4387663595772726</c:v>
                </c:pt>
                <c:pt idx="210">
                  <c:v>1.044075619346575</c:v>
                </c:pt>
                <c:pt idx="211">
                  <c:v>0.56486663494136458</c:v>
                </c:pt>
                <c:pt idx="212">
                  <c:v>2.805694966373546</c:v>
                </c:pt>
                <c:pt idx="213">
                  <c:v>1.2614032273710403</c:v>
                </c:pt>
                <c:pt idx="214">
                  <c:v>0.77701129301454819</c:v>
                </c:pt>
                <c:pt idx="215">
                  <c:v>0.7140284275456682</c:v>
                </c:pt>
                <c:pt idx="216">
                  <c:v>1.3153582040717133</c:v>
                </c:pt>
                <c:pt idx="217">
                  <c:v>1.1259379797339646</c:v>
                </c:pt>
                <c:pt idx="218">
                  <c:v>1.1340489018421605</c:v>
                </c:pt>
                <c:pt idx="219">
                  <c:v>1.2609592930994289</c:v>
                </c:pt>
                <c:pt idx="220">
                  <c:v>0.88792570302555862</c:v>
                </c:pt>
                <c:pt idx="221">
                  <c:v>2.0175181384134211</c:v>
                </c:pt>
                <c:pt idx="222">
                  <c:v>1.7453218171930986</c:v>
                </c:pt>
                <c:pt idx="223">
                  <c:v>3.0547620051974613</c:v>
                </c:pt>
                <c:pt idx="224">
                  <c:v>1.790658357818558</c:v>
                </c:pt>
                <c:pt idx="225">
                  <c:v>1.1994221518801096</c:v>
                </c:pt>
                <c:pt idx="226">
                  <c:v>0.83198132341947406</c:v>
                </c:pt>
                <c:pt idx="227">
                  <c:v>1.599588571536009</c:v>
                </c:pt>
                <c:pt idx="228">
                  <c:v>1.3012572511206668</c:v>
                </c:pt>
                <c:pt idx="229">
                  <c:v>0.86878972832369816</c:v>
                </c:pt>
                <c:pt idx="230">
                  <c:v>1.0414353419228604</c:v>
                </c:pt>
                <c:pt idx="231">
                  <c:v>1.4984334851534364</c:v>
                </c:pt>
                <c:pt idx="232">
                  <c:v>1.4129222329418627</c:v>
                </c:pt>
                <c:pt idx="233">
                  <c:v>1.2938247451629685</c:v>
                </c:pt>
                <c:pt idx="234">
                  <c:v>1.0568634986838248</c:v>
                </c:pt>
                <c:pt idx="235">
                  <c:v>3.0756237062212683</c:v>
                </c:pt>
                <c:pt idx="236">
                  <c:v>1.9436677421660535</c:v>
                </c:pt>
                <c:pt idx="237">
                  <c:v>1.1168736804692478</c:v>
                </c:pt>
                <c:pt idx="238">
                  <c:v>2.087946299365981</c:v>
                </c:pt>
                <c:pt idx="239">
                  <c:v>1.1161764655816107</c:v>
                </c:pt>
                <c:pt idx="240">
                  <c:v>0.67936493400987663</c:v>
                </c:pt>
                <c:pt idx="241">
                  <c:v>1.0741323175219015</c:v>
                </c:pt>
                <c:pt idx="242">
                  <c:v>1.2539010117846361</c:v>
                </c:pt>
                <c:pt idx="243">
                  <c:v>0.85318760914420866</c:v>
                </c:pt>
                <c:pt idx="244">
                  <c:v>0.93366139742048937</c:v>
                </c:pt>
                <c:pt idx="245">
                  <c:v>0.25611533132695985</c:v>
                </c:pt>
                <c:pt idx="246">
                  <c:v>1.307394974751579</c:v>
                </c:pt>
                <c:pt idx="247">
                  <c:v>0.34344515946784943</c:v>
                </c:pt>
                <c:pt idx="248">
                  <c:v>0.81151750984554638</c:v>
                </c:pt>
                <c:pt idx="249">
                  <c:v>1.64728997502867</c:v>
                </c:pt>
                <c:pt idx="250">
                  <c:v>0.97913506456017096</c:v>
                </c:pt>
                <c:pt idx="251">
                  <c:v>0.55672345373278598</c:v>
                </c:pt>
                <c:pt idx="252">
                  <c:v>1.3517984260695377</c:v>
                </c:pt>
                <c:pt idx="253">
                  <c:v>0.99938550177657293</c:v>
                </c:pt>
                <c:pt idx="254">
                  <c:v>1.4089835999925089</c:v>
                </c:pt>
                <c:pt idx="255">
                  <c:v>1.5213754472551535</c:v>
                </c:pt>
                <c:pt idx="256">
                  <c:v>1.3270627673347859</c:v>
                </c:pt>
                <c:pt idx="257">
                  <c:v>2.4146840528072477</c:v>
                </c:pt>
                <c:pt idx="258">
                  <c:v>1.4464909072964858</c:v>
                </c:pt>
                <c:pt idx="259">
                  <c:v>0.57142177225054991</c:v>
                </c:pt>
                <c:pt idx="260">
                  <c:v>0.65814219572488919</c:v>
                </c:pt>
                <c:pt idx="261">
                  <c:v>1.647242666131846</c:v>
                </c:pt>
                <c:pt idx="262">
                  <c:v>1.2015406104148647</c:v>
                </c:pt>
                <c:pt idx="263">
                  <c:v>1.1213929950379606</c:v>
                </c:pt>
                <c:pt idx="264">
                  <c:v>0.82081710386459417</c:v>
                </c:pt>
                <c:pt idx="265">
                  <c:v>0.35397537085254815</c:v>
                </c:pt>
                <c:pt idx="266">
                  <c:v>1.3267045826402102</c:v>
                </c:pt>
                <c:pt idx="267">
                  <c:v>0.51597427037386767</c:v>
                </c:pt>
                <c:pt idx="268">
                  <c:v>1.2041862191406352</c:v>
                </c:pt>
                <c:pt idx="269">
                  <c:v>1.1531946304871177</c:v>
                </c:pt>
                <c:pt idx="270">
                  <c:v>0.64950934756749124</c:v>
                </c:pt>
                <c:pt idx="271">
                  <c:v>2.522113946757178</c:v>
                </c:pt>
                <c:pt idx="272">
                  <c:v>2.278593970472452</c:v>
                </c:pt>
                <c:pt idx="273">
                  <c:v>2.592815989808074</c:v>
                </c:pt>
                <c:pt idx="274">
                  <c:v>2.3228622016379252</c:v>
                </c:pt>
                <c:pt idx="275">
                  <c:v>0.47896711594850849</c:v>
                </c:pt>
                <c:pt idx="276">
                  <c:v>1.9621808205831748</c:v>
                </c:pt>
                <c:pt idx="277">
                  <c:v>3.1552232083634748</c:v>
                </c:pt>
                <c:pt idx="278">
                  <c:v>0.35677323079688</c:v>
                </c:pt>
                <c:pt idx="279">
                  <c:v>2.1326944997139066</c:v>
                </c:pt>
                <c:pt idx="280">
                  <c:v>1.1529501829300861</c:v>
                </c:pt>
              </c:numCache>
            </c:numRef>
          </c:val>
          <c:smooth val="0"/>
        </c:ser>
        <c:ser>
          <c:idx val="7"/>
          <c:order val="8"/>
          <c:tx>
            <c:strRef>
              <c:f>Sheet1!$J$1</c:f>
              <c:strCache>
                <c:ptCount val="1"/>
                <c:pt idx="0">
                  <c:v>Gyro</c:v>
                </c:pt>
              </c:strCache>
            </c:strRef>
          </c:tx>
          <c:spPr>
            <a:ln w="190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Sheet1!$J$2:$J$282</c:f>
              <c:numCache>
                <c:formatCode>General</c:formatCode>
                <c:ptCount val="281"/>
                <c:pt idx="0">
                  <c:v>6.0786462555792356E-2</c:v>
                </c:pt>
                <c:pt idx="1">
                  <c:v>7.6142217996252759E-2</c:v>
                </c:pt>
                <c:pt idx="2">
                  <c:v>6.1759352699413975E-2</c:v>
                </c:pt>
                <c:pt idx="3">
                  <c:v>6.1774455014287653E-2</c:v>
                </c:pt>
                <c:pt idx="4">
                  <c:v>4.7449329503485384E-2</c:v>
                </c:pt>
                <c:pt idx="5">
                  <c:v>3.5871107467067023E-2</c:v>
                </c:pt>
                <c:pt idx="6">
                  <c:v>4.4661101389470666E-2</c:v>
                </c:pt>
                <c:pt idx="7">
                  <c:v>5.2388596085243225E-2</c:v>
                </c:pt>
                <c:pt idx="8">
                  <c:v>3.8645374926581058E-2</c:v>
                </c:pt>
                <c:pt idx="9">
                  <c:v>4.0604161504640135E-2</c:v>
                </c:pt>
                <c:pt idx="10">
                  <c:v>5.8009686605856065E-2</c:v>
                </c:pt>
                <c:pt idx="11">
                  <c:v>7.0010727839596845E-2</c:v>
                </c:pt>
                <c:pt idx="12">
                  <c:v>8.388950398560889E-2</c:v>
                </c:pt>
                <c:pt idx="13">
                  <c:v>9.5760313192582519E-2</c:v>
                </c:pt>
                <c:pt idx="14">
                  <c:v>0.10582480355501059</c:v>
                </c:pt>
                <c:pt idx="15">
                  <c:v>9.7580827342587967E-2</c:v>
                </c:pt>
                <c:pt idx="16">
                  <c:v>0.14767975427802019</c:v>
                </c:pt>
                <c:pt idx="17">
                  <c:v>9.8064325980470518E-2</c:v>
                </c:pt>
                <c:pt idx="18">
                  <c:v>0.101597560684119</c:v>
                </c:pt>
                <c:pt idx="19">
                  <c:v>9.6486741554435859E-2</c:v>
                </c:pt>
                <c:pt idx="20">
                  <c:v>6.7018633055739921E-2</c:v>
                </c:pt>
                <c:pt idx="21">
                  <c:v>9.1003034048476095E-2</c:v>
                </c:pt>
                <c:pt idx="22">
                  <c:v>8.2371161112083757E-2</c:v>
                </c:pt>
                <c:pt idx="23">
                  <c:v>8.5692768632112989E-2</c:v>
                </c:pt>
                <c:pt idx="24">
                  <c:v>0.10932823780113672</c:v>
                </c:pt>
                <c:pt idx="25">
                  <c:v>8.682080475546082E-2</c:v>
                </c:pt>
                <c:pt idx="26">
                  <c:v>8.82303861204531E-2</c:v>
                </c:pt>
                <c:pt idx="27">
                  <c:v>6.5957892068462157E-2</c:v>
                </c:pt>
                <c:pt idx="28">
                  <c:v>3.8992634490363234E-2</c:v>
                </c:pt>
                <c:pt idx="29">
                  <c:v>3.3803816301853508E-2</c:v>
                </c:pt>
                <c:pt idx="30">
                  <c:v>4.0361046169205418E-2</c:v>
                </c:pt>
                <c:pt idx="31">
                  <c:v>6.646230511047771E-2</c:v>
                </c:pt>
                <c:pt idx="32">
                  <c:v>8.2552169421264185E-2</c:v>
                </c:pt>
                <c:pt idx="33">
                  <c:v>6.5717005841005038E-2</c:v>
                </c:pt>
                <c:pt idx="34">
                  <c:v>5.3393955059303833E-2</c:v>
                </c:pt>
                <c:pt idx="35">
                  <c:v>6.7891979155048146E-2</c:v>
                </c:pt>
                <c:pt idx="36">
                  <c:v>5.0046235206363685E-2</c:v>
                </c:pt>
                <c:pt idx="37">
                  <c:v>4.3716361648639436E-2</c:v>
                </c:pt>
                <c:pt idx="38">
                  <c:v>5.9837514814777025E-2</c:v>
                </c:pt>
                <c:pt idx="39">
                  <c:v>6.7137536454305632E-2</c:v>
                </c:pt>
                <c:pt idx="40">
                  <c:v>6.2076504389347996E-2</c:v>
                </c:pt>
                <c:pt idx="41">
                  <c:v>5.0144929250453038E-2</c:v>
                </c:pt>
                <c:pt idx="42">
                  <c:v>5.4835150756566385E-2</c:v>
                </c:pt>
                <c:pt idx="43">
                  <c:v>5.0805666009668217E-2</c:v>
                </c:pt>
                <c:pt idx="44">
                  <c:v>6.7959273610481846E-2</c:v>
                </c:pt>
                <c:pt idx="45">
                  <c:v>4.2849920648669312E-2</c:v>
                </c:pt>
                <c:pt idx="46">
                  <c:v>5.1549389290165559E-2</c:v>
                </c:pt>
                <c:pt idx="47">
                  <c:v>5.7427831097802792E-2</c:v>
                </c:pt>
                <c:pt idx="48">
                  <c:v>3.0388628275065558E-2</c:v>
                </c:pt>
                <c:pt idx="49">
                  <c:v>2.5670880493033819E-2</c:v>
                </c:pt>
                <c:pt idx="50">
                  <c:v>5.8732873749001192E-2</c:v>
                </c:pt>
                <c:pt idx="51">
                  <c:v>4.1704695968983338E-2</c:v>
                </c:pt>
                <c:pt idx="52">
                  <c:v>4.762888457239213E-2</c:v>
                </c:pt>
                <c:pt idx="53">
                  <c:v>7.5105378380630874E-2</c:v>
                </c:pt>
                <c:pt idx="54">
                  <c:v>7.0094626502707313E-2</c:v>
                </c:pt>
                <c:pt idx="55">
                  <c:v>4.053287592143575E-2</c:v>
                </c:pt>
                <c:pt idx="56">
                  <c:v>6.359236650119611E-2</c:v>
                </c:pt>
                <c:pt idx="57">
                  <c:v>7.2417809766227872E-2</c:v>
                </c:pt>
                <c:pt idx="58">
                  <c:v>7.0667234048779573E-2</c:v>
                </c:pt>
                <c:pt idx="59">
                  <c:v>8.0976519800501787E-2</c:v>
                </c:pt>
                <c:pt idx="60">
                  <c:v>2.5418894684134045E-2</c:v>
                </c:pt>
                <c:pt idx="61">
                  <c:v>4.2407866023497519E-2</c:v>
                </c:pt>
                <c:pt idx="62">
                  <c:v>3.3803816563881484E-2</c:v>
                </c:pt>
                <c:pt idx="63">
                  <c:v>3.7415184791175553E-2</c:v>
                </c:pt>
                <c:pt idx="64">
                  <c:v>7.4223268577324683E-2</c:v>
                </c:pt>
                <c:pt idx="65">
                  <c:v>5.3879214652552063E-2</c:v>
                </c:pt>
                <c:pt idx="66">
                  <c:v>6.8352789353785179E-2</c:v>
                </c:pt>
                <c:pt idx="67">
                  <c:v>0.13404873907348364</c:v>
                </c:pt>
                <c:pt idx="68">
                  <c:v>8.3848350155260418E-2</c:v>
                </c:pt>
                <c:pt idx="69">
                  <c:v>6.039925374849954E-2</c:v>
                </c:pt>
                <c:pt idx="70">
                  <c:v>0.1019532088439518</c:v>
                </c:pt>
                <c:pt idx="71">
                  <c:v>7.8410570595394899E-2</c:v>
                </c:pt>
                <c:pt idx="72">
                  <c:v>3.903089541055977E-2</c:v>
                </c:pt>
                <c:pt idx="73">
                  <c:v>5.8042647964197197E-2</c:v>
                </c:pt>
                <c:pt idx="74">
                  <c:v>6.051729641496878E-2</c:v>
                </c:pt>
                <c:pt idx="75">
                  <c:v>3.4405599265735366E-2</c:v>
                </c:pt>
                <c:pt idx="76">
                  <c:v>4.5768035459775432E-2</c:v>
                </c:pt>
                <c:pt idx="77">
                  <c:v>8.6512954083289101E-2</c:v>
                </c:pt>
                <c:pt idx="78">
                  <c:v>7.3386505441473876E-2</c:v>
                </c:pt>
                <c:pt idx="79">
                  <c:v>9.47023384345754E-2</c:v>
                </c:pt>
                <c:pt idx="80">
                  <c:v>7.8015767428108146E-2</c:v>
                </c:pt>
                <c:pt idx="81">
                  <c:v>2.5093849708518478E-2</c:v>
                </c:pt>
                <c:pt idx="82">
                  <c:v>6.3513095233886374E-2</c:v>
                </c:pt>
                <c:pt idx="83">
                  <c:v>0.10031311667791458</c:v>
                </c:pt>
                <c:pt idx="84">
                  <c:v>6.9275998180822168E-2</c:v>
                </c:pt>
                <c:pt idx="85">
                  <c:v>3.552222035832496E-2</c:v>
                </c:pt>
                <c:pt idx="86">
                  <c:v>2.4329390016416246E-2</c:v>
                </c:pt>
                <c:pt idx="87">
                  <c:v>1.820593603555706E-2</c:v>
                </c:pt>
                <c:pt idx="88">
                  <c:v>4.7984038700430026E-2</c:v>
                </c:pt>
                <c:pt idx="89">
                  <c:v>9.1558998260428348E-2</c:v>
                </c:pt>
                <c:pt idx="90">
                  <c:v>4.6688249841658855E-2</c:v>
                </c:pt>
                <c:pt idx="91">
                  <c:v>6.776819789454995E-2</c:v>
                </c:pt>
                <c:pt idx="92">
                  <c:v>4.052942500705637E-2</c:v>
                </c:pt>
                <c:pt idx="93">
                  <c:v>4.1145073910250712E-2</c:v>
                </c:pt>
                <c:pt idx="94">
                  <c:v>3.4138841858686798E-2</c:v>
                </c:pt>
                <c:pt idx="95">
                  <c:v>7.6131186998678477E-2</c:v>
                </c:pt>
                <c:pt idx="96">
                  <c:v>7.8396290848393543E-2</c:v>
                </c:pt>
                <c:pt idx="97">
                  <c:v>9.3422947787133948E-2</c:v>
                </c:pt>
                <c:pt idx="98">
                  <c:v>8.6495156748868318E-2</c:v>
                </c:pt>
                <c:pt idx="99">
                  <c:v>5.9183037164754572E-2</c:v>
                </c:pt>
                <c:pt idx="100">
                  <c:v>9.776897831666069E-2</c:v>
                </c:pt>
                <c:pt idx="101">
                  <c:v>0.11070742254304222</c:v>
                </c:pt>
                <c:pt idx="102">
                  <c:v>7.1873425341729719E-2</c:v>
                </c:pt>
                <c:pt idx="103">
                  <c:v>9.7747507967041874E-2</c:v>
                </c:pt>
                <c:pt idx="104">
                  <c:v>7.704291893798669E-2</c:v>
                </c:pt>
                <c:pt idx="105">
                  <c:v>8.4273945573651088E-2</c:v>
                </c:pt>
                <c:pt idx="106">
                  <c:v>8.2277106575211506E-2</c:v>
                </c:pt>
                <c:pt idx="107">
                  <c:v>0.10434581614084976</c:v>
                </c:pt>
                <c:pt idx="108">
                  <c:v>0.10301187875737772</c:v>
                </c:pt>
                <c:pt idx="109">
                  <c:v>9.5389890444808154E-2</c:v>
                </c:pt>
                <c:pt idx="110">
                  <c:v>8.8982122363511787E-2</c:v>
                </c:pt>
                <c:pt idx="111">
                  <c:v>8.9687519203141039E-2</c:v>
                </c:pt>
                <c:pt idx="112">
                  <c:v>9.2121742936058806E-2</c:v>
                </c:pt>
                <c:pt idx="113">
                  <c:v>0.10589177716079291</c:v>
                </c:pt>
                <c:pt idx="114">
                  <c:v>9.936141725789556E-2</c:v>
                </c:pt>
                <c:pt idx="115">
                  <c:v>8.7465793295896807E-2</c:v>
                </c:pt>
                <c:pt idx="116">
                  <c:v>0.10153096665470891</c:v>
                </c:pt>
                <c:pt idx="117">
                  <c:v>7.642592925669596E-2</c:v>
                </c:pt>
                <c:pt idx="118">
                  <c:v>6.758279264443047E-2</c:v>
                </c:pt>
                <c:pt idx="119">
                  <c:v>4.8937891765075008E-2</c:v>
                </c:pt>
                <c:pt idx="120">
                  <c:v>4.8736366893000128E-2</c:v>
                </c:pt>
                <c:pt idx="121">
                  <c:v>7.6958110272736205E-2</c:v>
                </c:pt>
                <c:pt idx="122">
                  <c:v>5.1562056972076248E-2</c:v>
                </c:pt>
                <c:pt idx="123">
                  <c:v>7.468436559821387E-2</c:v>
                </c:pt>
                <c:pt idx="124">
                  <c:v>3.0563109001412569E-2</c:v>
                </c:pt>
                <c:pt idx="125">
                  <c:v>7.1983671384214867E-2</c:v>
                </c:pt>
                <c:pt idx="126">
                  <c:v>2.4444154110263516E-2</c:v>
                </c:pt>
                <c:pt idx="127">
                  <c:v>4.5625131840921214E-2</c:v>
                </c:pt>
                <c:pt idx="128">
                  <c:v>6.9149978521845637E-2</c:v>
                </c:pt>
                <c:pt idx="129">
                  <c:v>4.358813439409321E-2</c:v>
                </c:pt>
                <c:pt idx="130">
                  <c:v>2.5151407242681598E-2</c:v>
                </c:pt>
                <c:pt idx="131">
                  <c:v>3.2328279352839835E-2</c:v>
                </c:pt>
                <c:pt idx="132">
                  <c:v>2.3021192461474473E-2</c:v>
                </c:pt>
                <c:pt idx="133">
                  <c:v>5.4048631991339073E-2</c:v>
                </c:pt>
                <c:pt idx="134">
                  <c:v>3.7428894479904287E-2</c:v>
                </c:pt>
                <c:pt idx="135">
                  <c:v>1.2255424610756229E-2</c:v>
                </c:pt>
                <c:pt idx="136">
                  <c:v>4.76846763900294E-2</c:v>
                </c:pt>
                <c:pt idx="137">
                  <c:v>2.1940183776528184E-2</c:v>
                </c:pt>
                <c:pt idx="138">
                  <c:v>4.4519882258189807E-2</c:v>
                </c:pt>
                <c:pt idx="139">
                  <c:v>7.455434782953993E-2</c:v>
                </c:pt>
                <c:pt idx="140">
                  <c:v>7.9217819251833146E-2</c:v>
                </c:pt>
                <c:pt idx="141">
                  <c:v>2.8063258503379186E-2</c:v>
                </c:pt>
                <c:pt idx="142">
                  <c:v>8.1235318204406909E-2</c:v>
                </c:pt>
                <c:pt idx="143">
                  <c:v>6.5562805083064335E-2</c:v>
                </c:pt>
                <c:pt idx="144">
                  <c:v>3.5880210561196314E-2</c:v>
                </c:pt>
                <c:pt idx="145">
                  <c:v>5.0211860094718917E-2</c:v>
                </c:pt>
                <c:pt idx="146">
                  <c:v>3.8057933205193316E-2</c:v>
                </c:pt>
                <c:pt idx="147">
                  <c:v>5.0058348699289892E-2</c:v>
                </c:pt>
                <c:pt idx="148">
                  <c:v>6.2615920749768711E-2</c:v>
                </c:pt>
                <c:pt idx="149">
                  <c:v>5.5131220698681482E-2</c:v>
                </c:pt>
                <c:pt idx="150">
                  <c:v>3.9082249264533277E-2</c:v>
                </c:pt>
                <c:pt idx="151">
                  <c:v>4.9974414435544789E-2</c:v>
                </c:pt>
                <c:pt idx="152">
                  <c:v>2.0200160105696481E-2</c:v>
                </c:pt>
                <c:pt idx="153">
                  <c:v>2.0248592982455252E-2</c:v>
                </c:pt>
                <c:pt idx="154">
                  <c:v>2.328911279664277E-2</c:v>
                </c:pt>
                <c:pt idx="155">
                  <c:v>2.933425515105393E-2</c:v>
                </c:pt>
                <c:pt idx="156">
                  <c:v>8.1490430350949342E-2</c:v>
                </c:pt>
                <c:pt idx="157">
                  <c:v>5.4393598894655039E-2</c:v>
                </c:pt>
                <c:pt idx="158">
                  <c:v>2.425835000526487E-2</c:v>
                </c:pt>
                <c:pt idx="159">
                  <c:v>4.438241681512891E-2</c:v>
                </c:pt>
                <c:pt idx="160">
                  <c:v>4.9567676976509226E-2</c:v>
                </c:pt>
                <c:pt idx="161">
                  <c:v>7.2682056174419044E-2</c:v>
                </c:pt>
                <c:pt idx="162">
                  <c:v>6.054965654768716E-2</c:v>
                </c:pt>
                <c:pt idx="163">
                  <c:v>2.366856435420784E-2</c:v>
                </c:pt>
                <c:pt idx="164">
                  <c:v>5.1073046695478137E-2</c:v>
                </c:pt>
                <c:pt idx="165">
                  <c:v>6.256375502598252E-2</c:v>
                </c:pt>
                <c:pt idx="166">
                  <c:v>4.3872927815234587E-2</c:v>
                </c:pt>
                <c:pt idx="167">
                  <c:v>5.68071835246639E-2</c:v>
                </c:pt>
                <c:pt idx="168">
                  <c:v>7.6419217284777949E-2</c:v>
                </c:pt>
                <c:pt idx="169">
                  <c:v>5.8227985760565253E-2</c:v>
                </c:pt>
                <c:pt idx="170">
                  <c:v>0.13376624074775939</c:v>
                </c:pt>
                <c:pt idx="171">
                  <c:v>6.5719843970433817E-2</c:v>
                </c:pt>
                <c:pt idx="172">
                  <c:v>4.7030671830345358E-2</c:v>
                </c:pt>
                <c:pt idx="173">
                  <c:v>0.1026798901223672</c:v>
                </c:pt>
                <c:pt idx="174">
                  <c:v>9.9027077652423467E-2</c:v>
                </c:pt>
                <c:pt idx="175">
                  <c:v>8.0791980516058848E-2</c:v>
                </c:pt>
                <c:pt idx="176">
                  <c:v>8.2289014629724155E-2</c:v>
                </c:pt>
                <c:pt idx="177">
                  <c:v>8.0771192480569187E-2</c:v>
                </c:pt>
                <c:pt idx="178">
                  <c:v>7.7042921451446519E-2</c:v>
                </c:pt>
                <c:pt idx="179">
                  <c:v>9.0211789002732454E-2</c:v>
                </c:pt>
                <c:pt idx="180">
                  <c:v>0.10067747034738862</c:v>
                </c:pt>
                <c:pt idx="181">
                  <c:v>9.5159298417497332E-2</c:v>
                </c:pt>
                <c:pt idx="182">
                  <c:v>6.8684997788357974E-2</c:v>
                </c:pt>
                <c:pt idx="183">
                  <c:v>9.1222655765696076E-2</c:v>
                </c:pt>
                <c:pt idx="184">
                  <c:v>4.5738471343991817E-2</c:v>
                </c:pt>
                <c:pt idx="185">
                  <c:v>2.130597771130073E-2</c:v>
                </c:pt>
                <c:pt idx="186">
                  <c:v>2.5512310163216288E-2</c:v>
                </c:pt>
                <c:pt idx="187">
                  <c:v>5.9832060704354158E-2</c:v>
                </c:pt>
                <c:pt idx="188">
                  <c:v>6.5744680582847603E-2</c:v>
                </c:pt>
                <c:pt idx="189">
                  <c:v>4.4263500145277995E-2</c:v>
                </c:pt>
                <c:pt idx="190">
                  <c:v>6.9334552067878114E-2</c:v>
                </c:pt>
                <c:pt idx="191">
                  <c:v>7.6729878204825505E-2</c:v>
                </c:pt>
                <c:pt idx="192">
                  <c:v>7.4471086218894603E-2</c:v>
                </c:pt>
                <c:pt idx="193">
                  <c:v>4.5686434121578516E-2</c:v>
                </c:pt>
                <c:pt idx="194">
                  <c:v>9.2854028217507628E-2</c:v>
                </c:pt>
                <c:pt idx="195">
                  <c:v>9.0736624467235502E-2</c:v>
                </c:pt>
                <c:pt idx="196">
                  <c:v>6.5935258446750397E-2</c:v>
                </c:pt>
                <c:pt idx="197">
                  <c:v>4.220831419331119E-2</c:v>
                </c:pt>
                <c:pt idx="198">
                  <c:v>9.3098853058243336E-2</c:v>
                </c:pt>
                <c:pt idx="199">
                  <c:v>7.6403344400505738E-2</c:v>
                </c:pt>
                <c:pt idx="200">
                  <c:v>8.4704566071620649E-2</c:v>
                </c:pt>
                <c:pt idx="201">
                  <c:v>3.5229504548406815E-2</c:v>
                </c:pt>
                <c:pt idx="202">
                  <c:v>0.10435744040342222</c:v>
                </c:pt>
                <c:pt idx="203">
                  <c:v>7.1657645971790335E-2</c:v>
                </c:pt>
                <c:pt idx="204">
                  <c:v>4.6576222834737321E-2</c:v>
                </c:pt>
                <c:pt idx="205">
                  <c:v>5.9898288723203269E-2</c:v>
                </c:pt>
                <c:pt idx="206">
                  <c:v>5.669951870305328E-2</c:v>
                </c:pt>
                <c:pt idx="207">
                  <c:v>4.1406120654217039E-2</c:v>
                </c:pt>
                <c:pt idx="208">
                  <c:v>2.9854378962356407E-2</c:v>
                </c:pt>
                <c:pt idx="209">
                  <c:v>6.0977997488328141E-2</c:v>
                </c:pt>
                <c:pt idx="210">
                  <c:v>2.5151407474627387E-2</c:v>
                </c:pt>
                <c:pt idx="211">
                  <c:v>7.2743638948088621E-2</c:v>
                </c:pt>
                <c:pt idx="212">
                  <c:v>5.9072595665072745E-2</c:v>
                </c:pt>
                <c:pt idx="213">
                  <c:v>0.11497458850764437</c:v>
                </c:pt>
                <c:pt idx="214">
                  <c:v>0.1116342628481005</c:v>
                </c:pt>
                <c:pt idx="215">
                  <c:v>7.8591799511642288E-2</c:v>
                </c:pt>
                <c:pt idx="216">
                  <c:v>7.7007796328404168E-2</c:v>
                </c:pt>
                <c:pt idx="217">
                  <c:v>0.13003002369713085</c:v>
                </c:pt>
                <c:pt idx="218">
                  <c:v>0.14328566848772828</c:v>
                </c:pt>
                <c:pt idx="219">
                  <c:v>0.11620376426453669</c:v>
                </c:pt>
                <c:pt idx="220">
                  <c:v>0.1156601973651087</c:v>
                </c:pt>
                <c:pt idx="221">
                  <c:v>4.7307558590745667E-2</c:v>
                </c:pt>
                <c:pt idx="222">
                  <c:v>6.0572763731527063E-2</c:v>
                </c:pt>
                <c:pt idx="223">
                  <c:v>4.4475856511289165E-2</c:v>
                </c:pt>
                <c:pt idx="224">
                  <c:v>7.6649594990483655E-2</c:v>
                </c:pt>
                <c:pt idx="225">
                  <c:v>5.9106538958418803E-2</c:v>
                </c:pt>
                <c:pt idx="226">
                  <c:v>5.7142029408580118E-2</c:v>
                </c:pt>
                <c:pt idx="227">
                  <c:v>5.139805622907688E-2</c:v>
                </c:pt>
                <c:pt idx="228">
                  <c:v>6.6190851806202627E-2</c:v>
                </c:pt>
                <c:pt idx="229">
                  <c:v>8.7681511056847336E-2</c:v>
                </c:pt>
                <c:pt idx="230">
                  <c:v>0.1028106364555158</c:v>
                </c:pt>
                <c:pt idx="231">
                  <c:v>8.2519393619611664E-2</c:v>
                </c:pt>
                <c:pt idx="232">
                  <c:v>4.9682350919377609E-2</c:v>
                </c:pt>
                <c:pt idx="233">
                  <c:v>6.0381486599791277E-2</c:v>
                </c:pt>
                <c:pt idx="234">
                  <c:v>6.4133575773682117E-2</c:v>
                </c:pt>
                <c:pt idx="235">
                  <c:v>7.3743477440078961E-2</c:v>
                </c:pt>
                <c:pt idx="236">
                  <c:v>4.3626642731493116E-2</c:v>
                </c:pt>
                <c:pt idx="237">
                  <c:v>2.7733887153399774E-2</c:v>
                </c:pt>
                <c:pt idx="238">
                  <c:v>6.1110952266015206E-2</c:v>
                </c:pt>
                <c:pt idx="239">
                  <c:v>3.026866619334042E-2</c:v>
                </c:pt>
                <c:pt idx="240">
                  <c:v>5.4703999013951496E-2</c:v>
                </c:pt>
                <c:pt idx="241">
                  <c:v>6.7803977596647927E-2</c:v>
                </c:pt>
                <c:pt idx="242">
                  <c:v>9.0813189526124188E-2</c:v>
                </c:pt>
                <c:pt idx="243">
                  <c:v>7.1270591724961391E-2</c:v>
                </c:pt>
                <c:pt idx="244">
                  <c:v>9.648963846779544E-3</c:v>
                </c:pt>
                <c:pt idx="245">
                  <c:v>4.0874370614842379E-2</c:v>
                </c:pt>
                <c:pt idx="246">
                  <c:v>4.3324085337397247E-2</c:v>
                </c:pt>
                <c:pt idx="247">
                  <c:v>8.3461385791892814E-2</c:v>
                </c:pt>
                <c:pt idx="248">
                  <c:v>7.5782997843574812E-2</c:v>
                </c:pt>
                <c:pt idx="249">
                  <c:v>5.4447594692431107E-2</c:v>
                </c:pt>
                <c:pt idx="250">
                  <c:v>5.0578388732553686E-2</c:v>
                </c:pt>
                <c:pt idx="251">
                  <c:v>7.6493039119823136E-2</c:v>
                </c:pt>
                <c:pt idx="252">
                  <c:v>5.9789946321389897E-2</c:v>
                </c:pt>
                <c:pt idx="253">
                  <c:v>8.7001128727031321E-2</c:v>
                </c:pt>
                <c:pt idx="254">
                  <c:v>6.0011875203428273E-2</c:v>
                </c:pt>
                <c:pt idx="255">
                  <c:v>8.8308594701989915E-2</c:v>
                </c:pt>
                <c:pt idx="256">
                  <c:v>6.839577068432455E-2</c:v>
                </c:pt>
                <c:pt idx="257">
                  <c:v>3.6810650972580787E-2</c:v>
                </c:pt>
                <c:pt idx="258">
                  <c:v>4.7988900593590664E-2</c:v>
                </c:pt>
                <c:pt idx="259">
                  <c:v>3.7679793630198591E-2</c:v>
                </c:pt>
                <c:pt idx="260">
                  <c:v>4.1535467473170759E-2</c:v>
                </c:pt>
                <c:pt idx="261">
                  <c:v>5.7048075577495187E-2</c:v>
                </c:pt>
                <c:pt idx="262">
                  <c:v>6.8031987668429411E-2</c:v>
                </c:pt>
                <c:pt idx="263">
                  <c:v>0.11138956670392697</c:v>
                </c:pt>
                <c:pt idx="264">
                  <c:v>4.9718015671966542E-2</c:v>
                </c:pt>
                <c:pt idx="265">
                  <c:v>7.269231991441942E-2</c:v>
                </c:pt>
                <c:pt idx="266">
                  <c:v>7.2780819684237719E-2</c:v>
                </c:pt>
                <c:pt idx="267">
                  <c:v>9.5629192861084719E-2</c:v>
                </c:pt>
                <c:pt idx="268">
                  <c:v>5.7568176232308151E-2</c:v>
                </c:pt>
                <c:pt idx="269">
                  <c:v>0.10884763192836611</c:v>
                </c:pt>
                <c:pt idx="270">
                  <c:v>7.1535163178700151E-2</c:v>
                </c:pt>
                <c:pt idx="271">
                  <c:v>7.6522910226007462E-2</c:v>
                </c:pt>
                <c:pt idx="272">
                  <c:v>9.7582735428278666E-2</c:v>
                </c:pt>
                <c:pt idx="273">
                  <c:v>0.17078546503111305</c:v>
                </c:pt>
                <c:pt idx="274">
                  <c:v>8.9136629073678142E-2</c:v>
                </c:pt>
                <c:pt idx="275">
                  <c:v>7.2757747185888719E-2</c:v>
                </c:pt>
                <c:pt idx="276">
                  <c:v>0.4378503201882365</c:v>
                </c:pt>
                <c:pt idx="277">
                  <c:v>1.6865929006976512</c:v>
                </c:pt>
                <c:pt idx="278">
                  <c:v>7.1229348622446828E-2</c:v>
                </c:pt>
                <c:pt idx="279">
                  <c:v>1.5582431937381769</c:v>
                </c:pt>
                <c:pt idx="280">
                  <c:v>0.22702603630776133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4376192"/>
        <c:axId val="-2144370208"/>
      </c:lineChart>
      <c:catAx>
        <c:axId val="-2144376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Timestamp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370208"/>
        <c:crosses val="autoZero"/>
        <c:auto val="1"/>
        <c:lblAlgn val="ctr"/>
        <c:lblOffset val="100"/>
        <c:noMultiLvlLbl val="0"/>
      </c:catAx>
      <c:valAx>
        <c:axId val="-214437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376192"/>
        <c:crosses val="autoZero"/>
        <c:crossBetween val="between"/>
      </c:valAx>
      <c:valAx>
        <c:axId val="-214438163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381088"/>
        <c:crosses val="max"/>
        <c:crossBetween val="between"/>
      </c:valAx>
      <c:catAx>
        <c:axId val="-2144381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1443816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Speed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val>
            <c:numRef>
              <c:f>Sheet1!$B$2:$B$116</c:f>
              <c:numCache>
                <c:formatCode>General</c:formatCode>
                <c:ptCount val="115"/>
                <c:pt idx="0">
                  <c:v>1</c:v>
                </c:pt>
                <c:pt idx="1">
                  <c:v>4.5</c:v>
                </c:pt>
                <c:pt idx="2">
                  <c:v>5.5</c:v>
                </c:pt>
                <c:pt idx="3">
                  <c:v>6.75</c:v>
                </c:pt>
                <c:pt idx="4">
                  <c:v>7.5</c:v>
                </c:pt>
                <c:pt idx="5">
                  <c:v>8</c:v>
                </c:pt>
                <c:pt idx="6">
                  <c:v>9</c:v>
                </c:pt>
                <c:pt idx="7">
                  <c:v>10.25</c:v>
                </c:pt>
                <c:pt idx="8">
                  <c:v>10.25</c:v>
                </c:pt>
                <c:pt idx="9">
                  <c:v>10</c:v>
                </c:pt>
                <c:pt idx="10">
                  <c:v>10</c:v>
                </c:pt>
                <c:pt idx="11">
                  <c:v>9.75</c:v>
                </c:pt>
                <c:pt idx="12">
                  <c:v>9.25</c:v>
                </c:pt>
                <c:pt idx="13">
                  <c:v>8</c:v>
                </c:pt>
                <c:pt idx="14">
                  <c:v>7</c:v>
                </c:pt>
                <c:pt idx="15">
                  <c:v>5.75</c:v>
                </c:pt>
                <c:pt idx="16">
                  <c:v>5</c:v>
                </c:pt>
                <c:pt idx="17">
                  <c:v>4.75</c:v>
                </c:pt>
                <c:pt idx="18">
                  <c:v>4</c:v>
                </c:pt>
                <c:pt idx="19">
                  <c:v>3</c:v>
                </c:pt>
                <c:pt idx="20">
                  <c:v>2.25</c:v>
                </c:pt>
                <c:pt idx="21">
                  <c:v>1.75</c:v>
                </c:pt>
                <c:pt idx="22">
                  <c:v>1.25</c:v>
                </c:pt>
                <c:pt idx="23">
                  <c:v>1</c:v>
                </c:pt>
                <c:pt idx="24">
                  <c:v>0.75</c:v>
                </c:pt>
                <c:pt idx="25">
                  <c:v>0.75</c:v>
                </c:pt>
                <c:pt idx="26">
                  <c:v>0.75</c:v>
                </c:pt>
                <c:pt idx="27">
                  <c:v>0.75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0.25</c:v>
                </c:pt>
                <c:pt idx="41">
                  <c:v>0.5</c:v>
                </c:pt>
                <c:pt idx="42">
                  <c:v>0.75</c:v>
                </c:pt>
                <c:pt idx="43">
                  <c:v>1.75</c:v>
                </c:pt>
                <c:pt idx="44">
                  <c:v>1.5</c:v>
                </c:pt>
                <c:pt idx="45">
                  <c:v>1.25</c:v>
                </c:pt>
                <c:pt idx="46">
                  <c:v>1.25</c:v>
                </c:pt>
                <c:pt idx="47">
                  <c:v>1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0.25</c:v>
                </c:pt>
                <c:pt idx="67">
                  <c:v>0.25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0.5</c:v>
                </c:pt>
                <c:pt idx="72">
                  <c:v>0.75</c:v>
                </c:pt>
                <c:pt idx="73">
                  <c:v>1.25</c:v>
                </c:pt>
                <c:pt idx="74">
                  <c:v>2.5</c:v>
                </c:pt>
                <c:pt idx="75">
                  <c:v>2.5</c:v>
                </c:pt>
                <c:pt idx="76">
                  <c:v>2.25</c:v>
                </c:pt>
                <c:pt idx="77">
                  <c:v>2.25</c:v>
                </c:pt>
                <c:pt idx="78">
                  <c:v>2</c:v>
                </c:pt>
                <c:pt idx="79">
                  <c:v>1.25</c:v>
                </c:pt>
                <c:pt idx="80">
                  <c:v>1.25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1.5</c:v>
                </c:pt>
                <c:pt idx="85">
                  <c:v>3.5</c:v>
                </c:pt>
                <c:pt idx="86">
                  <c:v>4.75</c:v>
                </c:pt>
                <c:pt idx="87">
                  <c:v>6.25</c:v>
                </c:pt>
                <c:pt idx="88">
                  <c:v>7</c:v>
                </c:pt>
                <c:pt idx="89">
                  <c:v>8</c:v>
                </c:pt>
                <c:pt idx="90">
                  <c:v>9</c:v>
                </c:pt>
                <c:pt idx="91">
                  <c:v>10</c:v>
                </c:pt>
                <c:pt idx="92">
                  <c:v>10.75</c:v>
                </c:pt>
                <c:pt idx="93">
                  <c:v>11.75</c:v>
                </c:pt>
                <c:pt idx="94">
                  <c:v>12.5</c:v>
                </c:pt>
                <c:pt idx="95">
                  <c:v>12.75</c:v>
                </c:pt>
                <c:pt idx="96">
                  <c:v>12</c:v>
                </c:pt>
                <c:pt idx="97">
                  <c:v>10.5</c:v>
                </c:pt>
                <c:pt idx="98">
                  <c:v>8.75</c:v>
                </c:pt>
                <c:pt idx="99">
                  <c:v>7</c:v>
                </c:pt>
                <c:pt idx="100">
                  <c:v>5.25</c:v>
                </c:pt>
                <c:pt idx="101">
                  <c:v>4.25</c:v>
                </c:pt>
                <c:pt idx="102">
                  <c:v>3.75</c:v>
                </c:pt>
                <c:pt idx="103">
                  <c:v>3.75</c:v>
                </c:pt>
                <c:pt idx="104">
                  <c:v>3.75</c:v>
                </c:pt>
                <c:pt idx="105">
                  <c:v>3</c:v>
                </c:pt>
                <c:pt idx="106">
                  <c:v>2.5</c:v>
                </c:pt>
                <c:pt idx="107">
                  <c:v>1.5</c:v>
                </c:pt>
                <c:pt idx="108">
                  <c:v>0.5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102928"/>
        <c:axId val="63099120"/>
      </c:areaChart>
      <c:lineChart>
        <c:grouping val="standard"/>
        <c:varyColors val="0"/>
        <c:ser>
          <c:idx val="2"/>
          <c:order val="1"/>
          <c:tx>
            <c:strRef>
              <c:f>Sheet1!$C$1</c:f>
              <c:strCache>
                <c:ptCount val="1"/>
                <c:pt idx="0">
                  <c:v>Acce_x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Sheet1!$C$2:$C$116</c:f>
              <c:numCache>
                <c:formatCode>General</c:formatCode>
                <c:ptCount val="115"/>
                <c:pt idx="0">
                  <c:v>0.47730245999999998</c:v>
                </c:pt>
                <c:pt idx="1">
                  <c:v>-9.7024780000000005E-3</c:v>
                </c:pt>
                <c:pt idx="2">
                  <c:v>0.72055537000000003</c:v>
                </c:pt>
                <c:pt idx="3">
                  <c:v>0.32985455000000002</c:v>
                </c:pt>
                <c:pt idx="4">
                  <c:v>1.1405143</c:v>
                </c:pt>
                <c:pt idx="5">
                  <c:v>-1.7726147000000001</c:v>
                </c:pt>
                <c:pt idx="6">
                  <c:v>0.55832183000000002</c:v>
                </c:pt>
                <c:pt idx="7">
                  <c:v>1.0515177</c:v>
                </c:pt>
                <c:pt idx="8">
                  <c:v>0.47720010000000002</c:v>
                </c:pt>
                <c:pt idx="9">
                  <c:v>-0.13337884999999999</c:v>
                </c:pt>
                <c:pt idx="10">
                  <c:v>-1.8614978000000001E-2</c:v>
                </c:pt>
                <c:pt idx="11">
                  <c:v>7.5112579999999998E-3</c:v>
                </c:pt>
                <c:pt idx="12">
                  <c:v>0.22777562000000001</c:v>
                </c:pt>
                <c:pt idx="13">
                  <c:v>-0.101495214</c:v>
                </c:pt>
                <c:pt idx="14">
                  <c:v>5.8549209999999997E-2</c:v>
                </c:pt>
                <c:pt idx="15">
                  <c:v>-0.53921560000000002</c:v>
                </c:pt>
                <c:pt idx="16">
                  <c:v>-0.22380145000000001</c:v>
                </c:pt>
                <c:pt idx="17">
                  <c:v>6.7736450000000004E-2</c:v>
                </c:pt>
                <c:pt idx="18">
                  <c:v>6.3100310000000007E-2</c:v>
                </c:pt>
                <c:pt idx="19">
                  <c:v>-0.14760914</c:v>
                </c:pt>
                <c:pt idx="20">
                  <c:v>-0.35982189999999997</c:v>
                </c:pt>
                <c:pt idx="21">
                  <c:v>0.10073167</c:v>
                </c:pt>
                <c:pt idx="22">
                  <c:v>0.26904899999999998</c:v>
                </c:pt>
                <c:pt idx="23">
                  <c:v>-0.24414237999999999</c:v>
                </c:pt>
                <c:pt idx="24">
                  <c:v>0.14908521999999999</c:v>
                </c:pt>
                <c:pt idx="25">
                  <c:v>-1.7516660999999999E-2</c:v>
                </c:pt>
                <c:pt idx="26">
                  <c:v>1.1670856E-2</c:v>
                </c:pt>
                <c:pt idx="27">
                  <c:v>0.16460048999999999</c:v>
                </c:pt>
                <c:pt idx="28">
                  <c:v>-0.33163621999999998</c:v>
                </c:pt>
                <c:pt idx="29">
                  <c:v>7.263269E-2</c:v>
                </c:pt>
                <c:pt idx="30">
                  <c:v>0.14692748</c:v>
                </c:pt>
                <c:pt idx="31">
                  <c:v>3.7355623999999997E-2</c:v>
                </c:pt>
                <c:pt idx="32">
                  <c:v>3.8413316000000003E-2</c:v>
                </c:pt>
                <c:pt idx="33">
                  <c:v>2.1512158E-2</c:v>
                </c:pt>
                <c:pt idx="34">
                  <c:v>3.4816171999999999E-2</c:v>
                </c:pt>
                <c:pt idx="35">
                  <c:v>0.1429156</c:v>
                </c:pt>
                <c:pt idx="36">
                  <c:v>-2.8296412999999999E-2</c:v>
                </c:pt>
                <c:pt idx="37">
                  <c:v>0.20493454</c:v>
                </c:pt>
                <c:pt idx="38">
                  <c:v>-3.6290917999999998E-2</c:v>
                </c:pt>
                <c:pt idx="39">
                  <c:v>0.36059915999999997</c:v>
                </c:pt>
                <c:pt idx="40">
                  <c:v>-5.7299808000000001E-2</c:v>
                </c:pt>
                <c:pt idx="41">
                  <c:v>0.21000965999999999</c:v>
                </c:pt>
                <c:pt idx="42">
                  <c:v>-0.33079204000000001</c:v>
                </c:pt>
                <c:pt idx="43">
                  <c:v>0.16243278999999999</c:v>
                </c:pt>
                <c:pt idx="44">
                  <c:v>3.501286E-2</c:v>
                </c:pt>
                <c:pt idx="45">
                  <c:v>0.17791824000000001</c:v>
                </c:pt>
                <c:pt idx="46">
                  <c:v>-0.29771482999999999</c:v>
                </c:pt>
                <c:pt idx="47">
                  <c:v>0.10675459</c:v>
                </c:pt>
                <c:pt idx="48">
                  <c:v>0.54041899999999998</c:v>
                </c:pt>
                <c:pt idx="49">
                  <c:v>-5.549656E-2</c:v>
                </c:pt>
                <c:pt idx="50">
                  <c:v>-1.1736032E-2</c:v>
                </c:pt>
                <c:pt idx="51">
                  <c:v>0.24213469000000001</c:v>
                </c:pt>
                <c:pt idx="52">
                  <c:v>9.9645786E-2</c:v>
                </c:pt>
                <c:pt idx="53">
                  <c:v>-8.6511870000000005E-2</c:v>
                </c:pt>
                <c:pt idx="54">
                  <c:v>0.19023556999999999</c:v>
                </c:pt>
                <c:pt idx="55">
                  <c:v>-7.4567460000000002E-3</c:v>
                </c:pt>
                <c:pt idx="56">
                  <c:v>0.14356530000000001</c:v>
                </c:pt>
                <c:pt idx="57">
                  <c:v>0.19063598000000001</c:v>
                </c:pt>
                <c:pt idx="58">
                  <c:v>2.7867108999999998E-3</c:v>
                </c:pt>
                <c:pt idx="59">
                  <c:v>-6.7795480000000005E-2</c:v>
                </c:pt>
                <c:pt idx="60">
                  <c:v>0.22925474000000001</c:v>
                </c:pt>
                <c:pt idx="61" formatCode="0.00E+00">
                  <c:v>9.7908080000000004E-5</c:v>
                </c:pt>
                <c:pt idx="62">
                  <c:v>-0.12519611</c:v>
                </c:pt>
                <c:pt idx="63">
                  <c:v>4.8400167000000001E-2</c:v>
                </c:pt>
                <c:pt idx="64">
                  <c:v>0.15448417</c:v>
                </c:pt>
                <c:pt idx="65">
                  <c:v>0.30693685999999998</c:v>
                </c:pt>
                <c:pt idx="66">
                  <c:v>0.12664193000000001</c:v>
                </c:pt>
                <c:pt idx="67">
                  <c:v>0.72694062999999998</c:v>
                </c:pt>
                <c:pt idx="68">
                  <c:v>0.10063363</c:v>
                </c:pt>
                <c:pt idx="69">
                  <c:v>-9.8016140000000002E-2</c:v>
                </c:pt>
                <c:pt idx="70">
                  <c:v>-7.3021694999999998E-2</c:v>
                </c:pt>
                <c:pt idx="71" formatCode="0.00E+00">
                  <c:v>5.8123689999999999E-2</c:v>
                </c:pt>
                <c:pt idx="72">
                  <c:v>-0.20754792999999999</c:v>
                </c:pt>
                <c:pt idx="73">
                  <c:v>-0.27290302999999999</c:v>
                </c:pt>
                <c:pt idx="74">
                  <c:v>-1.6032796</c:v>
                </c:pt>
                <c:pt idx="75">
                  <c:v>2.3448992</c:v>
                </c:pt>
                <c:pt idx="76">
                  <c:v>-0.39684140000000001</c:v>
                </c:pt>
                <c:pt idx="77">
                  <c:v>0.14381933</c:v>
                </c:pt>
                <c:pt idx="78">
                  <c:v>0.31839954999999998</c:v>
                </c:pt>
                <c:pt idx="79">
                  <c:v>6.2905310000000006E-2</c:v>
                </c:pt>
                <c:pt idx="80">
                  <c:v>-5.4664493000000001E-2</c:v>
                </c:pt>
                <c:pt idx="81">
                  <c:v>-5.2025496999999997E-2</c:v>
                </c:pt>
                <c:pt idx="82">
                  <c:v>-0.31744372999999998</c:v>
                </c:pt>
                <c:pt idx="83">
                  <c:v>-1.3749833</c:v>
                </c:pt>
                <c:pt idx="84">
                  <c:v>-0.93351200000000001</c:v>
                </c:pt>
                <c:pt idx="85">
                  <c:v>-1.5321571</c:v>
                </c:pt>
                <c:pt idx="86">
                  <c:v>-1.466656</c:v>
                </c:pt>
                <c:pt idx="87">
                  <c:v>1.0460860999999999</c:v>
                </c:pt>
                <c:pt idx="88">
                  <c:v>1.6943056999999999</c:v>
                </c:pt>
                <c:pt idx="89">
                  <c:v>1.1172492999999999</c:v>
                </c:pt>
                <c:pt idx="90">
                  <c:v>1.4277941000000001</c:v>
                </c:pt>
                <c:pt idx="91">
                  <c:v>0.54658013999999999</c:v>
                </c:pt>
                <c:pt idx="92">
                  <c:v>0.83771646</c:v>
                </c:pt>
                <c:pt idx="93">
                  <c:v>0.32431188</c:v>
                </c:pt>
                <c:pt idx="94">
                  <c:v>-0.72231436000000004</c:v>
                </c:pt>
                <c:pt idx="95">
                  <c:v>3.1858682999999998E-3</c:v>
                </c:pt>
                <c:pt idx="96">
                  <c:v>0.40143317000000001</c:v>
                </c:pt>
                <c:pt idx="97">
                  <c:v>0.3342929</c:v>
                </c:pt>
                <c:pt idx="98">
                  <c:v>0.59708439999999996</c:v>
                </c:pt>
                <c:pt idx="99">
                  <c:v>1.3677471999999999</c:v>
                </c:pt>
                <c:pt idx="100">
                  <c:v>-0.33311558000000002</c:v>
                </c:pt>
                <c:pt idx="101">
                  <c:v>4.7930239999999999E-2</c:v>
                </c:pt>
                <c:pt idx="102">
                  <c:v>-1.1026928</c:v>
                </c:pt>
                <c:pt idx="103">
                  <c:v>-1.4065821999999999</c:v>
                </c:pt>
                <c:pt idx="104">
                  <c:v>-1.8287513</c:v>
                </c:pt>
                <c:pt idx="105">
                  <c:v>-0.65046680000000001</c:v>
                </c:pt>
                <c:pt idx="106">
                  <c:v>-0.36355987000000001</c:v>
                </c:pt>
                <c:pt idx="107">
                  <c:v>-0.26783987999999997</c:v>
                </c:pt>
                <c:pt idx="108">
                  <c:v>-0.48403429999999997</c:v>
                </c:pt>
                <c:pt idx="109">
                  <c:v>-4.1150868E-2</c:v>
                </c:pt>
                <c:pt idx="110">
                  <c:v>0.10443503</c:v>
                </c:pt>
                <c:pt idx="111">
                  <c:v>-0.28148592</c:v>
                </c:pt>
                <c:pt idx="112">
                  <c:v>0.26650763</c:v>
                </c:pt>
                <c:pt idx="113">
                  <c:v>0.32416855999999999</c:v>
                </c:pt>
                <c:pt idx="114">
                  <c:v>7.1801215000000002E-2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Acce_y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Sheet1!$D$2:$D$116</c:f>
              <c:numCache>
                <c:formatCode>General</c:formatCode>
                <c:ptCount val="115"/>
                <c:pt idx="0">
                  <c:v>-0.24090385</c:v>
                </c:pt>
                <c:pt idx="1">
                  <c:v>-0.69197989999999998</c:v>
                </c:pt>
                <c:pt idx="2">
                  <c:v>-0.66817519999999997</c:v>
                </c:pt>
                <c:pt idx="3">
                  <c:v>-0.36139154000000001</c:v>
                </c:pt>
                <c:pt idx="4">
                  <c:v>-0.5920434</c:v>
                </c:pt>
                <c:pt idx="5">
                  <c:v>-2.3081040000000002</c:v>
                </c:pt>
                <c:pt idx="6">
                  <c:v>-0.60519122999999997</c:v>
                </c:pt>
                <c:pt idx="7">
                  <c:v>-1.1165628000000001</c:v>
                </c:pt>
                <c:pt idx="8">
                  <c:v>0.15936184</c:v>
                </c:pt>
                <c:pt idx="9">
                  <c:v>-0.55795620000000001</c:v>
                </c:pt>
                <c:pt idx="10">
                  <c:v>-0.68227625000000003</c:v>
                </c:pt>
                <c:pt idx="11">
                  <c:v>-0.91926335999999997</c:v>
                </c:pt>
                <c:pt idx="12">
                  <c:v>-0.70399475</c:v>
                </c:pt>
                <c:pt idx="13">
                  <c:v>-0.27660679999999999</c:v>
                </c:pt>
                <c:pt idx="14">
                  <c:v>0.11200333</c:v>
                </c:pt>
                <c:pt idx="15">
                  <c:v>0.12668419</c:v>
                </c:pt>
                <c:pt idx="16">
                  <c:v>3.6282300000000003E-2</c:v>
                </c:pt>
                <c:pt idx="17">
                  <c:v>-0.23124695000000001</c:v>
                </c:pt>
                <c:pt idx="18">
                  <c:v>7.3146820000000003E-3</c:v>
                </c:pt>
                <c:pt idx="19">
                  <c:v>0.18351507</c:v>
                </c:pt>
                <c:pt idx="20">
                  <c:v>-0.37762308</c:v>
                </c:pt>
                <c:pt idx="21">
                  <c:v>0.27219915</c:v>
                </c:pt>
                <c:pt idx="22">
                  <c:v>4.5313834999999997E-3</c:v>
                </c:pt>
                <c:pt idx="23">
                  <c:v>-0.29835795999999998</c:v>
                </c:pt>
                <c:pt idx="24">
                  <c:v>3.0633925999999999E-2</c:v>
                </c:pt>
                <c:pt idx="25">
                  <c:v>-0.48725985999999999</c:v>
                </c:pt>
                <c:pt idx="26">
                  <c:v>-0.48685025999999998</c:v>
                </c:pt>
                <c:pt idx="27">
                  <c:v>-0.55581044999999996</c:v>
                </c:pt>
                <c:pt idx="28">
                  <c:v>-0.20720577000000001</c:v>
                </c:pt>
                <c:pt idx="29">
                  <c:v>-0.4112401</c:v>
                </c:pt>
                <c:pt idx="30">
                  <c:v>-0.28463983999999998</c:v>
                </c:pt>
                <c:pt idx="31">
                  <c:v>-0.40404605999999998</c:v>
                </c:pt>
                <c:pt idx="32" formatCode="0.00E+00">
                  <c:v>-0.50151250000000003</c:v>
                </c:pt>
                <c:pt idx="33">
                  <c:v>-0.5167465</c:v>
                </c:pt>
                <c:pt idx="34">
                  <c:v>-0.5862484</c:v>
                </c:pt>
                <c:pt idx="35">
                  <c:v>-0.42688942000000002</c:v>
                </c:pt>
                <c:pt idx="36">
                  <c:v>-0.57125663999999998</c:v>
                </c:pt>
                <c:pt idx="37">
                  <c:v>-0.32468079999999999</c:v>
                </c:pt>
                <c:pt idx="38">
                  <c:v>-0.56166839999999996</c:v>
                </c:pt>
                <c:pt idx="39">
                  <c:v>7.1876525999999996E-2</c:v>
                </c:pt>
                <c:pt idx="40">
                  <c:v>-0.17316437000000001</c:v>
                </c:pt>
                <c:pt idx="41">
                  <c:v>-0.28946304</c:v>
                </c:pt>
                <c:pt idx="42">
                  <c:v>-0.98945284</c:v>
                </c:pt>
                <c:pt idx="43">
                  <c:v>-1.3331141</c:v>
                </c:pt>
                <c:pt idx="44">
                  <c:v>-0.75687979999999999</c:v>
                </c:pt>
                <c:pt idx="45">
                  <c:v>0.10257912</c:v>
                </c:pt>
                <c:pt idx="46">
                  <c:v>-1.5189111</c:v>
                </c:pt>
                <c:pt idx="47">
                  <c:v>-0.60332680000000005</c:v>
                </c:pt>
                <c:pt idx="48">
                  <c:v>0.43510149999999997</c:v>
                </c:pt>
                <c:pt idx="49">
                  <c:v>-0.18018149999999999</c:v>
                </c:pt>
                <c:pt idx="50">
                  <c:v>-0.23402834</c:v>
                </c:pt>
                <c:pt idx="51">
                  <c:v>-0.22406006000000001</c:v>
                </c:pt>
                <c:pt idx="52">
                  <c:v>-0.24611521</c:v>
                </c:pt>
                <c:pt idx="53">
                  <c:v>-0.43736506000000003</c:v>
                </c:pt>
                <c:pt idx="54">
                  <c:v>-0.27280949999999998</c:v>
                </c:pt>
                <c:pt idx="55">
                  <c:v>-0.52341366</c:v>
                </c:pt>
                <c:pt idx="56">
                  <c:v>-0.25083208000000001</c:v>
                </c:pt>
                <c:pt idx="57">
                  <c:v>-0.29284525</c:v>
                </c:pt>
                <c:pt idx="58">
                  <c:v>-0.48510075000000002</c:v>
                </c:pt>
                <c:pt idx="59">
                  <c:v>-0.55780554000000004</c:v>
                </c:pt>
                <c:pt idx="60">
                  <c:v>-0.38796662999999998</c:v>
                </c:pt>
                <c:pt idx="61">
                  <c:v>-0.50085497000000001</c:v>
                </c:pt>
                <c:pt idx="62">
                  <c:v>-0.61166334</c:v>
                </c:pt>
                <c:pt idx="63">
                  <c:v>-0.50778630000000002</c:v>
                </c:pt>
                <c:pt idx="64">
                  <c:v>-0.34890460000000001</c:v>
                </c:pt>
                <c:pt idx="65">
                  <c:v>2.8095245E-3</c:v>
                </c:pt>
                <c:pt idx="66">
                  <c:v>-0.74778414000000004</c:v>
                </c:pt>
                <c:pt idx="67">
                  <c:v>-4.2293070000000002E-2</c:v>
                </c:pt>
                <c:pt idx="68">
                  <c:v>-0.34614610000000001</c:v>
                </c:pt>
                <c:pt idx="69">
                  <c:v>-0.2673006</c:v>
                </c:pt>
                <c:pt idx="70">
                  <c:v>-6.5997120000000006E-2</c:v>
                </c:pt>
                <c:pt idx="71">
                  <c:v>-0.23467160000000001</c:v>
                </c:pt>
                <c:pt idx="72">
                  <c:v>-0.84470654000000001</c:v>
                </c:pt>
                <c:pt idx="73">
                  <c:v>-1.3153362</c:v>
                </c:pt>
                <c:pt idx="74">
                  <c:v>-1.8303944999999999</c:v>
                </c:pt>
                <c:pt idx="75">
                  <c:v>-0.87884519999999999</c:v>
                </c:pt>
                <c:pt idx="76">
                  <c:v>-0.60143780000000002</c:v>
                </c:pt>
                <c:pt idx="77">
                  <c:v>-0.36465262999999998</c:v>
                </c:pt>
                <c:pt idx="78">
                  <c:v>-0.45134996999999999</c:v>
                </c:pt>
                <c:pt idx="79">
                  <c:v>-0.15782261</c:v>
                </c:pt>
                <c:pt idx="80">
                  <c:v>-0.69481919999999997</c:v>
                </c:pt>
                <c:pt idx="81">
                  <c:v>0.12381649</c:v>
                </c:pt>
                <c:pt idx="82">
                  <c:v>-0.31689214999999998</c:v>
                </c:pt>
                <c:pt idx="83">
                  <c:v>0.18833113000000001</c:v>
                </c:pt>
                <c:pt idx="84">
                  <c:v>-2.6139736E-2</c:v>
                </c:pt>
                <c:pt idx="85">
                  <c:v>-1.3726043999999999</c:v>
                </c:pt>
                <c:pt idx="86">
                  <c:v>-0.67417526000000005</c:v>
                </c:pt>
                <c:pt idx="87">
                  <c:v>-0.7770319</c:v>
                </c:pt>
                <c:pt idx="88">
                  <c:v>0.109817505</c:v>
                </c:pt>
                <c:pt idx="89">
                  <c:v>-0.47539376999999999</c:v>
                </c:pt>
                <c:pt idx="90">
                  <c:v>-0.36102772</c:v>
                </c:pt>
                <c:pt idx="91">
                  <c:v>-0.59129670000000001</c:v>
                </c:pt>
                <c:pt idx="92">
                  <c:v>-6.3514710000000002E-2</c:v>
                </c:pt>
                <c:pt idx="93">
                  <c:v>-0.47893332999999999</c:v>
                </c:pt>
                <c:pt idx="94">
                  <c:v>-1.5147157</c:v>
                </c:pt>
                <c:pt idx="95">
                  <c:v>-1.5662916</c:v>
                </c:pt>
                <c:pt idx="96">
                  <c:v>-1.2786868</c:v>
                </c:pt>
                <c:pt idx="97">
                  <c:v>-0.64622590000000002</c:v>
                </c:pt>
                <c:pt idx="98">
                  <c:v>-0.37911319999999998</c:v>
                </c:pt>
                <c:pt idx="99">
                  <c:v>-0.19251609</c:v>
                </c:pt>
                <c:pt idx="100">
                  <c:v>-0.34947657999999998</c:v>
                </c:pt>
                <c:pt idx="101">
                  <c:v>0.14084004999999999</c:v>
                </c:pt>
                <c:pt idx="102">
                  <c:v>-0.14093637000000001</c:v>
                </c:pt>
                <c:pt idx="103">
                  <c:v>-0.79315139999999995</c:v>
                </c:pt>
                <c:pt idx="104">
                  <c:v>-0.88964175999999995</c:v>
                </c:pt>
                <c:pt idx="105">
                  <c:v>-0.29401398000000001</c:v>
                </c:pt>
                <c:pt idx="106">
                  <c:v>-0.54218149999999998</c:v>
                </c:pt>
                <c:pt idx="107">
                  <c:v>1.9079446999999999E-2</c:v>
                </c:pt>
                <c:pt idx="108">
                  <c:v>1.7252943999999999</c:v>
                </c:pt>
                <c:pt idx="109">
                  <c:v>0.41128206</c:v>
                </c:pt>
                <c:pt idx="110">
                  <c:v>0.24057078000000001</c:v>
                </c:pt>
                <c:pt idx="111">
                  <c:v>-0.22297787999999999</c:v>
                </c:pt>
                <c:pt idx="112">
                  <c:v>-0.20041155999999999</c:v>
                </c:pt>
                <c:pt idx="113">
                  <c:v>-0.11405778</c:v>
                </c:pt>
                <c:pt idx="114">
                  <c:v>-0.45947647000000003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Acce_z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Sheet1!$E$2:$E$116</c:f>
              <c:numCache>
                <c:formatCode>General</c:formatCode>
                <c:ptCount val="115"/>
                <c:pt idx="0">
                  <c:v>-0.69354769999999999</c:v>
                </c:pt>
                <c:pt idx="1">
                  <c:v>0.55331326000000003</c:v>
                </c:pt>
                <c:pt idx="2">
                  <c:v>9.6125600000000005E-2</c:v>
                </c:pt>
                <c:pt idx="3">
                  <c:v>-1.3172740999999999</c:v>
                </c:pt>
                <c:pt idx="4">
                  <c:v>-1.0889955</c:v>
                </c:pt>
                <c:pt idx="5">
                  <c:v>-2.8018006999999998</c:v>
                </c:pt>
                <c:pt idx="6">
                  <c:v>-1.3391652000000001</c:v>
                </c:pt>
                <c:pt idx="7">
                  <c:v>-2.8619765999999998E-3</c:v>
                </c:pt>
                <c:pt idx="8">
                  <c:v>1.6478596000000001</c:v>
                </c:pt>
                <c:pt idx="9">
                  <c:v>-0.64100646999999999</c:v>
                </c:pt>
                <c:pt idx="10">
                  <c:v>-0.54605099999999995</c:v>
                </c:pt>
                <c:pt idx="11">
                  <c:v>-0.80128619999999995</c:v>
                </c:pt>
                <c:pt idx="12">
                  <c:v>-0.67334556999999995</c:v>
                </c:pt>
                <c:pt idx="13">
                  <c:v>-4.1431427E-2</c:v>
                </c:pt>
                <c:pt idx="14">
                  <c:v>-0.61662289999999997</c:v>
                </c:pt>
                <c:pt idx="15">
                  <c:v>-1.2683859</c:v>
                </c:pt>
                <c:pt idx="16">
                  <c:v>-0.5560446</c:v>
                </c:pt>
                <c:pt idx="17">
                  <c:v>-0.82042309999999996</c:v>
                </c:pt>
                <c:pt idx="18">
                  <c:v>-0.78763293999999995</c:v>
                </c:pt>
                <c:pt idx="19">
                  <c:v>-0.78541470000000002</c:v>
                </c:pt>
                <c:pt idx="20">
                  <c:v>-0.72453593999999999</c:v>
                </c:pt>
                <c:pt idx="21">
                  <c:v>-1.4709158</c:v>
                </c:pt>
                <c:pt idx="22">
                  <c:v>-0.52447796000000002</c:v>
                </c:pt>
                <c:pt idx="23">
                  <c:v>-0.89827440000000003</c:v>
                </c:pt>
                <c:pt idx="24">
                  <c:v>-0.96549269999999998</c:v>
                </c:pt>
                <c:pt idx="25">
                  <c:v>-0.54807899999999998</c:v>
                </c:pt>
                <c:pt idx="26">
                  <c:v>-0.71116877000000001</c:v>
                </c:pt>
                <c:pt idx="27">
                  <c:v>-0.4605708</c:v>
                </c:pt>
                <c:pt idx="28">
                  <c:v>-0.80188320000000002</c:v>
                </c:pt>
                <c:pt idx="29">
                  <c:v>-0.94898079999999996</c:v>
                </c:pt>
                <c:pt idx="30">
                  <c:v>-0.57535170000000002</c:v>
                </c:pt>
                <c:pt idx="31">
                  <c:v>-0.84076165999999997</c:v>
                </c:pt>
                <c:pt idx="32">
                  <c:v>-0.70056249999999998</c:v>
                </c:pt>
                <c:pt idx="33">
                  <c:v>-0.6724696</c:v>
                </c:pt>
                <c:pt idx="34">
                  <c:v>-0.46987820000000002</c:v>
                </c:pt>
                <c:pt idx="35">
                  <c:v>-0.56286334999999998</c:v>
                </c:pt>
                <c:pt idx="36">
                  <c:v>-0.64982510000000004</c:v>
                </c:pt>
                <c:pt idx="37">
                  <c:v>-0.50442123000000005</c:v>
                </c:pt>
                <c:pt idx="38">
                  <c:v>-0.58219575999999995</c:v>
                </c:pt>
                <c:pt idx="39">
                  <c:v>-0.72477530000000001</c:v>
                </c:pt>
                <c:pt idx="40">
                  <c:v>-0.85433482999999999</c:v>
                </c:pt>
                <c:pt idx="41">
                  <c:v>-0.37250376000000002</c:v>
                </c:pt>
                <c:pt idx="42">
                  <c:v>-0.8210459</c:v>
                </c:pt>
                <c:pt idx="43">
                  <c:v>-0.42023801999999999</c:v>
                </c:pt>
                <c:pt idx="44">
                  <c:v>-0.42136620000000002</c:v>
                </c:pt>
                <c:pt idx="45">
                  <c:v>-0.83034706000000003</c:v>
                </c:pt>
                <c:pt idx="46">
                  <c:v>0.12207508</c:v>
                </c:pt>
                <c:pt idx="47">
                  <c:v>-0.62050532999999997</c:v>
                </c:pt>
                <c:pt idx="48">
                  <c:v>-1.2704101000000001</c:v>
                </c:pt>
                <c:pt idx="49">
                  <c:v>-0.88481949999999998</c:v>
                </c:pt>
                <c:pt idx="50">
                  <c:v>-1.0845598999999999</c:v>
                </c:pt>
                <c:pt idx="51">
                  <c:v>-0.84878920000000002</c:v>
                </c:pt>
                <c:pt idx="52">
                  <c:v>-0.50179050000000003</c:v>
                </c:pt>
                <c:pt idx="53">
                  <c:v>-0.85639189999999998</c:v>
                </c:pt>
                <c:pt idx="54">
                  <c:v>-0.52341939999999998</c:v>
                </c:pt>
                <c:pt idx="55">
                  <c:v>-0.78327939999999996</c:v>
                </c:pt>
                <c:pt idx="56">
                  <c:v>-0.43799925000000001</c:v>
                </c:pt>
                <c:pt idx="57">
                  <c:v>-0.57981249999999995</c:v>
                </c:pt>
                <c:pt idx="58">
                  <c:v>-0.80675507000000002</c:v>
                </c:pt>
                <c:pt idx="59">
                  <c:v>-0.93118860000000003</c:v>
                </c:pt>
                <c:pt idx="60">
                  <c:v>-0.32667255000000001</c:v>
                </c:pt>
                <c:pt idx="61">
                  <c:v>-0.47373103999999999</c:v>
                </c:pt>
                <c:pt idx="62">
                  <c:v>-0.89129780000000003</c:v>
                </c:pt>
                <c:pt idx="63">
                  <c:v>-0.79449033999999996</c:v>
                </c:pt>
                <c:pt idx="64">
                  <c:v>-0.5447149</c:v>
                </c:pt>
                <c:pt idx="65">
                  <c:v>-1.4336709999999999</c:v>
                </c:pt>
                <c:pt idx="66">
                  <c:v>-0.60317754999999995</c:v>
                </c:pt>
                <c:pt idx="67">
                  <c:v>0.15433025</c:v>
                </c:pt>
                <c:pt idx="68">
                  <c:v>-0.51424930000000002</c:v>
                </c:pt>
                <c:pt idx="69">
                  <c:v>-0.38016558</c:v>
                </c:pt>
                <c:pt idx="70">
                  <c:v>-1.2832637</c:v>
                </c:pt>
                <c:pt idx="71">
                  <c:v>-0.60535335999999995</c:v>
                </c:pt>
                <c:pt idx="72">
                  <c:v>-0.11151409</c:v>
                </c:pt>
                <c:pt idx="73">
                  <c:v>1.1126909</c:v>
                </c:pt>
                <c:pt idx="74">
                  <c:v>-2.3308992000000002</c:v>
                </c:pt>
                <c:pt idx="75">
                  <c:v>0.33990670000000001</c:v>
                </c:pt>
                <c:pt idx="76">
                  <c:v>-1.4388814000000001</c:v>
                </c:pt>
                <c:pt idx="77">
                  <c:v>-0.57493019999999995</c:v>
                </c:pt>
                <c:pt idx="78">
                  <c:v>-0.5056524</c:v>
                </c:pt>
                <c:pt idx="79">
                  <c:v>-1.0415473</c:v>
                </c:pt>
                <c:pt idx="80">
                  <c:v>-0.79859113999999998</c:v>
                </c:pt>
                <c:pt idx="81">
                  <c:v>-0.9238324</c:v>
                </c:pt>
                <c:pt idx="82">
                  <c:v>-0.53168773999999996</c:v>
                </c:pt>
                <c:pt idx="83">
                  <c:v>-1.3507347000000001</c:v>
                </c:pt>
                <c:pt idx="84">
                  <c:v>-0.60155250000000005</c:v>
                </c:pt>
                <c:pt idx="85">
                  <c:v>-1.1264367</c:v>
                </c:pt>
                <c:pt idx="86">
                  <c:v>-0.68482684999999999</c:v>
                </c:pt>
                <c:pt idx="87">
                  <c:v>-0.53086330000000004</c:v>
                </c:pt>
                <c:pt idx="88">
                  <c:v>-6.8176269999999997E-2</c:v>
                </c:pt>
                <c:pt idx="89">
                  <c:v>-0.11859846</c:v>
                </c:pt>
                <c:pt idx="90">
                  <c:v>-1.5091361999999999</c:v>
                </c:pt>
                <c:pt idx="91">
                  <c:v>-0.93382405999999996</c:v>
                </c:pt>
                <c:pt idx="92">
                  <c:v>0.16472006</c:v>
                </c:pt>
                <c:pt idx="93">
                  <c:v>4.7559740000000003E-2</c:v>
                </c:pt>
                <c:pt idx="94">
                  <c:v>0.63186600000000004</c:v>
                </c:pt>
                <c:pt idx="95">
                  <c:v>-1.0977669000000001</c:v>
                </c:pt>
                <c:pt idx="96">
                  <c:v>0.37796402000000001</c:v>
                </c:pt>
                <c:pt idx="97">
                  <c:v>8.4902759999999994E-2</c:v>
                </c:pt>
                <c:pt idx="98">
                  <c:v>-0.11296081500000001</c:v>
                </c:pt>
                <c:pt idx="99">
                  <c:v>-1.0037164999999999</c:v>
                </c:pt>
                <c:pt idx="100">
                  <c:v>-1.2498092999999999</c:v>
                </c:pt>
                <c:pt idx="101">
                  <c:v>-1.3872351999999999</c:v>
                </c:pt>
                <c:pt idx="102">
                  <c:v>-0.24460411000000001</c:v>
                </c:pt>
                <c:pt idx="103">
                  <c:v>-0.196352</c:v>
                </c:pt>
                <c:pt idx="104">
                  <c:v>0.315444</c:v>
                </c:pt>
                <c:pt idx="105">
                  <c:v>-0.63872530000000005</c:v>
                </c:pt>
                <c:pt idx="106">
                  <c:v>-0.61479090000000003</c:v>
                </c:pt>
                <c:pt idx="107">
                  <c:v>-0.52529049999999999</c:v>
                </c:pt>
                <c:pt idx="108">
                  <c:v>-2.2881193</c:v>
                </c:pt>
                <c:pt idx="109">
                  <c:v>-1.1906261</c:v>
                </c:pt>
                <c:pt idx="110">
                  <c:v>-1.0571184</c:v>
                </c:pt>
                <c:pt idx="111">
                  <c:v>-0.99952890000000005</c:v>
                </c:pt>
                <c:pt idx="112">
                  <c:v>-1.4372311</c:v>
                </c:pt>
                <c:pt idx="113">
                  <c:v>-1.0041742</c:v>
                </c:pt>
                <c:pt idx="114">
                  <c:v>-0.13852882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Gyro_x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Sheet1!$F$2:$F$116</c:f>
              <c:numCache>
                <c:formatCode>General</c:formatCode>
                <c:ptCount val="115"/>
                <c:pt idx="0">
                  <c:v>4.7342059999999998E-2</c:v>
                </c:pt>
                <c:pt idx="1">
                  <c:v>-5.2228980000000001E-2</c:v>
                </c:pt>
                <c:pt idx="2">
                  <c:v>-0.20952678</c:v>
                </c:pt>
                <c:pt idx="3">
                  <c:v>0.50579642999999996</c:v>
                </c:pt>
                <c:pt idx="4">
                  <c:v>0.34972036000000001</c:v>
                </c:pt>
                <c:pt idx="5">
                  <c:v>0.34544429999999998</c:v>
                </c:pt>
                <c:pt idx="6">
                  <c:v>3.9706239999999997E-2</c:v>
                </c:pt>
                <c:pt idx="7">
                  <c:v>0.45967609999999998</c:v>
                </c:pt>
                <c:pt idx="8">
                  <c:v>0.10781772000000001</c:v>
                </c:pt>
                <c:pt idx="9">
                  <c:v>1.4355333499999999E-2</c:v>
                </c:pt>
                <c:pt idx="10">
                  <c:v>-0.10140362999999999</c:v>
                </c:pt>
                <c:pt idx="11">
                  <c:v>4.1844270000000003E-2</c:v>
                </c:pt>
                <c:pt idx="12">
                  <c:v>0.17715091999999999</c:v>
                </c:pt>
                <c:pt idx="13">
                  <c:v>9.3156950000000002E-2</c:v>
                </c:pt>
                <c:pt idx="14">
                  <c:v>1.2217304999999999E-2</c:v>
                </c:pt>
                <c:pt idx="15">
                  <c:v>-9.2546080000000003E-2</c:v>
                </c:pt>
                <c:pt idx="16">
                  <c:v>-1.8631390000000001E-2</c:v>
                </c:pt>
                <c:pt idx="17">
                  <c:v>1.8325957E-2</c:v>
                </c:pt>
                <c:pt idx="18">
                  <c:v>3.4208453999999999E-2</c:v>
                </c:pt>
                <c:pt idx="19">
                  <c:v>1.5882495999999999E-2</c:v>
                </c:pt>
                <c:pt idx="20">
                  <c:v>2.4434609999999999E-2</c:v>
                </c:pt>
                <c:pt idx="21">
                  <c:v>3.176499E-2</c:v>
                </c:pt>
                <c:pt idx="22">
                  <c:v>5.3145274999999999E-2</c:v>
                </c:pt>
                <c:pt idx="23">
                  <c:v>5.5588736999999999E-2</c:v>
                </c:pt>
                <c:pt idx="24">
                  <c:v>-4.7342059999999998E-2</c:v>
                </c:pt>
                <c:pt idx="25" formatCode="0.00E+00">
                  <c:v>-6.1086525000000002E-4</c:v>
                </c:pt>
                <c:pt idx="26">
                  <c:v>3.3292156000000003E-2</c:v>
                </c:pt>
                <c:pt idx="27">
                  <c:v>-1.0079276999999999E-2</c:v>
                </c:pt>
                <c:pt idx="28">
                  <c:v>0.18814649999999999</c:v>
                </c:pt>
                <c:pt idx="29">
                  <c:v>7.8496179999999999E-2</c:v>
                </c:pt>
                <c:pt idx="30">
                  <c:v>6.5973446000000005E-2</c:v>
                </c:pt>
                <c:pt idx="31">
                  <c:v>4.9480084000000001E-2</c:v>
                </c:pt>
                <c:pt idx="32">
                  <c:v>1.5271631000000001E-2</c:v>
                </c:pt>
                <c:pt idx="33">
                  <c:v>4.153884E-2</c:v>
                </c:pt>
                <c:pt idx="34">
                  <c:v>2.3212880000000002E-2</c:v>
                </c:pt>
                <c:pt idx="35">
                  <c:v>3.9095376000000001E-2</c:v>
                </c:pt>
                <c:pt idx="36">
                  <c:v>2.8710666999999999E-2</c:v>
                </c:pt>
                <c:pt idx="37">
                  <c:v>3.4208453999999999E-2</c:v>
                </c:pt>
                <c:pt idx="38">
                  <c:v>1.1911872E-2</c:v>
                </c:pt>
                <c:pt idx="39">
                  <c:v>4.4898595999999999E-2</c:v>
                </c:pt>
                <c:pt idx="40">
                  <c:v>1.5271631E-3</c:v>
                </c:pt>
                <c:pt idx="41">
                  <c:v>-8.8575460000000009E-3</c:v>
                </c:pt>
                <c:pt idx="42">
                  <c:v>2.7183503000000001E-2</c:v>
                </c:pt>
                <c:pt idx="43">
                  <c:v>1.4966198E-2</c:v>
                </c:pt>
                <c:pt idx="44">
                  <c:v>4.4287729999999997E-2</c:v>
                </c:pt>
                <c:pt idx="45">
                  <c:v>5.8032200000000004E-3</c:v>
                </c:pt>
                <c:pt idx="46">
                  <c:v>1.038471E-2</c:v>
                </c:pt>
                <c:pt idx="47">
                  <c:v>2.3823744000000001E-2</c:v>
                </c:pt>
                <c:pt idx="48">
                  <c:v>9.4684109999999995E-3</c:v>
                </c:pt>
                <c:pt idx="49">
                  <c:v>4.4287729999999997E-2</c:v>
                </c:pt>
                <c:pt idx="50">
                  <c:v>5.3145274999999999E-2</c:v>
                </c:pt>
                <c:pt idx="51">
                  <c:v>1.2522737500000001E-2</c:v>
                </c:pt>
                <c:pt idx="52">
                  <c:v>1.6187929E-2</c:v>
                </c:pt>
                <c:pt idx="53">
                  <c:v>3.8179076999999999E-2</c:v>
                </c:pt>
                <c:pt idx="54">
                  <c:v>1.3439035E-2</c:v>
                </c:pt>
                <c:pt idx="55">
                  <c:v>3.1459559999999998E-2</c:v>
                </c:pt>
                <c:pt idx="56">
                  <c:v>2.5961773E-2</c:v>
                </c:pt>
                <c:pt idx="57">
                  <c:v>9.1629780000000004E-3</c:v>
                </c:pt>
                <c:pt idx="58">
                  <c:v>3.0543262000000002E-2</c:v>
                </c:pt>
                <c:pt idx="59">
                  <c:v>4.0317106999999998E-2</c:v>
                </c:pt>
                <c:pt idx="60">
                  <c:v>5.0701815999999997E-2</c:v>
                </c:pt>
                <c:pt idx="61">
                  <c:v>5.4977869999999998E-2</c:v>
                </c:pt>
                <c:pt idx="62">
                  <c:v>8.5521139999999995E-3</c:v>
                </c:pt>
                <c:pt idx="63">
                  <c:v>1.4966198E-2</c:v>
                </c:pt>
                <c:pt idx="64">
                  <c:v>3.5124753000000002E-2</c:v>
                </c:pt>
                <c:pt idx="65">
                  <c:v>-4.5204029999999999E-2</c:v>
                </c:pt>
                <c:pt idx="66">
                  <c:v>3.176499E-2</c:v>
                </c:pt>
                <c:pt idx="67">
                  <c:v>9.9571034000000003E-2</c:v>
                </c:pt>
                <c:pt idx="68">
                  <c:v>5.1923550000000001E-3</c:v>
                </c:pt>
                <c:pt idx="69">
                  <c:v>4.8258352999999997E-2</c:v>
                </c:pt>
                <c:pt idx="70">
                  <c:v>0.11178834</c:v>
                </c:pt>
                <c:pt idx="71">
                  <c:v>-2.7488935999999999E-3</c:v>
                </c:pt>
                <c:pt idx="72">
                  <c:v>-3.3597587999999999E-3</c:v>
                </c:pt>
                <c:pt idx="73">
                  <c:v>1.1911872E-2</c:v>
                </c:pt>
                <c:pt idx="74">
                  <c:v>-0.32986724000000001</c:v>
                </c:pt>
                <c:pt idx="75">
                  <c:v>0.57360244000000005</c:v>
                </c:pt>
                <c:pt idx="76">
                  <c:v>1.4966198E-2</c:v>
                </c:pt>
                <c:pt idx="77">
                  <c:v>2.1991149000000002E-2</c:v>
                </c:pt>
                <c:pt idx="78">
                  <c:v>-1.0995573999999999E-2</c:v>
                </c:pt>
                <c:pt idx="79">
                  <c:v>-6.8416909999999997E-2</c:v>
                </c:pt>
                <c:pt idx="80">
                  <c:v>1.7104227E-2</c:v>
                </c:pt>
                <c:pt idx="81">
                  <c:v>-4.8869220000000001E-3</c:v>
                </c:pt>
                <c:pt idx="82">
                  <c:v>5.6199603000000001E-2</c:v>
                </c:pt>
                <c:pt idx="83">
                  <c:v>-7.6969019999999999E-2</c:v>
                </c:pt>
                <c:pt idx="84">
                  <c:v>9.0713485999999996E-2</c:v>
                </c:pt>
                <c:pt idx="85">
                  <c:v>-0.23823743999999999</c:v>
                </c:pt>
                <c:pt idx="86">
                  <c:v>3.2986723000000003E-2</c:v>
                </c:pt>
                <c:pt idx="87">
                  <c:v>-0.11881329</c:v>
                </c:pt>
                <c:pt idx="88">
                  <c:v>0.12644911</c:v>
                </c:pt>
                <c:pt idx="89">
                  <c:v>0.10903945</c:v>
                </c:pt>
                <c:pt idx="90">
                  <c:v>-8.1245079999999997E-2</c:v>
                </c:pt>
                <c:pt idx="91">
                  <c:v>-6.9027774E-2</c:v>
                </c:pt>
                <c:pt idx="92">
                  <c:v>0.14844025999999999</c:v>
                </c:pt>
                <c:pt idx="93">
                  <c:v>9.896017E-2</c:v>
                </c:pt>
                <c:pt idx="94">
                  <c:v>6.8111469999999993E-2</c:v>
                </c:pt>
                <c:pt idx="95">
                  <c:v>3.8789943E-2</c:v>
                </c:pt>
                <c:pt idx="96">
                  <c:v>0.18173242000000001</c:v>
                </c:pt>
                <c:pt idx="97">
                  <c:v>-0.13713924999999999</c:v>
                </c:pt>
                <c:pt idx="98">
                  <c:v>4.6731192999999997E-2</c:v>
                </c:pt>
                <c:pt idx="99">
                  <c:v>4.7952920000000003E-2</c:v>
                </c:pt>
                <c:pt idx="100">
                  <c:v>-4.6425760000000003E-2</c:v>
                </c:pt>
                <c:pt idx="101">
                  <c:v>7.8801620000000003E-2</c:v>
                </c:pt>
                <c:pt idx="102">
                  <c:v>-0.112399206</c:v>
                </c:pt>
                <c:pt idx="103">
                  <c:v>-9.3767814000000005E-2</c:v>
                </c:pt>
                <c:pt idx="104">
                  <c:v>-5.4672440000000003E-2</c:v>
                </c:pt>
                <c:pt idx="105">
                  <c:v>-9.7738439999999996E-2</c:v>
                </c:pt>
                <c:pt idx="106">
                  <c:v>4.7036624999999999E-2</c:v>
                </c:pt>
                <c:pt idx="107">
                  <c:v>1.0079276999999999E-2</c:v>
                </c:pt>
                <c:pt idx="108">
                  <c:v>0.19425513999999999</c:v>
                </c:pt>
                <c:pt idx="109">
                  <c:v>2.0463986E-2</c:v>
                </c:pt>
                <c:pt idx="110">
                  <c:v>1.7104227E-2</c:v>
                </c:pt>
                <c:pt idx="111">
                  <c:v>-7.0249503E-3</c:v>
                </c:pt>
                <c:pt idx="112">
                  <c:v>0.17409659999999999</c:v>
                </c:pt>
                <c:pt idx="113">
                  <c:v>0.29046643</c:v>
                </c:pt>
                <c:pt idx="114">
                  <c:v>0.15027285000000001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Gyro_y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Sheet1!$G$2:$G$116</c:f>
              <c:numCache>
                <c:formatCode>General</c:formatCode>
                <c:ptCount val="115"/>
                <c:pt idx="0">
                  <c:v>8.5521139999999995E-3</c:v>
                </c:pt>
                <c:pt idx="1">
                  <c:v>9.1018920000000003E-2</c:v>
                </c:pt>
                <c:pt idx="2">
                  <c:v>-2.7794368999999999E-2</c:v>
                </c:pt>
                <c:pt idx="3">
                  <c:v>-0.1695151</c:v>
                </c:pt>
                <c:pt idx="4">
                  <c:v>-0.12583823999999999</c:v>
                </c:pt>
                <c:pt idx="5">
                  <c:v>0.14172074000000001</c:v>
                </c:pt>
                <c:pt idx="6" formatCode="0.00E+00">
                  <c:v>1.2217304999999999E-2</c:v>
                </c:pt>
                <c:pt idx="7">
                  <c:v>1.6493361000000002E-2</c:v>
                </c:pt>
                <c:pt idx="8">
                  <c:v>0.12492194</c:v>
                </c:pt>
                <c:pt idx="9">
                  <c:v>-8.8880899999999999E-2</c:v>
                </c:pt>
                <c:pt idx="10">
                  <c:v>-2.1991149000000002E-2</c:v>
                </c:pt>
                <c:pt idx="11">
                  <c:v>-4.8869219999999998E-2</c:v>
                </c:pt>
                <c:pt idx="12">
                  <c:v>-2.1380283E-2</c:v>
                </c:pt>
                <c:pt idx="13" formatCode="0.00E+00">
                  <c:v>-6.4140849999999999E-3</c:v>
                </c:pt>
                <c:pt idx="14">
                  <c:v>-1.2217305E-3</c:v>
                </c:pt>
                <c:pt idx="15">
                  <c:v>2.3212880000000002E-2</c:v>
                </c:pt>
                <c:pt idx="16">
                  <c:v>7.4220129999999995E-2</c:v>
                </c:pt>
                <c:pt idx="17">
                  <c:v>-3.3597589999999997E-2</c:v>
                </c:pt>
                <c:pt idx="18">
                  <c:v>-2.7488935999999999E-2</c:v>
                </c:pt>
                <c:pt idx="19">
                  <c:v>-1.3133603000000001E-2</c:v>
                </c:pt>
                <c:pt idx="20">
                  <c:v>4.2149699999999998E-2</c:v>
                </c:pt>
                <c:pt idx="21">
                  <c:v>5.9864792999999999E-2</c:v>
                </c:pt>
                <c:pt idx="22">
                  <c:v>-3.7262780000000002E-2</c:v>
                </c:pt>
                <c:pt idx="23">
                  <c:v>-6.7195175000000001E-3</c:v>
                </c:pt>
                <c:pt idx="24">
                  <c:v>6.5057149999999994E-2</c:v>
                </c:pt>
                <c:pt idx="25">
                  <c:v>1.8325957E-2</c:v>
                </c:pt>
                <c:pt idx="26">
                  <c:v>1.1911872E-2</c:v>
                </c:pt>
                <c:pt idx="27">
                  <c:v>-1.2217305E-3</c:v>
                </c:pt>
                <c:pt idx="28">
                  <c:v>-7.6969019999999999E-2</c:v>
                </c:pt>
                <c:pt idx="29">
                  <c:v>-7.6358155000000004E-3</c:v>
                </c:pt>
                <c:pt idx="30">
                  <c:v>-4.3676864000000003E-2</c:v>
                </c:pt>
                <c:pt idx="31">
                  <c:v>-3.0543262000000001E-3</c:v>
                </c:pt>
                <c:pt idx="32">
                  <c:v>-2.1380283999999999E-3</c:v>
                </c:pt>
                <c:pt idx="33" formatCode="0.00E+00">
                  <c:v>9.1629790000000003E-4</c:v>
                </c:pt>
                <c:pt idx="34">
                  <c:v>4.5814890000000002E-3</c:v>
                </c:pt>
                <c:pt idx="35">
                  <c:v>-7.9412479999999997E-3</c:v>
                </c:pt>
                <c:pt idx="36">
                  <c:v>-4.2760569999999998E-3</c:v>
                </c:pt>
                <c:pt idx="37">
                  <c:v>-1.3439035E-2</c:v>
                </c:pt>
                <c:pt idx="38">
                  <c:v>1.6798793999999999E-2</c:v>
                </c:pt>
                <c:pt idx="39">
                  <c:v>-4.6120327000000003E-2</c:v>
                </c:pt>
                <c:pt idx="40">
                  <c:v>2.6572637E-2</c:v>
                </c:pt>
                <c:pt idx="41">
                  <c:v>-1.06901415E-2</c:v>
                </c:pt>
                <c:pt idx="42">
                  <c:v>3.6041049999999998E-2</c:v>
                </c:pt>
                <c:pt idx="43">
                  <c:v>-3.0543262000000002E-2</c:v>
                </c:pt>
                <c:pt idx="44">
                  <c:v>7.0249503E-3</c:v>
                </c:pt>
                <c:pt idx="45">
                  <c:v>2.1685716000000001E-2</c:v>
                </c:pt>
                <c:pt idx="46">
                  <c:v>1.0995573999999999E-2</c:v>
                </c:pt>
                <c:pt idx="47">
                  <c:v>4.2760569999999998E-3</c:v>
                </c:pt>
                <c:pt idx="48">
                  <c:v>-1.9853119999999998E-2</c:v>
                </c:pt>
                <c:pt idx="49">
                  <c:v>-2.4434610000000001E-3</c:v>
                </c:pt>
                <c:pt idx="50">
                  <c:v>9.1629780000000004E-3</c:v>
                </c:pt>
                <c:pt idx="51" formatCode="0.00E+00">
                  <c:v>5.1923550000000001E-3</c:v>
                </c:pt>
                <c:pt idx="52">
                  <c:v>-1.3133603000000001E-2</c:v>
                </c:pt>
                <c:pt idx="53">
                  <c:v>3.0543262000000001E-3</c:v>
                </c:pt>
                <c:pt idx="54">
                  <c:v>-1.06901415E-2</c:v>
                </c:pt>
                <c:pt idx="55">
                  <c:v>-1.7715093000000001E-2</c:v>
                </c:pt>
                <c:pt idx="56">
                  <c:v>-2.7488935999999999E-2</c:v>
                </c:pt>
                <c:pt idx="57">
                  <c:v>-7.6358155000000004E-3</c:v>
                </c:pt>
                <c:pt idx="58">
                  <c:v>8.2466810000000005E-3</c:v>
                </c:pt>
                <c:pt idx="59">
                  <c:v>1.3439035E-2</c:v>
                </c:pt>
                <c:pt idx="60">
                  <c:v>-1.4660766E-2</c:v>
                </c:pt>
                <c:pt idx="61">
                  <c:v>-2.8405234000000001E-2</c:v>
                </c:pt>
                <c:pt idx="62">
                  <c:v>-1.740966E-2</c:v>
                </c:pt>
                <c:pt idx="63">
                  <c:v>-1.3133603000000001E-2</c:v>
                </c:pt>
                <c:pt idx="64">
                  <c:v>-9.7738440000000003E-3</c:v>
                </c:pt>
                <c:pt idx="65">
                  <c:v>1.038471E-2</c:v>
                </c:pt>
                <c:pt idx="66">
                  <c:v>-1.3744467999999999E-2</c:v>
                </c:pt>
                <c:pt idx="67">
                  <c:v>4.8869220000000001E-3</c:v>
                </c:pt>
                <c:pt idx="68">
                  <c:v>-3.9706239999999999E-3</c:v>
                </c:pt>
                <c:pt idx="69">
                  <c:v>-1.282817E-2</c:v>
                </c:pt>
                <c:pt idx="70">
                  <c:v>-3.7873643999999998E-2</c:v>
                </c:pt>
                <c:pt idx="71">
                  <c:v>-1.8631390000000001E-2</c:v>
                </c:pt>
                <c:pt idx="72">
                  <c:v>9.1629780000000004E-3</c:v>
                </c:pt>
                <c:pt idx="73">
                  <c:v>-4.1233405000000001E-2</c:v>
                </c:pt>
                <c:pt idx="74">
                  <c:v>0.20402899999999999</c:v>
                </c:pt>
                <c:pt idx="75">
                  <c:v>-0.21746802000000001</c:v>
                </c:pt>
                <c:pt idx="76">
                  <c:v>9.4989545999999994E-2</c:v>
                </c:pt>
                <c:pt idx="77">
                  <c:v>-4.4898595999999999E-2</c:v>
                </c:pt>
                <c:pt idx="78">
                  <c:v>-0.13255776</c:v>
                </c:pt>
                <c:pt idx="79">
                  <c:v>4.0927972999999999E-2</c:v>
                </c:pt>
                <c:pt idx="80">
                  <c:v>-1.3744467999999999E-2</c:v>
                </c:pt>
                <c:pt idx="81" formatCode="0.00E+00">
                  <c:v>6.1086525000000002E-4</c:v>
                </c:pt>
                <c:pt idx="82">
                  <c:v>-2.1991149000000002E-2</c:v>
                </c:pt>
                <c:pt idx="83">
                  <c:v>0.20128009999999999</c:v>
                </c:pt>
                <c:pt idx="84">
                  <c:v>0.20097466999999999</c:v>
                </c:pt>
                <c:pt idx="85">
                  <c:v>0.26328291999999998</c:v>
                </c:pt>
                <c:pt idx="86">
                  <c:v>0.21746802000000001</c:v>
                </c:pt>
                <c:pt idx="87">
                  <c:v>6.352998E-2</c:v>
                </c:pt>
                <c:pt idx="88">
                  <c:v>-5.589417E-2</c:v>
                </c:pt>
                <c:pt idx="89">
                  <c:v>-2.076942E-2</c:v>
                </c:pt>
                <c:pt idx="90">
                  <c:v>-2.8405234000000001E-2</c:v>
                </c:pt>
                <c:pt idx="91">
                  <c:v>8.8575460000000009E-3</c:v>
                </c:pt>
                <c:pt idx="92">
                  <c:v>-4.9480084000000001E-2</c:v>
                </c:pt>
                <c:pt idx="93">
                  <c:v>9.4684109999999995E-3</c:v>
                </c:pt>
                <c:pt idx="94">
                  <c:v>7.3914690000000005E-2</c:v>
                </c:pt>
                <c:pt idx="95">
                  <c:v>-2.1380283999999999E-3</c:v>
                </c:pt>
                <c:pt idx="96">
                  <c:v>1.3439035E-2</c:v>
                </c:pt>
                <c:pt idx="97">
                  <c:v>2.4434610000000001E-3</c:v>
                </c:pt>
                <c:pt idx="98">
                  <c:v>-1.8020525999999999E-2</c:v>
                </c:pt>
                <c:pt idx="99">
                  <c:v>-0.13988813999999999</c:v>
                </c:pt>
                <c:pt idx="100">
                  <c:v>-0.18845192999999999</c:v>
                </c:pt>
                <c:pt idx="101">
                  <c:v>-0.2929099</c:v>
                </c:pt>
                <c:pt idx="102">
                  <c:v>-3.2986723000000003E-2</c:v>
                </c:pt>
                <c:pt idx="103">
                  <c:v>2.90161E-2</c:v>
                </c:pt>
                <c:pt idx="104">
                  <c:v>9.1629790000000003E-2</c:v>
                </c:pt>
                <c:pt idx="105" formatCode="0.00E+00">
                  <c:v>1.4049901E-2</c:v>
                </c:pt>
                <c:pt idx="106">
                  <c:v>-5.0090950000000002E-2</c:v>
                </c:pt>
                <c:pt idx="107">
                  <c:v>3.176499E-2</c:v>
                </c:pt>
                <c:pt idx="108">
                  <c:v>-0.14049901000000001</c:v>
                </c:pt>
                <c:pt idx="109">
                  <c:v>-1.7715093000000001E-2</c:v>
                </c:pt>
                <c:pt idx="110">
                  <c:v>-5.8032200000000004E-3</c:v>
                </c:pt>
                <c:pt idx="111">
                  <c:v>-2.0158552999999999E-2</c:v>
                </c:pt>
                <c:pt idx="112">
                  <c:v>-9.4073249999999997E-2</c:v>
                </c:pt>
                <c:pt idx="113">
                  <c:v>-2.3518312999999999E-2</c:v>
                </c:pt>
                <c:pt idx="114">
                  <c:v>0.41263947000000001</c:v>
                </c:pt>
              </c:numCache>
            </c:numRef>
          </c:val>
          <c:smooth val="0"/>
        </c:ser>
        <c:ser>
          <c:idx val="7"/>
          <c:order val="6"/>
          <c:tx>
            <c:strRef>
              <c:f>Sheet1!$H$1</c:f>
              <c:strCache>
                <c:ptCount val="1"/>
                <c:pt idx="0">
                  <c:v>Gyro_z</c:v>
                </c:pt>
              </c:strCache>
            </c:strRef>
          </c:tx>
          <c:spPr>
            <a:ln w="190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Sheet1!$H$2:$H$116</c:f>
              <c:numCache>
                <c:formatCode>General</c:formatCode>
                <c:ptCount val="115"/>
                <c:pt idx="0">
                  <c:v>-3.2375857000000001E-2</c:v>
                </c:pt>
                <c:pt idx="1">
                  <c:v>-6.8416909999999997E-2</c:v>
                </c:pt>
                <c:pt idx="2">
                  <c:v>0.16401731999999999</c:v>
                </c:pt>
                <c:pt idx="3">
                  <c:v>0.14110987</c:v>
                </c:pt>
                <c:pt idx="4">
                  <c:v>5.6810470000000002E-2</c:v>
                </c:pt>
                <c:pt idx="5">
                  <c:v>-0.44532075999999998</c:v>
                </c:pt>
                <c:pt idx="6">
                  <c:v>1.9547688000000001E-2</c:v>
                </c:pt>
                <c:pt idx="7">
                  <c:v>-2.90161E-2</c:v>
                </c:pt>
                <c:pt idx="8">
                  <c:v>-0.18051068000000001</c:v>
                </c:pt>
                <c:pt idx="9">
                  <c:v>0.118507855</c:v>
                </c:pt>
                <c:pt idx="10">
                  <c:v>1.4660766E-2</c:v>
                </c:pt>
                <c:pt idx="11">
                  <c:v>5.8032200000000004E-3</c:v>
                </c:pt>
                <c:pt idx="12">
                  <c:v>0.11301007</c:v>
                </c:pt>
                <c:pt idx="13">
                  <c:v>-1.6798793999999999E-2</c:v>
                </c:pt>
                <c:pt idx="14">
                  <c:v>-1.5577064E-2</c:v>
                </c:pt>
                <c:pt idx="15">
                  <c:v>-6.8416909999999997E-2</c:v>
                </c:pt>
                <c:pt idx="16">
                  <c:v>-8.2772239999999997E-2</c:v>
                </c:pt>
                <c:pt idx="17">
                  <c:v>3.3292156000000003E-2</c:v>
                </c:pt>
                <c:pt idx="18">
                  <c:v>1.5271631E-3</c:v>
                </c:pt>
                <c:pt idx="19">
                  <c:v>-2.8405234000000001E-2</c:v>
                </c:pt>
                <c:pt idx="20">
                  <c:v>-6.6278879999999998E-2</c:v>
                </c:pt>
                <c:pt idx="21">
                  <c:v>-2.5350907999999998E-2</c:v>
                </c:pt>
                <c:pt idx="22">
                  <c:v>5.7421333999999997E-2</c:v>
                </c:pt>
                <c:pt idx="23" formatCode="0.00E+00">
                  <c:v>9.1629790000000003E-4</c:v>
                </c:pt>
                <c:pt idx="24">
                  <c:v>-7.7579886000000001E-2</c:v>
                </c:pt>
                <c:pt idx="25">
                  <c:v>-1.6798793999999999E-2</c:v>
                </c:pt>
                <c:pt idx="26">
                  <c:v>-1.8020525999999999E-2</c:v>
                </c:pt>
                <c:pt idx="27">
                  <c:v>-5.8032200000000004E-3</c:v>
                </c:pt>
                <c:pt idx="28">
                  <c:v>0.17989980999999999</c:v>
                </c:pt>
                <c:pt idx="29">
                  <c:v>2.4434610000000001E-3</c:v>
                </c:pt>
                <c:pt idx="30">
                  <c:v>-1.5271631E-3</c:v>
                </c:pt>
                <c:pt idx="31">
                  <c:v>-4.2760569999999998E-3</c:v>
                </c:pt>
                <c:pt idx="32">
                  <c:v>-1.3439035E-2</c:v>
                </c:pt>
                <c:pt idx="33">
                  <c:v>-1.4660766E-2</c:v>
                </c:pt>
                <c:pt idx="34">
                  <c:v>-1.9547688000000001E-2</c:v>
                </c:pt>
                <c:pt idx="35">
                  <c:v>6.7195175000000001E-3</c:v>
                </c:pt>
                <c:pt idx="36">
                  <c:v>-1.5577064E-2</c:v>
                </c:pt>
                <c:pt idx="37">
                  <c:v>-6.1086522999999997E-3</c:v>
                </c:pt>
                <c:pt idx="38">
                  <c:v>-2.5350907999999998E-2</c:v>
                </c:pt>
                <c:pt idx="39">
                  <c:v>3.0543262000000002E-2</c:v>
                </c:pt>
                <c:pt idx="40">
                  <c:v>-1.5577064E-2</c:v>
                </c:pt>
                <c:pt idx="41">
                  <c:v>9.4684109999999995E-3</c:v>
                </c:pt>
                <c:pt idx="42">
                  <c:v>-3.5735620000000003E-2</c:v>
                </c:pt>
                <c:pt idx="43">
                  <c:v>8.5521139999999995E-3</c:v>
                </c:pt>
                <c:pt idx="44">
                  <c:v>-1.9242255E-2</c:v>
                </c:pt>
                <c:pt idx="45">
                  <c:v>-2.4434609999999999E-2</c:v>
                </c:pt>
                <c:pt idx="46">
                  <c:v>-2.4740042E-2</c:v>
                </c:pt>
                <c:pt idx="47">
                  <c:v>-1.4355333499999999E-2</c:v>
                </c:pt>
                <c:pt idx="48">
                  <c:v>-3.3292156000000003E-2</c:v>
                </c:pt>
                <c:pt idx="49">
                  <c:v>-7.9412479999999997E-3</c:v>
                </c:pt>
                <c:pt idx="50">
                  <c:v>4.8869220000000001E-3</c:v>
                </c:pt>
                <c:pt idx="51">
                  <c:v>3.6651916000000001E-3</c:v>
                </c:pt>
                <c:pt idx="52">
                  <c:v>-1.3439035E-2</c:v>
                </c:pt>
                <c:pt idx="53">
                  <c:v>-3.3903019999999999E-2</c:v>
                </c:pt>
                <c:pt idx="54">
                  <c:v>5.4977869999999996E-3</c:v>
                </c:pt>
                <c:pt idx="55">
                  <c:v>-1.8631390000000001E-2</c:v>
                </c:pt>
                <c:pt idx="56">
                  <c:v>-1.6798793999999999E-2</c:v>
                </c:pt>
                <c:pt idx="57">
                  <c:v>1.5271631000000001E-2</c:v>
                </c:pt>
                <c:pt idx="58">
                  <c:v>-6.7195175000000001E-3</c:v>
                </c:pt>
                <c:pt idx="59">
                  <c:v>-8.5521139999999995E-3</c:v>
                </c:pt>
                <c:pt idx="60">
                  <c:v>-3.176499E-2</c:v>
                </c:pt>
                <c:pt idx="61">
                  <c:v>-2.1991149000000002E-2</c:v>
                </c:pt>
                <c:pt idx="62">
                  <c:v>-1.1606440000000001E-2</c:v>
                </c:pt>
                <c:pt idx="63">
                  <c:v>-2.2907447000000001E-2</c:v>
                </c:pt>
                <c:pt idx="64">
                  <c:v>-3.5735620000000003E-2</c:v>
                </c:pt>
                <c:pt idx="65">
                  <c:v>-5.1923547E-2</c:v>
                </c:pt>
                <c:pt idx="66">
                  <c:v>1.2522737500000001E-2</c:v>
                </c:pt>
                <c:pt idx="67">
                  <c:v>-6.3835420000000004E-2</c:v>
                </c:pt>
                <c:pt idx="68">
                  <c:v>-4.0927972999999999E-2</c:v>
                </c:pt>
                <c:pt idx="69">
                  <c:v>-1.06901415E-2</c:v>
                </c:pt>
                <c:pt idx="70">
                  <c:v>6.5362580000000003E-2</c:v>
                </c:pt>
                <c:pt idx="71">
                  <c:v>-2.7488935999999999E-3</c:v>
                </c:pt>
                <c:pt idx="72">
                  <c:v>-5.9864792999999999E-2</c:v>
                </c:pt>
                <c:pt idx="73">
                  <c:v>0.28619035999999998</c:v>
                </c:pt>
                <c:pt idx="74">
                  <c:v>-0.28557949999999999</c:v>
                </c:pt>
                <c:pt idx="75">
                  <c:v>0.40225475999999999</c:v>
                </c:pt>
                <c:pt idx="76">
                  <c:v>-0.106595986</c:v>
                </c:pt>
                <c:pt idx="77">
                  <c:v>4.8869220000000001E-3</c:v>
                </c:pt>
                <c:pt idx="78">
                  <c:v>-1.2217305E-3</c:v>
                </c:pt>
                <c:pt idx="79">
                  <c:v>-5.0396383000000003E-2</c:v>
                </c:pt>
                <c:pt idx="80">
                  <c:v>-1.06901415E-2</c:v>
                </c:pt>
                <c:pt idx="81">
                  <c:v>-5.8643065000000001E-2</c:v>
                </c:pt>
                <c:pt idx="82">
                  <c:v>3.3597587999999999E-3</c:v>
                </c:pt>
                <c:pt idx="83">
                  <c:v>-3.9095376000000001E-2</c:v>
                </c:pt>
                <c:pt idx="84">
                  <c:v>0.17837264999999999</c:v>
                </c:pt>
                <c:pt idx="85">
                  <c:v>0.24556782999999999</c:v>
                </c:pt>
                <c:pt idx="86">
                  <c:v>0.43279803</c:v>
                </c:pt>
                <c:pt idx="87">
                  <c:v>0.24465153000000001</c:v>
                </c:pt>
                <c:pt idx="88">
                  <c:v>4.6120327000000003E-2</c:v>
                </c:pt>
                <c:pt idx="89">
                  <c:v>-5.0090950000000002E-2</c:v>
                </c:pt>
                <c:pt idx="90">
                  <c:v>-8.2466810000000005E-3</c:v>
                </c:pt>
                <c:pt idx="91">
                  <c:v>2.1380283999999999E-3</c:v>
                </c:pt>
                <c:pt idx="92">
                  <c:v>0.10567969000000001</c:v>
                </c:pt>
                <c:pt idx="93">
                  <c:v>-3.4513887E-2</c:v>
                </c:pt>
                <c:pt idx="94">
                  <c:v>-1.0079276999999999E-2</c:v>
                </c:pt>
                <c:pt idx="95">
                  <c:v>1.4966198E-2</c:v>
                </c:pt>
                <c:pt idx="96">
                  <c:v>-0.1001819</c:v>
                </c:pt>
                <c:pt idx="97">
                  <c:v>-2.4434609999999999E-2</c:v>
                </c:pt>
                <c:pt idx="98">
                  <c:v>-1.6187929E-2</c:v>
                </c:pt>
                <c:pt idx="99">
                  <c:v>-0.12095132</c:v>
                </c:pt>
                <c:pt idx="100">
                  <c:v>-0.37079519999999999</c:v>
                </c:pt>
                <c:pt idx="101">
                  <c:v>-0.35613444</c:v>
                </c:pt>
                <c:pt idx="102" formatCode="0.00E+00">
                  <c:v>-0.37873646999999999</c:v>
                </c:pt>
                <c:pt idx="103">
                  <c:v>-0.16646078</c:v>
                </c:pt>
                <c:pt idx="104">
                  <c:v>-0.12034045</c:v>
                </c:pt>
                <c:pt idx="105">
                  <c:v>-7.4525560000000005E-2</c:v>
                </c:pt>
                <c:pt idx="106" formatCode="0.00E+00">
                  <c:v>9.1629790000000003E-4</c:v>
                </c:pt>
                <c:pt idx="107">
                  <c:v>-2.2602014E-2</c:v>
                </c:pt>
                <c:pt idx="108">
                  <c:v>0.111177474</c:v>
                </c:pt>
                <c:pt idx="109">
                  <c:v>-8.0328780000000002E-2</c:v>
                </c:pt>
                <c:pt idx="110" formatCode="0.00E+00">
                  <c:v>-3.0543261999999997E-4</c:v>
                </c:pt>
                <c:pt idx="111">
                  <c:v>0.112399206</c:v>
                </c:pt>
                <c:pt idx="112">
                  <c:v>3.3597589999999997E-2</c:v>
                </c:pt>
                <c:pt idx="113">
                  <c:v>-6.1086524000000003E-2</c:v>
                </c:pt>
                <c:pt idx="114">
                  <c:v>-7.5441859999999999E-2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Sheet1!$I$1</c:f>
              <c:strCache>
                <c:ptCount val="1"/>
                <c:pt idx="0">
                  <c:v>Acce</c:v>
                </c:pt>
              </c:strCache>
            </c:strRef>
          </c:tx>
          <c:spPr>
            <a:ln w="1905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Sheet1!$I$2:$I$116</c:f>
              <c:numCache>
                <c:formatCode>General</c:formatCode>
                <c:ptCount val="115"/>
                <c:pt idx="0">
                  <c:v>0.87570583841959404</c:v>
                </c:pt>
                <c:pt idx="1">
                  <c:v>0.88605072302615839</c:v>
                </c:pt>
                <c:pt idx="2">
                  <c:v>0.98736936862869962</c:v>
                </c:pt>
                <c:pt idx="3">
                  <c:v>1.4052113449122463</c:v>
                </c:pt>
                <c:pt idx="4">
                  <c:v>1.6843988408355961</c:v>
                </c:pt>
                <c:pt idx="5">
                  <c:v>4.0397517389058182</c:v>
                </c:pt>
                <c:pt idx="6">
                  <c:v>1.572050611021955</c:v>
                </c:pt>
                <c:pt idx="7">
                  <c:v>1.533756874692723</c:v>
                </c:pt>
                <c:pt idx="8">
                  <c:v>1.7229502003251156</c:v>
                </c:pt>
                <c:pt idx="9">
                  <c:v>0.86022923301154064</c:v>
                </c:pt>
                <c:pt idx="10">
                  <c:v>0.87408185733431332</c:v>
                </c:pt>
                <c:pt idx="11">
                  <c:v>1.2194921559180576</c:v>
                </c:pt>
                <c:pt idx="12">
                  <c:v>1.0004422010953815</c:v>
                </c:pt>
                <c:pt idx="13">
                  <c:v>0.29753850744803118</c:v>
                </c:pt>
                <c:pt idx="14">
                  <c:v>0.62944146409902402</c:v>
                </c:pt>
                <c:pt idx="15">
                  <c:v>1.3840538785026131</c:v>
                </c:pt>
                <c:pt idx="16">
                  <c:v>0.60049070892442002</c:v>
                </c:pt>
                <c:pt idx="17">
                  <c:v>0.85507744769495297</c:v>
                </c:pt>
                <c:pt idx="18">
                  <c:v>0.79019035799476867</c:v>
                </c:pt>
                <c:pt idx="19">
                  <c:v>0.81996493224084555</c:v>
                </c:pt>
                <c:pt idx="20">
                  <c:v>0.89276162474648291</c:v>
                </c:pt>
                <c:pt idx="21">
                  <c:v>1.4992773383504971</c:v>
                </c:pt>
                <c:pt idx="22">
                  <c:v>0.58947860721419376</c:v>
                </c:pt>
                <c:pt idx="23">
                  <c:v>0.97750696759807598</c:v>
                </c:pt>
                <c:pt idx="24">
                  <c:v>0.97741546642045307</c:v>
                </c:pt>
                <c:pt idx="25">
                  <c:v>0.73356635338652798</c:v>
                </c:pt>
                <c:pt idx="26">
                  <c:v>0.86192830558298361</c:v>
                </c:pt>
                <c:pt idx="27">
                  <c:v>0.74036750296733211</c:v>
                </c:pt>
                <c:pt idx="28">
                  <c:v>0.89215104101235088</c:v>
                </c:pt>
                <c:pt idx="29">
                  <c:v>1.0368020477763757</c:v>
                </c:pt>
                <c:pt idx="30">
                  <c:v>0.6585112767350807</c:v>
                </c:pt>
                <c:pt idx="31">
                  <c:v>0.93355708458128495</c:v>
                </c:pt>
                <c:pt idx="32">
                  <c:v>0.86242575733138671</c:v>
                </c:pt>
                <c:pt idx="33">
                  <c:v>0.84835433701268181</c:v>
                </c:pt>
                <c:pt idx="34">
                  <c:v>0.75212025313146147</c:v>
                </c:pt>
                <c:pt idx="35">
                  <c:v>0.72074586117751582</c:v>
                </c:pt>
                <c:pt idx="36">
                  <c:v>0.86568325403854618</c:v>
                </c:pt>
                <c:pt idx="37">
                  <c:v>0.63392157626031675</c:v>
                </c:pt>
                <c:pt idx="38">
                  <c:v>0.80977794811282688</c:v>
                </c:pt>
                <c:pt idx="39">
                  <c:v>0.81270980348007638</c:v>
                </c:pt>
                <c:pt idx="40">
                  <c:v>0.873588672537289</c:v>
                </c:pt>
                <c:pt idx="41">
                  <c:v>0.51638353966164996</c:v>
                </c:pt>
                <c:pt idx="42">
                  <c:v>1.3276131462961027</c:v>
                </c:pt>
                <c:pt idx="43">
                  <c:v>1.4071878369071822</c:v>
                </c:pt>
                <c:pt idx="44">
                  <c:v>0.8669731290621755</c:v>
                </c:pt>
                <c:pt idx="45">
                  <c:v>0.85536753272223021</c:v>
                </c:pt>
                <c:pt idx="46">
                  <c:v>1.5526195203146664</c:v>
                </c:pt>
                <c:pt idx="47">
                  <c:v>0.87202444612677976</c:v>
                </c:pt>
                <c:pt idx="48">
                  <c:v>1.4475178178679737</c:v>
                </c:pt>
                <c:pt idx="49">
                  <c:v>0.90468270056099431</c:v>
                </c:pt>
                <c:pt idx="50">
                  <c:v>1.1095842352242891</c:v>
                </c:pt>
                <c:pt idx="51">
                  <c:v>0.91064549887716451</c:v>
                </c:pt>
                <c:pt idx="52">
                  <c:v>0.56771091688565578</c:v>
                </c:pt>
                <c:pt idx="53">
                  <c:v>0.96549447732512195</c:v>
                </c:pt>
                <c:pt idx="54">
                  <c:v>0.62014713067129068</c:v>
                </c:pt>
                <c:pt idx="55">
                  <c:v>0.94209557954586753</c:v>
                </c:pt>
                <c:pt idx="56">
                  <c:v>0.52475810686618163</c:v>
                </c:pt>
                <c:pt idx="57">
                  <c:v>0.67696599063348295</c:v>
                </c:pt>
                <c:pt idx="58">
                  <c:v>0.94137359553946898</c:v>
                </c:pt>
                <c:pt idx="59">
                  <c:v>1.0875915852621709</c:v>
                </c:pt>
                <c:pt idx="60">
                  <c:v>0.55658853449341461</c:v>
                </c:pt>
                <c:pt idx="61">
                  <c:v>0.68940322658018838</c:v>
                </c:pt>
                <c:pt idx="62">
                  <c:v>1.0882177519889702</c:v>
                </c:pt>
                <c:pt idx="63">
                  <c:v>0.94414215189590678</c:v>
                </c:pt>
                <c:pt idx="64">
                  <c:v>0.66506698983167023</c:v>
                </c:pt>
                <c:pt idx="65">
                  <c:v>1.4661618824998743</c:v>
                </c:pt>
                <c:pt idx="66">
                  <c:v>0.96904202968378361</c:v>
                </c:pt>
                <c:pt idx="67">
                  <c:v>0.74434481887085391</c:v>
                </c:pt>
                <c:pt idx="68">
                  <c:v>0.6280100258615916</c:v>
                </c:pt>
                <c:pt idx="69">
                  <c:v>0.47495541125204166</c:v>
                </c:pt>
                <c:pt idx="70">
                  <c:v>1.2870328323421503</c:v>
                </c:pt>
                <c:pt idx="71">
                  <c:v>0.65184493067681804</c:v>
                </c:pt>
                <c:pt idx="72">
                  <c:v>0.87694964178941581</c:v>
                </c:pt>
                <c:pt idx="73">
                  <c:v>1.74432405869908</c:v>
                </c:pt>
                <c:pt idx="74">
                  <c:v>3.3695608885976598</c:v>
                </c:pt>
                <c:pt idx="75">
                  <c:v>2.5271441803800134</c:v>
                </c:pt>
                <c:pt idx="76">
                  <c:v>1.6092203725061276</c:v>
                </c:pt>
                <c:pt idx="77">
                  <c:v>0.69584500797203808</c:v>
                </c:pt>
                <c:pt idx="78">
                  <c:v>0.74885206715676722</c:v>
                </c:pt>
                <c:pt idx="79">
                  <c:v>1.0553131442328849</c:v>
                </c:pt>
                <c:pt idx="80">
                  <c:v>1.059957421960942</c:v>
                </c:pt>
                <c:pt idx="81">
                  <c:v>0.93354350665824737</c:v>
                </c:pt>
                <c:pt idx="82">
                  <c:v>0.69561699901184337</c:v>
                </c:pt>
                <c:pt idx="83">
                  <c:v>1.9366290092813485</c:v>
                </c:pt>
                <c:pt idx="84">
                  <c:v>1.1108525330566608</c:v>
                </c:pt>
                <c:pt idx="85">
                  <c:v>2.3452948337227579</c:v>
                </c:pt>
                <c:pt idx="86">
                  <c:v>1.7534480083575303</c:v>
                </c:pt>
                <c:pt idx="87">
                  <c:v>1.4070858344527919</c:v>
                </c:pt>
                <c:pt idx="88">
                  <c:v>1.6992291467745095</c:v>
                </c:pt>
                <c:pt idx="89">
                  <c:v>1.2199634542147868</c:v>
                </c:pt>
                <c:pt idx="90">
                  <c:v>2.1086557511252635</c:v>
                </c:pt>
                <c:pt idx="91">
                  <c:v>1.2330486656690371</c:v>
                </c:pt>
                <c:pt idx="92">
                  <c:v>0.85611662985116654</c:v>
                </c:pt>
                <c:pt idx="93">
                  <c:v>0.58035959452988362</c:v>
                </c:pt>
                <c:pt idx="94">
                  <c:v>1.7931414691665293</c:v>
                </c:pt>
                <c:pt idx="95">
                  <c:v>1.9126870347035334</c:v>
                </c:pt>
                <c:pt idx="96">
                  <c:v>1.3924960764343464</c:v>
                </c:pt>
                <c:pt idx="97">
                  <c:v>0.73250811290854489</c:v>
                </c:pt>
                <c:pt idx="98">
                  <c:v>0.7162379107971486</c:v>
                </c:pt>
                <c:pt idx="99">
                  <c:v>1.7074078775702592</c:v>
                </c:pt>
                <c:pt idx="100">
                  <c:v>1.339822061310278</c:v>
                </c:pt>
                <c:pt idx="101">
                  <c:v>1.3951898536434029</c:v>
                </c:pt>
                <c:pt idx="102">
                  <c:v>1.1382555258769926</c:v>
                </c:pt>
                <c:pt idx="103">
                  <c:v>1.6266888874590617</c:v>
                </c:pt>
                <c:pt idx="104">
                  <c:v>2.0579841339338811</c:v>
                </c:pt>
                <c:pt idx="105">
                  <c:v>0.95787331479573568</c:v>
                </c:pt>
                <c:pt idx="106">
                  <c:v>0.89671868985734704</c:v>
                </c:pt>
                <c:pt idx="107">
                  <c:v>0.58994265484578257</c:v>
                </c:pt>
                <c:pt idx="108">
                  <c:v>2.90627250981052</c:v>
                </c:pt>
                <c:pt idx="109">
                  <c:v>1.2603320343529347</c:v>
                </c:pt>
                <c:pt idx="110">
                  <c:v>1.0891649495367859</c:v>
                </c:pt>
                <c:pt idx="111">
                  <c:v>1.062078848326597</c:v>
                </c:pt>
                <c:pt idx="112">
                  <c:v>1.4754065016249116</c:v>
                </c:pt>
                <c:pt idx="113">
                  <c:v>1.0613483200234701</c:v>
                </c:pt>
                <c:pt idx="114">
                  <c:v>0.48524661248660927</c:v>
                </c:pt>
              </c:numCache>
            </c:numRef>
          </c:val>
          <c:smooth val="0"/>
        </c:ser>
        <c:ser>
          <c:idx val="0"/>
          <c:order val="8"/>
          <c:tx>
            <c:strRef>
              <c:f>Sheet1!$J$1</c:f>
              <c:strCache>
                <c:ptCount val="1"/>
                <c:pt idx="0">
                  <c:v>Gyro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Sheet1!$J$2:$J$116</c:f>
              <c:numCache>
                <c:formatCode>General</c:formatCode>
                <c:ptCount val="115"/>
                <c:pt idx="0">
                  <c:v>5.7987976472688239E-2</c:v>
                </c:pt>
                <c:pt idx="1">
                  <c:v>0.125272438005153</c:v>
                </c:pt>
                <c:pt idx="2">
                  <c:v>0.26753631481587498</c:v>
                </c:pt>
                <c:pt idx="3">
                  <c:v>0.55179470198632008</c:v>
                </c:pt>
                <c:pt idx="4">
                  <c:v>0.37598806144138153</c:v>
                </c:pt>
                <c:pt idx="5">
                  <c:v>0.58114293580462217</c:v>
                </c:pt>
                <c:pt idx="6">
                  <c:v>4.5912527076452332E-2</c:v>
                </c:pt>
                <c:pt idx="7">
                  <c:v>0.46088619194709696</c:v>
                </c:pt>
                <c:pt idx="8">
                  <c:v>0.24456953496587511</c:v>
                </c:pt>
                <c:pt idx="9">
                  <c:v>0.14882876631017017</c:v>
                </c:pt>
                <c:pt idx="10">
                  <c:v>0.10479143510432451</c:v>
                </c:pt>
                <c:pt idx="11">
                  <c:v>6.4597375779591085E-2</c:v>
                </c:pt>
                <c:pt idx="12">
                  <c:v>0.21121278578583111</c:v>
                </c:pt>
                <c:pt idx="13">
                  <c:v>9.4876537139295725E-2</c:v>
                </c:pt>
                <c:pt idx="14">
                  <c:v>1.9834315963444548E-2</c:v>
                </c:pt>
                <c:pt idx="15">
                  <c:v>0.11740736048139784</c:v>
                </c:pt>
                <c:pt idx="16">
                  <c:v>0.1127253303617541</c:v>
                </c:pt>
                <c:pt idx="17">
                  <c:v>5.0724810545750537E-2</c:v>
                </c:pt>
                <c:pt idx="18">
                  <c:v>4.391118484641713E-2</c:v>
                </c:pt>
                <c:pt idx="19">
                  <c:v>3.5094195040581588E-2</c:v>
                </c:pt>
                <c:pt idx="20">
                  <c:v>8.2258964921742714E-2</c:v>
                </c:pt>
                <c:pt idx="21">
                  <c:v>7.2356593113947903E-2</c:v>
                </c:pt>
                <c:pt idx="22">
                  <c:v>8.6661090614494229E-2</c:v>
                </c:pt>
                <c:pt idx="23">
                  <c:v>5.6000885694152368E-2</c:v>
                </c:pt>
                <c:pt idx="24">
                  <c:v>0.11176914656084251</c:v>
                </c:pt>
                <c:pt idx="25">
                  <c:v>2.4867917809377256E-2</c:v>
                </c:pt>
                <c:pt idx="26">
                  <c:v>3.9686265923986802E-2</c:v>
                </c:pt>
                <c:pt idx="27">
                  <c:v>1.1694520624025564E-2</c:v>
                </c:pt>
                <c:pt idx="28">
                  <c:v>0.27145400557009008</c:v>
                </c:pt>
                <c:pt idx="29">
                  <c:v>7.8904540139341547E-2</c:v>
                </c:pt>
                <c:pt idx="30">
                  <c:v>7.9135935283052128E-2</c:v>
                </c:pt>
                <c:pt idx="31">
                  <c:v>4.9758338845366526E-2</c:v>
                </c:pt>
                <c:pt idx="32">
                  <c:v>2.0454865938709856E-2</c:v>
                </c:pt>
                <c:pt idx="33">
                  <c:v>4.4059651497644646E-2</c:v>
                </c:pt>
                <c:pt idx="34">
                  <c:v>3.0691040150129568E-2</c:v>
                </c:pt>
                <c:pt idx="35">
                  <c:v>4.0455701202817954E-2</c:v>
                </c:pt>
                <c:pt idx="36">
                  <c:v>3.2942859407043494E-2</c:v>
                </c:pt>
                <c:pt idx="37">
                  <c:v>3.7257772608190583E-2</c:v>
                </c:pt>
                <c:pt idx="38">
                  <c:v>3.2661302956607283E-2</c:v>
                </c:pt>
                <c:pt idx="39">
                  <c:v>7.1245065365671392E-2</c:v>
                </c:pt>
                <c:pt idx="40">
                  <c:v>3.083962041153987E-2</c:v>
                </c:pt>
                <c:pt idx="41">
                  <c:v>1.6804346262115025E-2</c:v>
                </c:pt>
                <c:pt idx="42">
                  <c:v>5.7575469231591236E-2</c:v>
                </c:pt>
                <c:pt idx="43">
                  <c:v>3.5071592351144314E-2</c:v>
                </c:pt>
                <c:pt idx="44">
                  <c:v>4.8795669200815302E-2</c:v>
                </c:pt>
                <c:pt idx="45">
                  <c:v>3.3181286995129587E-2</c:v>
                </c:pt>
                <c:pt idx="46">
                  <c:v>2.8996802022556556E-2</c:v>
                </c:pt>
                <c:pt idx="47">
                  <c:v>2.8141269366199657E-2</c:v>
                </c:pt>
                <c:pt idx="48">
                  <c:v>3.9901940200041112E-2</c:v>
                </c:pt>
                <c:pt idx="49">
                  <c:v>4.5060370060718814E-2</c:v>
                </c:pt>
                <c:pt idx="50">
                  <c:v>5.4150368671766147E-2</c:v>
                </c:pt>
                <c:pt idx="51">
                  <c:v>1.4043259393910013E-2</c:v>
                </c:pt>
                <c:pt idx="52">
                  <c:v>2.4802182057268168E-2</c:v>
                </c:pt>
                <c:pt idx="53">
                  <c:v>5.1150616753156901E-2</c:v>
                </c:pt>
                <c:pt idx="54">
                  <c:v>1.8030874879456524E-2</c:v>
                </c:pt>
                <c:pt idx="55">
                  <c:v>4.0628279913434054E-2</c:v>
                </c:pt>
                <c:pt idx="56">
                  <c:v>4.1374566336942566E-2</c:v>
                </c:pt>
                <c:pt idx="57">
                  <c:v>1.9377527127543526E-2</c:v>
                </c:pt>
                <c:pt idx="58">
                  <c:v>3.2342704224433846E-2</c:v>
                </c:pt>
                <c:pt idx="59">
                  <c:v>4.3349918482618509E-2</c:v>
                </c:pt>
                <c:pt idx="60">
                  <c:v>6.1600542165671818E-2</c:v>
                </c:pt>
                <c:pt idx="61">
                  <c:v>6.5673694449694675E-2</c:v>
                </c:pt>
                <c:pt idx="62">
                  <c:v>2.2604078496107644E-2</c:v>
                </c:pt>
                <c:pt idx="63">
                  <c:v>3.0351766643716506E-2</c:v>
                </c:pt>
                <c:pt idx="64">
                  <c:v>5.1052040474713109E-2</c:v>
                </c:pt>
                <c:pt idx="65">
                  <c:v>6.9622562887947534E-2</c:v>
                </c:pt>
                <c:pt idx="66">
                  <c:v>3.6806846439175284E-2</c:v>
                </c:pt>
                <c:pt idx="67">
                  <c:v>0.11837750489446736</c:v>
                </c:pt>
                <c:pt idx="68">
                  <c:v>4.1446657033880667E-2</c:v>
                </c:pt>
                <c:pt idx="69">
                  <c:v>5.1065739053807215E-2</c:v>
                </c:pt>
                <c:pt idx="70">
                  <c:v>0.13491965288293153</c:v>
                </c:pt>
                <c:pt idx="71">
                  <c:v>1.9032643678174137E-2</c:v>
                </c:pt>
                <c:pt idx="72">
                  <c:v>6.0655103544182583E-2</c:v>
                </c:pt>
                <c:pt idx="73">
                  <c:v>0.28939075406682913</c:v>
                </c:pt>
                <c:pt idx="74">
                  <c:v>0.4816595059650205</c:v>
                </c:pt>
                <c:pt idx="75">
                  <c:v>0.7335673049143695</c:v>
                </c:pt>
                <c:pt idx="76">
                  <c:v>0.1435608065008466</c:v>
                </c:pt>
                <c:pt idx="77">
                  <c:v>5.023322171377724E-2</c:v>
                </c:pt>
                <c:pt idx="78">
                  <c:v>0.13301862654989979</c:v>
                </c:pt>
                <c:pt idx="79">
                  <c:v>9.4317378925198717E-2</c:v>
                </c:pt>
                <c:pt idx="80">
                  <c:v>2.4407869779244876E-2</c:v>
                </c:pt>
                <c:pt idx="81">
                  <c:v>5.8849504973125875E-2</c:v>
                </c:pt>
                <c:pt idx="82">
                  <c:v>6.0442484982766782E-2</c:v>
                </c:pt>
                <c:pt idx="83">
                  <c:v>0.21901223052686297</c:v>
                </c:pt>
                <c:pt idx="84">
                  <c:v>0.28361339318146384</c:v>
                </c:pt>
                <c:pt idx="85">
                  <c:v>0.43171580109186281</c:v>
                </c:pt>
                <c:pt idx="86">
                  <c:v>0.48548388066843173</c:v>
                </c:pt>
                <c:pt idx="87">
                  <c:v>0.27929738160384782</c:v>
                </c:pt>
                <c:pt idx="88">
                  <c:v>0.14574162144826003</c:v>
                </c:pt>
                <c:pt idx="89">
                  <c:v>0.12177879017029772</c:v>
                </c:pt>
                <c:pt idx="90">
                  <c:v>8.6461714592742822E-2</c:v>
                </c:pt>
                <c:pt idx="91">
                  <c:v>6.9626581633571508E-2</c:v>
                </c:pt>
                <c:pt idx="92">
                  <c:v>0.18881468793505116</c:v>
                </c:pt>
                <c:pt idx="93">
                  <c:v>0.10523295324727226</c:v>
                </c:pt>
                <c:pt idx="94">
                  <c:v>0.10101557091953561</c:v>
                </c:pt>
                <c:pt idx="95">
                  <c:v>4.1631933968501386E-2</c:v>
                </c:pt>
                <c:pt idx="96">
                  <c:v>0.20795117991585818</c:v>
                </c:pt>
                <c:pt idx="97">
                  <c:v>0.1393204742960385</c:v>
                </c:pt>
                <c:pt idx="98">
                  <c:v>5.2636420868339501E-2</c:v>
                </c:pt>
                <c:pt idx="99">
                  <c:v>0.19104291679863036</c:v>
                </c:pt>
                <c:pt idx="100">
                  <c:v>0.41851948754549351</c:v>
                </c:pt>
                <c:pt idx="101">
                  <c:v>0.46780085954041173</c:v>
                </c:pt>
                <c:pt idx="102">
                  <c:v>0.3964379133127533</c:v>
                </c:pt>
                <c:pt idx="103">
                  <c:v>0.19324473674529144</c:v>
                </c:pt>
                <c:pt idx="104">
                  <c:v>0.16083195583341081</c:v>
                </c:pt>
                <c:pt idx="105">
                  <c:v>0.12371039352074265</c:v>
                </c:pt>
                <c:pt idx="106">
                  <c:v>6.8719625763930564E-2</c:v>
                </c:pt>
                <c:pt idx="107">
                  <c:v>4.0267324860226626E-2</c:v>
                </c:pt>
                <c:pt idx="108">
                  <c:v>0.26426400048515947</c:v>
                </c:pt>
                <c:pt idx="109">
                  <c:v>8.4766220508497636E-2</c:v>
                </c:pt>
                <c:pt idx="110">
                  <c:v>1.8064474327289158E-2</c:v>
                </c:pt>
                <c:pt idx="111">
                  <c:v>0.11440847300441395</c:v>
                </c:pt>
                <c:pt idx="112">
                  <c:v>0.20071920822614511</c:v>
                </c:pt>
                <c:pt idx="113">
                  <c:v>0.29775060271595327</c:v>
                </c:pt>
                <c:pt idx="114">
                  <c:v>0.44558359023786209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095856"/>
        <c:axId val="63103472"/>
      </c:lineChart>
      <c:catAx>
        <c:axId val="63095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Timestamp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03472"/>
        <c:crosses val="autoZero"/>
        <c:auto val="1"/>
        <c:lblAlgn val="ctr"/>
        <c:lblOffset val="100"/>
        <c:noMultiLvlLbl val="0"/>
      </c:catAx>
      <c:valAx>
        <c:axId val="6310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95856"/>
        <c:crosses val="autoZero"/>
        <c:crossBetween val="between"/>
      </c:valAx>
      <c:valAx>
        <c:axId val="630991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02928"/>
        <c:crosses val="max"/>
        <c:crossBetween val="between"/>
      </c:valAx>
      <c:catAx>
        <c:axId val="63102928"/>
        <c:scaling>
          <c:orientation val="minMax"/>
        </c:scaling>
        <c:delete val="1"/>
        <c:axPos val="b"/>
        <c:majorTickMark val="out"/>
        <c:minorTickMark val="none"/>
        <c:tickLblPos val="nextTo"/>
        <c:crossAx val="630991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5F669-4E74-44B8-8C54-B54B23C11BE8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4F394-9829-434E-88E6-104389FE7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19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4F394-9829-434E-88E6-104389FE79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2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1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1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1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3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2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2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9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2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7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F33BD-DC77-4332-8B39-C45584BD7C37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7EB80-E703-4B75-9F58-BD537F556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6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CS 2310 Final Project</a:t>
            </a:r>
            <a:br>
              <a:rPr lang="en-US" sz="5400" dirty="0" smtClean="0"/>
            </a:br>
            <a:r>
              <a:rPr lang="en-US" sz="5400" dirty="0" smtClean="0"/>
              <a:t>-</a:t>
            </a:r>
            <a:r>
              <a:rPr lang="en-US" sz="4800" dirty="0" smtClean="0"/>
              <a:t>Driving </a:t>
            </a:r>
            <a:r>
              <a:rPr lang="en-US" sz="4800" dirty="0" smtClean="0"/>
              <a:t>Behavior Monitor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Haifeng Xu</a:t>
            </a:r>
          </a:p>
          <a:p>
            <a:r>
              <a:rPr lang="en-US" dirty="0" smtClean="0">
                <a:latin typeface="+mj-lt"/>
              </a:rPr>
              <a:t>Dec. 5, 2013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462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To </a:t>
            </a:r>
            <a:r>
              <a:rPr lang="en-US" dirty="0">
                <a:latin typeface="+mj-lt"/>
              </a:rPr>
              <a:t>design and implement an application that monitors users’ driving behaviors in real time, using on-device </a:t>
            </a:r>
            <a:r>
              <a:rPr lang="en-US" dirty="0" smtClean="0">
                <a:latin typeface="+mj-lt"/>
              </a:rPr>
              <a:t>sensors</a:t>
            </a:r>
          </a:p>
          <a:p>
            <a:pPr lvl="1"/>
            <a:r>
              <a:rPr lang="en-US" dirty="0">
                <a:latin typeface="+mj-lt"/>
              </a:rPr>
              <a:t>GPS data is used to calculate the driving speed and road conditions (highway or local) if </a:t>
            </a:r>
            <a:r>
              <a:rPr lang="en-US" dirty="0" smtClean="0">
                <a:latin typeface="+mj-lt"/>
              </a:rPr>
              <a:t>possible</a:t>
            </a:r>
          </a:p>
          <a:p>
            <a:pPr lvl="1"/>
            <a:r>
              <a:rPr lang="en-US" dirty="0">
                <a:latin typeface="+mj-lt"/>
              </a:rPr>
              <a:t>Gyroscope and accelerometer combined are used to detect moving trajectories such as making turns, changing lanes, etc.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Two components</a:t>
            </a:r>
          </a:p>
          <a:p>
            <a:pPr lvl="1"/>
            <a:r>
              <a:rPr lang="en-US" dirty="0" smtClean="0">
                <a:latin typeface="+mj-lt"/>
              </a:rPr>
              <a:t>Driving data collector runs on Android</a:t>
            </a:r>
          </a:p>
          <a:p>
            <a:pPr lvl="1"/>
            <a:r>
              <a:rPr lang="en-US" dirty="0" smtClean="0">
                <a:latin typeface="+mj-lt"/>
              </a:rPr>
              <a:t>Algorithm for evaluating driving behavior runs in SIS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8944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driving data collector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60" y="1690689"/>
            <a:ext cx="2447627" cy="4351338"/>
          </a:xfrm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521733"/>
              </p:ext>
            </p:extLst>
          </p:nvPr>
        </p:nvGraphicFramePr>
        <p:xfrm>
          <a:off x="3485072" y="4114968"/>
          <a:ext cx="5337982" cy="274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191008"/>
              </p:ext>
            </p:extLst>
          </p:nvPr>
        </p:nvGraphicFramePr>
        <p:xfrm>
          <a:off x="3459193" y="1438747"/>
          <a:ext cx="5322497" cy="273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4001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Composite values are used</a:t>
            </a:r>
          </a:p>
          <a:p>
            <a:pPr lvl="1"/>
            <a:r>
              <a:rPr lang="en-US" i="1" dirty="0" err="1" smtClean="0">
                <a:latin typeface="+mj-lt"/>
              </a:rPr>
              <a:t>acc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>
                <a:latin typeface="+mj-lt"/>
              </a:rPr>
              <a:t>= </a:t>
            </a:r>
            <a:r>
              <a:rPr lang="en-US" i="1" dirty="0" err="1" smtClean="0">
                <a:latin typeface="+mj-lt"/>
              </a:rPr>
              <a:t>sqrt</a:t>
            </a:r>
            <a:r>
              <a:rPr lang="en-US" i="1" dirty="0" smtClean="0">
                <a:latin typeface="+mj-lt"/>
              </a:rPr>
              <a:t>(</a:t>
            </a:r>
            <a:r>
              <a:rPr lang="en-US" i="1" dirty="0" err="1" smtClean="0">
                <a:latin typeface="+mj-lt"/>
              </a:rPr>
              <a:t>accX</a:t>
            </a:r>
            <a:r>
              <a:rPr lang="en-US" i="1" dirty="0" smtClean="0">
                <a:latin typeface="+mj-lt"/>
              </a:rPr>
              <a:t>*</a:t>
            </a:r>
            <a:r>
              <a:rPr lang="en-US" i="1" dirty="0" err="1" smtClean="0">
                <a:latin typeface="+mj-lt"/>
              </a:rPr>
              <a:t>accX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>
                <a:latin typeface="+mj-lt"/>
              </a:rPr>
              <a:t>+ </a:t>
            </a:r>
            <a:r>
              <a:rPr lang="en-US" i="1" dirty="0" err="1">
                <a:latin typeface="+mj-lt"/>
              </a:rPr>
              <a:t>accY</a:t>
            </a:r>
            <a:r>
              <a:rPr lang="en-US" i="1" dirty="0">
                <a:latin typeface="+mj-lt"/>
              </a:rPr>
              <a:t>*</a:t>
            </a:r>
            <a:r>
              <a:rPr lang="en-US" i="1" dirty="0" err="1">
                <a:latin typeface="+mj-lt"/>
              </a:rPr>
              <a:t>accY</a:t>
            </a:r>
            <a:r>
              <a:rPr lang="en-US" i="1" dirty="0">
                <a:latin typeface="+mj-lt"/>
              </a:rPr>
              <a:t> + </a:t>
            </a:r>
            <a:r>
              <a:rPr lang="en-US" i="1" dirty="0" err="1">
                <a:latin typeface="+mj-lt"/>
              </a:rPr>
              <a:t>accZ</a:t>
            </a:r>
            <a:r>
              <a:rPr lang="en-US" i="1" dirty="0">
                <a:latin typeface="+mj-lt"/>
              </a:rPr>
              <a:t>*</a:t>
            </a:r>
            <a:r>
              <a:rPr lang="en-US" i="1" dirty="0" err="1">
                <a:latin typeface="+mj-lt"/>
              </a:rPr>
              <a:t>accZ</a:t>
            </a:r>
            <a:r>
              <a:rPr lang="en-US" i="1" dirty="0" smtClean="0">
                <a:latin typeface="+mj-lt"/>
              </a:rPr>
              <a:t>)</a:t>
            </a:r>
          </a:p>
          <a:p>
            <a:pPr lvl="1"/>
            <a:r>
              <a:rPr lang="en-US" i="1" dirty="0">
                <a:latin typeface="+mj-lt"/>
              </a:rPr>
              <a:t>rot = </a:t>
            </a:r>
            <a:r>
              <a:rPr lang="en-US" i="1" dirty="0" err="1" smtClean="0">
                <a:latin typeface="+mj-lt"/>
              </a:rPr>
              <a:t>sqrt</a:t>
            </a:r>
            <a:r>
              <a:rPr lang="en-US" i="1" dirty="0" smtClean="0">
                <a:latin typeface="+mj-lt"/>
              </a:rPr>
              <a:t>(</a:t>
            </a:r>
            <a:r>
              <a:rPr lang="en-US" i="1" dirty="0" err="1" smtClean="0">
                <a:latin typeface="+mj-lt"/>
              </a:rPr>
              <a:t>rotX</a:t>
            </a:r>
            <a:r>
              <a:rPr lang="en-US" i="1" dirty="0" smtClean="0">
                <a:latin typeface="+mj-lt"/>
              </a:rPr>
              <a:t>*</a:t>
            </a:r>
            <a:r>
              <a:rPr lang="en-US" i="1" dirty="0" err="1" smtClean="0">
                <a:latin typeface="+mj-lt"/>
              </a:rPr>
              <a:t>rotX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>
                <a:latin typeface="+mj-lt"/>
              </a:rPr>
              <a:t>+ </a:t>
            </a:r>
            <a:r>
              <a:rPr lang="en-US" i="1" dirty="0" err="1">
                <a:latin typeface="+mj-lt"/>
              </a:rPr>
              <a:t>rotY</a:t>
            </a:r>
            <a:r>
              <a:rPr lang="en-US" i="1" dirty="0">
                <a:latin typeface="+mj-lt"/>
              </a:rPr>
              <a:t>*</a:t>
            </a:r>
            <a:r>
              <a:rPr lang="en-US" i="1" dirty="0" err="1">
                <a:latin typeface="+mj-lt"/>
              </a:rPr>
              <a:t>rotY</a:t>
            </a:r>
            <a:r>
              <a:rPr lang="en-US" i="1" dirty="0">
                <a:latin typeface="+mj-lt"/>
              </a:rPr>
              <a:t> + </a:t>
            </a:r>
            <a:r>
              <a:rPr lang="en-US" i="1" dirty="0" err="1">
                <a:latin typeface="+mj-lt"/>
              </a:rPr>
              <a:t>rotZ</a:t>
            </a:r>
            <a:r>
              <a:rPr lang="en-US" i="1" dirty="0">
                <a:latin typeface="+mj-lt"/>
              </a:rPr>
              <a:t>*</a:t>
            </a:r>
            <a:r>
              <a:rPr lang="en-US" i="1" dirty="0" err="1">
                <a:latin typeface="+mj-lt"/>
              </a:rPr>
              <a:t>rotZ</a:t>
            </a:r>
            <a:r>
              <a:rPr lang="en-US" i="1" dirty="0" smtClean="0">
                <a:latin typeface="+mj-lt"/>
              </a:rPr>
              <a:t>)</a:t>
            </a:r>
            <a:endParaRPr lang="en-US" i="1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Four unsafe patterns and empirical thresholds</a:t>
            </a:r>
          </a:p>
          <a:p>
            <a:pPr lvl="1"/>
            <a:r>
              <a:rPr lang="en-US" dirty="0" smtClean="0">
                <a:latin typeface="+mj-lt"/>
              </a:rPr>
              <a:t>Hard acceleration/deceleration (</a:t>
            </a:r>
            <a:r>
              <a:rPr lang="en-US" dirty="0" err="1" smtClean="0">
                <a:latin typeface="+mj-lt"/>
              </a:rPr>
              <a:t>Acc</a:t>
            </a:r>
            <a:r>
              <a:rPr lang="en-US" dirty="0" smtClean="0">
                <a:latin typeface="+mj-lt"/>
              </a:rPr>
              <a:t>)</a:t>
            </a:r>
          </a:p>
          <a:p>
            <a:pPr lvl="1"/>
            <a:r>
              <a:rPr lang="en-US" dirty="0" smtClean="0">
                <a:latin typeface="+mj-lt"/>
              </a:rPr>
              <a:t>High speed turn (</a:t>
            </a:r>
            <a:r>
              <a:rPr lang="en-US" dirty="0" err="1" smtClean="0">
                <a:latin typeface="+mj-lt"/>
              </a:rPr>
              <a:t>Acc</a:t>
            </a:r>
            <a:r>
              <a:rPr lang="en-US" dirty="0" smtClean="0">
                <a:latin typeface="+mj-lt"/>
              </a:rPr>
              <a:t> * Rot, &amp; V)</a:t>
            </a:r>
          </a:p>
          <a:p>
            <a:pPr lvl="1"/>
            <a:r>
              <a:rPr lang="en-US" dirty="0" smtClean="0">
                <a:latin typeface="+mj-lt"/>
              </a:rPr>
              <a:t>Swing between lanes (Rot * V)</a:t>
            </a:r>
          </a:p>
          <a:p>
            <a:pPr lvl="1"/>
            <a:r>
              <a:rPr lang="en-US" dirty="0" smtClean="0">
                <a:latin typeface="+mj-lt"/>
              </a:rPr>
              <a:t>Cellphone use (Rot &amp; V)</a:t>
            </a:r>
          </a:p>
          <a:p>
            <a:r>
              <a:rPr lang="en-US" dirty="0" smtClean="0">
                <a:latin typeface="+mj-lt"/>
              </a:rPr>
              <a:t>5s evaluation window</a:t>
            </a: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4954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results in 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787" y="1891506"/>
            <a:ext cx="6448425" cy="4219575"/>
          </a:xfrm>
        </p:spPr>
      </p:pic>
    </p:spTree>
    <p:extLst>
      <p:ext uri="{BB962C8B-B14F-4D97-AF65-F5344CB8AC3E}">
        <p14:creationId xmlns:p14="http://schemas.microsoft.com/office/powerpoint/2010/main" val="384467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20" y="2616621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94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162</Words>
  <Application>Microsoft Office PowerPoint</Application>
  <PresentationFormat>On-screen Show (4:3)</PresentationFormat>
  <Paragraphs>26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CS 2310 Final Project -Driving Behavior Monitor</vt:lpstr>
      <vt:lpstr>Project description</vt:lpstr>
      <vt:lpstr>Android driving data collector</vt:lpstr>
      <vt:lpstr>Evaluation algorithm</vt:lpstr>
      <vt:lpstr>Running results in SIS</vt:lpstr>
      <vt:lpstr>Thanks!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Driving Behavior Monitor</dc:title>
  <dc:creator>Haifeng Xu</dc:creator>
  <cp:lastModifiedBy>Haifeng Xu</cp:lastModifiedBy>
  <cp:revision>23</cp:revision>
  <dcterms:created xsi:type="dcterms:W3CDTF">2013-12-05T04:00:48Z</dcterms:created>
  <dcterms:modified xsi:type="dcterms:W3CDTF">2013-12-05T04:46:55Z</dcterms:modified>
</cp:coreProperties>
</file>