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84" r:id="rId1"/>
  </p:sldMasterIdLst>
  <p:notesMasterIdLst>
    <p:notesMasterId r:id="rId10"/>
  </p:notesMasterIdLst>
  <p:handoutMasterIdLst>
    <p:handoutMasterId r:id="rId11"/>
  </p:handoutMasterIdLst>
  <p:sldIdLst>
    <p:sldId id="336" r:id="rId2"/>
    <p:sldId id="351" r:id="rId3"/>
    <p:sldId id="361" r:id="rId4"/>
    <p:sldId id="362" r:id="rId5"/>
    <p:sldId id="365" r:id="rId6"/>
    <p:sldId id="363" r:id="rId7"/>
    <p:sldId id="359" r:id="rId8"/>
    <p:sldId id="364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9283" autoAdjust="0"/>
  </p:normalViewPr>
  <p:slideViewPr>
    <p:cSldViewPr>
      <p:cViewPr varScale="1">
        <p:scale>
          <a:sx n="73" d="100"/>
          <a:sy n="73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1FD4D5-3ECE-4C24-BB3D-A9F53B1B4330}" type="datetimeFigureOut">
              <a:rPr lang="es-ES" smtClean="0"/>
              <a:pPr/>
              <a:t>04/12/2013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4CDA4-9A08-4F2F-90F8-1AEA525F971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313071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7ABE4C-3E85-4336-8A2E-3AA351519B0C}" type="datetimeFigureOut">
              <a:rPr lang="es-ES" smtClean="0"/>
              <a:pPr/>
              <a:t>04/12/2013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CBF60-42B5-4D54-9513-CE9266EE114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570277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CBF60-42B5-4D54-9513-CE9266EE114F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46A37-0242-4FCC-8074-14ECD9D86916}" type="datetime1">
              <a:rPr lang="pt-BR" smtClean="0"/>
              <a:pPr/>
              <a:t>04/12/2013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F908-2210-4F21-876B-19FF236E6B02}" type="datetime1">
              <a:rPr lang="pt-BR" smtClean="0"/>
              <a:pPr/>
              <a:t>04/12/2013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7CE5-24B2-4F9C-8D2A-110AFCE97361}" type="datetime1">
              <a:rPr lang="pt-BR" smtClean="0"/>
              <a:pPr/>
              <a:t>04/12/2013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D281B-557D-4D5F-A82B-81A71152D99D}" type="datetime1">
              <a:rPr lang="pt-BR" smtClean="0"/>
              <a:pPr/>
              <a:t>04/12/2013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652CC-5F7A-45E7-A35A-FE493FF8EA7F}" type="datetime1">
              <a:rPr lang="pt-BR" smtClean="0"/>
              <a:pPr/>
              <a:t>04/12/2013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8EB18-8AE5-4AE7-AD2B-48DAD9E12012}" type="datetime1">
              <a:rPr lang="pt-BR" smtClean="0"/>
              <a:pPr/>
              <a:t>04/12/2013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8FF9-4118-4144-B91D-7B2BA3B1AE6F}" type="datetime1">
              <a:rPr lang="pt-BR" smtClean="0"/>
              <a:pPr/>
              <a:t>04/12/2013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3128-0A0B-4C65-B2D1-1EF868F6463A}" type="datetime1">
              <a:rPr lang="pt-BR" smtClean="0"/>
              <a:pPr/>
              <a:t>04/12/2013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83F5-CA40-44E7-87AC-1C9DD23E00C3}" type="datetime1">
              <a:rPr lang="pt-BR" smtClean="0"/>
              <a:pPr/>
              <a:t>04/12/2013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A4816-7929-4265-A263-6FD33B7F9095}" type="datetime1">
              <a:rPr lang="pt-BR" smtClean="0"/>
              <a:pPr/>
              <a:t>04/12/2013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E900-9146-42F3-BFE0-3AB1547086C4}" type="datetime1">
              <a:rPr lang="pt-BR" smtClean="0"/>
              <a:pPr/>
              <a:t>04/12/2013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F61A8D2-B40F-4E0C-9EC4-CFF5B2799F12}" type="datetime1">
              <a:rPr lang="pt-BR" smtClean="0"/>
              <a:pPr/>
              <a:t>04/12/2013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2A1D360-EE44-42AC-A6C7-CCF1DFA7C78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4282" y="1340768"/>
            <a:ext cx="8715436" cy="1927225"/>
          </a:xfrm>
        </p:spPr>
        <p:txBody>
          <a:bodyPr/>
          <a:lstStyle/>
          <a:p>
            <a:pPr algn="ctr"/>
            <a:r>
              <a:rPr lang="en-US" sz="4800" cap="none" dirty="0" smtClean="0"/>
              <a:t>Image Tagger using audio tags </a:t>
            </a:r>
            <a:endParaRPr lang="en-US" sz="4000" cap="none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87624" y="3501008"/>
            <a:ext cx="6400800" cy="1752600"/>
          </a:xfrm>
        </p:spPr>
        <p:txBody>
          <a:bodyPr/>
          <a:lstStyle/>
          <a:p>
            <a:pPr algn="ctr"/>
            <a:r>
              <a:rPr lang="en-US" dirty="0" smtClean="0"/>
              <a:t>Nils </a:t>
            </a:r>
            <a:r>
              <a:rPr lang="en-US" dirty="0" err="1" smtClean="0"/>
              <a:t>Murrugarra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8729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2</a:t>
            </a:fld>
            <a:endParaRPr lang="pt-BR"/>
          </a:p>
        </p:txBody>
      </p:sp>
      <p:sp>
        <p:nvSpPr>
          <p:cNvPr id="17410" name="AutoShape 2" descr="data:image/jpeg;base64,/9j/4AAQSkZJRgABAQAAAQABAAD/2wCEAAkGBwwPDQ8ODQ0PDQ0NDRANDA4MEA8ODA0NFBEWFxcRFBYYHTQgGBolGxQULTEhJSksLjowFx8/OzUsNygtLisBCgoKDg0OGxAQGzAkHCQvLCwsLCwyLCwsLCwsLCwsLCwsLCwsLCwsLCwsLCwsLCwsLCwsLCwsLCwsLCwsKywsLP/AABEIALcBEwMBEQACEQEDEQH/xAAcAAEAAgMBAQEAAAAAAAAAAAAAAQcEBQYDAgj/xABMEAABAgICCBIHBQgDAQAAAAAAAQIDBAUREhYhMVFxk9EGBxMUMzVBQlJTYXORsrPB0uEiMjSBgpKxVHKDoeMVFyNDZHSU8GKjpCT/xAAaAQEAAwEBAQAAAAAAAAAAAAAAAQMEAgUG/8QAMhEBAAIAAwcEAQEIAwEAAAAAAAECAxExBBITFCEyUTNBcaHwkRVSYWKxwdHhIkKBI//aAAwDAQACEQMRAD8AvEAAAAAAAABDnIiKqqiIl1VW4iIBp5rRVRkNanTTHKnFI6L1EUujAxJ9nE4lY92LbtRfHPyMXMdcri+HPGp5Ld6L45+Si5hyuL4ONTyW70Xxz8lFzDlcXwcankt3ovjn5KLmHK4vg41PJbvRfHPyUXMOVxfBxqeS3ei+OfkouYcri+DjU8lu9F8c/JRcw5XF8HGp5Ld6L45+Si5hyuL4ONTyW70Xxz8lFzDlcXwcankt3ovjn5KLmHK4vg41PJbvRfHPyUXMOVxfBxqeS3ei+OfkouYcri+DjU8lu1F8c/Ixcw5XF8HGp5TbtRfHPyMXMOVxfBxqeX1D0Z0W5atcK378KKidNiRy2L4TxaeW4k56BGbZQYrIrUvrDcjqsdV4qtW1e6MncTE6Mg5SAAAAAAAAAAAAAAAAAGo0RU/AkoaK/wBOK+vUoTVqc7lVdxvKW4WDOJPTRxe8VhWtIUpOz7l1V66nXWkNPRgM5Kt1cdanpUwqYemrLa021fMKjmJ6yq5flQ7m0ucnqsrAS+1qY1XORnKcjW8vgZ0+Y6hreXwM6fMdQ1vL4GdPmOoa3l8DOnzHUNby+BnT5jqGt5fAzp8x1DW8vgZ0+Y6hreXwM6fMdQ1vL4GdPmOoa3l8DOnzHURreXwM6fMZyGt5fA3p8xnInW8DA3p8xnIh8hCW8ipiVe8b0oyeCS8aC5IkF7kc285iq2InRfJnK3STrHWHYaGNGdm5sCdVEcq2LI9xrXLgel5F5UuYjFjbLl/yp+jRh4ufSztjEvAAAAAAAAAAAAAAAMakp1kvAiR4nqwmK5U3XLuNTlVak951Ss2tEQiZyjNUUaNFnJh8aMt1y1uqvNbuMbyJ/t09etYw65QxTM2nOWVGishNTc3GtTdGWY1ceciP3bFMDbnThOohy8DoAAAAAAAAAABUAAATUB9w4jm+q5UxXugjIbGVnUcti+47cXcXMczVMSielUVFe1Lu+ThJnESO20BU2seEstFdXFgNRYblvvg3ruFW3Er5UMG1YW7O9Gk/1acG+cZS60yLgAAAAAAAAAAAAAHEaZs6rYcCAi3IjnRX8qMqRE6Xfkht2OvWbKMeemTmZZiQ4aV3KksnY902T1UNTHjK9yuX3JgTAdxDl5kgAAAAAAAAAAAM+RoadjpXBloj2redVYsXE51SL0ldsWldZdRS06Q2CaDqU+zf9sHxFfNYXl1wr+C06lPs6ZWD4hzWF5OFbwm06lPs6ZWD4hzWF5OFbw1tJUbHlnpDmGWD3NR6JZNd6KqqV1tXCiltMSt4zq5tWa6sSo6ctrIxle2pV9JtxeVNxTiYyTD0oeOstSEF6XGrFa12DU3rYuT3V/kc4tYvhzDqk5WhbZ5DaAAAAAAAAAAAAAArnTGuz0u1b2ot/OK6v6Ho7H2SzY+sNJSbqof3lRO/uNFdVMtSWIAAAAAAAAAAD7gwnve1jGq971RrGtuq5y7iETMRGckdVlaG9B0CAjYky1saYv1OSuDCXAibq8q+6o83G2m1+lekNdMKI6zq6pDKtAAACt9Mj22H/at7R56Ox9k/LLj9zlDWpZMg6qIn/JFTv7iJTD2pG45jkvpX+SopFSVyIeK3gAAAAAAAAAAAAAK50w9sJfmWdq89HZPTn5ZsfuhoqW9RPvp9FNFVMtWWIAAAAAAAAAEgd7pcUQ2xdOPStyqsOXr3rUuOcnKq3PcuE8/a8TruR/604Nf+zuTEvAAAABW+mR7bD/tm9o89HY+yfllx+5yprUvaT2RuNfopFtEwyKT3nxdxFUyuNDxW6EgAAAAAAAAAAAAArnTD2wl+ZZ2rz0dk9Oflmx+6GipX1G/fT6KaKqZassQAAAAAAAVASBAF0UBLpCk5eGm9gQ6/vK1FVelVPFxZzvMt1IyrEM84dAADmqX0Zyku9YbGumIjVqfqdSQ2uTcVy31xVmnD2W94znoqtixDXfvBZ9kdlEzFnJT5c8ePDmtEtMJOx2xUhrCsYSQ7FXI6upzlrvf8jTg4XDrlmpvfenNqS9w9pPZG41+ikTomGRSW89/ccwmVxIeK3QkAAAAAAAAAAAAAFc6Ye2EvzLO1eejsnpz8s2P3Q0VK+o376fRTRVTLVliAAAAAAAEgADrwF3UfsELmmdVDxLd0t8aMg5SAarRTNvgyEeIxanoxGtVL7Ve5G1pypZFuBWLYkRLjEnKsyqFEPXYkgSSJA9pPZG41+ikW0Ie9I7z39xzCZXEh4rekAAAAAAAAAAAAAFV6aD3JSspU5UrgQq6luL/HeensXpz8sW0T/wA4aSm5pzITVqR38REu3N640UhXacmqZSLF9Zqt/NCzdc78PdkzDW89Pfc+pzlLreh6otd4JSAAASBlUbR8aZipBgtR0RUVyIqo1Kkv3VOL3ikZymtZtOUNxaXSfFMyrM5VzWH5WcGwuguk6tiZlWZxzWH5ODdZ0oxWwobXX2w2tXGjUQ8u05zm1Ro9iEgGq0TyUWYkosGEiOiPsLFFVGotURqrdXkRS3BtFbxMuLxM1yhwVplJ8UzKsN/NYXln4Nk2m0lxTMqwnmsLycGzVUtR8WUekOYsWPcxHolk1fRVVTcxKW4d4xIzqrtWa9Ja105DTdr+6hbFZcZw+pOdrisRG31W6q8ikWr0TFur0puK/wBCpyp6165gIw41LSvFLx4T0UgAAAAAAAAAAAAAqnTS21lOYhdu89PYvTn5Ytp74c/oi2FvOJ1XGnD1VX0c+XKgAly9cxED1bMREvPd71r+oyhO9L1Sdi4UXGidxG7Cd6X2lIRMDehc43U78vtKRXdYnuXyI3U77qdLics6TY2xqrhRVrrr3pm2uv8A8luBbO63TyW4AAAAAAAAqjTYT/74X9mztYh62w+nPz/hi2nucWbGdlUbszMa9VTm+jqurMpr+X8Xcc4fumy9EvHgvSSAAAAAAAAAAAAACqdNLbWU5iF27z09i9Ofli2nvhz+iLYW84nVcacPVVfRz5cqAJAkBUBIEgdXpYbaw+ZjdUy7Z6U/+NGz965zx28AAAAAAAAqnTX9vhf2jO1iHrbD6c/P+GLae5xZsZ2VR2zMxr1VOb6O66sumv5fxdxzh+5b2Xol48F6SQAAAAAAAAAAAAAVTppbaynMQu3eensXpz8sW098Of0RbCznE6rjTh6qr6OfLlSQJAIBIEgSQlttDFMaxm2zOpatYseywsrCuySquupSvGw+JTdzyWYd9y2btP3p/wBAv+R+mY/2f/N9f7X81/BC6adz2Bf8j9Mfs/8Am+v9nNfwWHLRbOGx9VVmxr6r9VaV1HnzGU5NUPUhIBrdENKazlIkzqeq6lYehZWFlZPa2/UtXrYCzCw+JeKuL23a5uM/ej/QL/kfpm39n/zfX+1HM/wP3oJ9g/8AR+mP2f8AzfX+zmf4OV0V09+0JhkbUtRsIKQrGz1SupznV11JwvyNeBg8Ku7nmoxL785tNUXOGTRyfxmY16qnN9E11ZdMfy/i7jnD902Xm28eC9JIAAAAAAAAAAAAAKp00ttZTmIXbvPT2L05+WLaO+Gg0Q7E3nE6rjTTVVfRz5cqSBIACaiEpJEgSBIEOS4uJSR+hqM9ng8zD6iHz1+6XqxoyTlIBzmmHtTM/g9uw0bJ60fnsqxuyVMHtPPSgSmoCUQDJo/ZmY16qnN9E11ZVL7z4u45w/d1PsvNt5MR4L0YSAAAAAAAAAAAAACqdNHbWU5iF27z09i9Ofli2jvhoNEGxN5xOq404eqq+jQFypIEgAlIE1ASBJIBI68uID9C0Z7PB5mH1EPnr90vUjRknKQDnNMLamZ/B7Zho2T1o/PZVjdkqZPaYEogH0BIGRIbKzGvVU5vo6jVlUvvPi7jnD90z7LybeTEeC9GEgAAAAAAAAAAAAAqrTR21lOYhdu89TYvTn5Yto74c/og2JvOJ1XGnD1VX0aEtVJCUgTUAAkCQJJSkgQ68uIkl+hKN9ng8zD6iHz1+6XqRoyTlIBzumFtVM/g9sw0bJ60fnsqxuyVNIh7TAkCQJqCWRIbKzGv0U5vomNWVS28+LuOcP3TPsvFt5MR4L0YSAAAAAAAAAAAAACqtNHbSV5iF27z09i9Ofn+zFtHfDQaINibzidVxpw9VV9GhQtVpJEgSAAklKQJqIAA5Li4gS/QdG+zweZh9RD5+/dL1I0ZJykA53TB2qmfwe2YaNk9aPz2VY3ZKmz2mBKASEpAyJHZW+/6Kc30TGrJpbefF3HOGm3svFt5MR4L0YSAAAAAAAAAAAAACq9NHbSU5iF2zz1Ni9Ofn+zFtHfDn6f2JvOJ1XGnD1VX0aItVpQCQJEASlIEkCQJAh15cQJ0foKjfZ4PMw+oh8/ful6kaMk5SAc7pgbVTP4XbMNOyetH57KsbslTh7LCkCQJA95HZW41+inN9ExqyaW3nxdxxhpt7LxbeTEeE9GEgAAAAAAAAAAAAAqvTQ20leYh9u89TYvTn5/sxbR3w5+ntibzidVxpw9VV9GkLVYBIEkpAJIEgSBISh15cQJfoGjfZ4PMw+qh8/ful6caMk5SAc9pgbVTP4XbMNGyetX89lWN2Sp09phAJAAe8jsrca/RTm+iY1ZNLbz4u45w/dNvZeLbyYjwXowkAAAAAAAAAAAAAFV6adykpV63tQZ+UZyr9UPU2L05+f7MW0d8NHTTK4KrwXI73Xu80U1V20aAuVJJEhKSAAkCQJCU1AHJcUkX/Rvs8HmYfVQ+et3S9ONGScpAOe0f7VTP4XbMNOyetH57KsbslTx7LCAAAGTRza4iLwUVe7vOb6Jrq96UuuhtS+tdXvVEQ4ppMpleKHhPRSAAAAAAAAAAAAACvtN2j1dBl5lErSE90GJVuNiVK1ellXxIb9gvlaa+WXaa9IlysnESLBSyu1pYPTlqqX/eU2TGUqYnOGimZdYb1avwrhbhLqznCuYyeR0hJAASBIE1BKUQD6QCH3lJF/Ub7PB5mH1UPnrd0vTjRknKQDntH+1Uz+F2zDTsnrR+eyrG7JU8e0whAAANtIQLBta+s66vIm4hTe2cu4h60HLLNUnAY261IrXuwJDhrZLXjq/NCMW3Dwpn86ppG9eIXOeI3gAAAAAAAAAAAAAMSlZCHMy8WXi+pGYrFVL7V3HJyotSpiOqXmlotHs5tWLRlKko8CPR81El46eqtTqvVezexG8i50voe3Foxab1Xn5TS2Us6PBhxmJdrS+xzb6YjmJmsusolp5ij4rN7Zt4TLvSl9C2LxLiazDGOnIBISlAPpAJAASEs9tNTyIiJOTKIiVIiR4qIiYL5xwsP92P0h1v28vr9tz/ANtmv8iLnI4OH+7H6Qb9vKf23P8A22Zy8XOTwsP92P0g37eXnHpWbiNVkSajxGOqsmRI0R7FqWtK0Var6Exh0ic4iP0hE3mdZYlZ0grA+4cJ7vVaq4r3SRMxGpk2MrIo30n3XJeTcQqtfPR3EZPmkJtERWNW7ecvBTBjJpT3RMu+0uqAdLwlmYzbGNMNRGNX1ocC+leBXLUtXInKedtmNF7btdI/q1YGHuxnLsjGvAAAAAAAAAAAAAAANJon0NS9IQrGJ6EZleoxmpW9i4F4TV3U+i3S7Bx7YU9NPCvEw4vCqqUoekKNeuqs/hKtyK2t8u/371eRalxnq0xcPFjpr9sVqWpq+YVLQ19ZFavJ6SZyZw5ItD217Lrfe1cbVzEbtk5wjXctwm/KuYZWM4TrqX4TflXMTu2M4NdS/Cb8q5iN2xnBrqX4TflXMN2xnCddS/Cb8q5hu2M4Ncy+FvQuYbtjODXMvhb8q5id2xnBrmBhb8q5hu2M4NcwMLfl8hu2M4NcwOE35fIbtjODXMDhN+XyG7Yzg1zA4Tfl8hu2M4NcwOE35VzDdsZwh0/CS8quxIveNyTOHgkxHjvSFAhuc915sNFdEXovIdbtaxnZGcz0h2+hPQNqbmzE8jXPSp0OXSpzGO4T1vOXkS5j3MG0bZvRu4enlpw8HLrZ3hgaAAAAAAAAAAAAAAAAAAhWoqVKlaLcVFvKgGkndCNFRlVXycNFW+sKygqq4fQVC+u04tdLK5wqT7MO0CiOIfl4/iO+cxvP1DngUTaDRHEPy8fxDnMbz9QcChaDRHEPy8fxDnMbz9QcChaFRHEPy8bxDnMbz9QcChaFRPEPy0bxDnMbz9QcCibQqJ4h+Xj+Ic5jefqDgULQ6J4h+XjeIc5jefqDgULQ6J4h+WjeIc5jefqDgULRKJ4h+WjeIc5jefqDgULRKJ4h+WjeIc5jefqDgULRKJ4h+WjeIc5jefqDgULRKJ4h+WjeIc5jefqDgULRKJ4h+WjeIc5jefqDgULRKJ4h+WjeIc5jefqDgUekHQRRLVr1srvvxYzk6FdURO140+/9ExgUj2bqTkoEFthAhQ4LeDCa1iLjqKLWm05zOayIiNGQcp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2" name="AutoShape 4" descr="data:image/jpeg;base64,/9j/4AAQSkZJRgABAQAAAQABAAD/2wCEAAkGBwwPDQ8ODQ0PDQ0NDRANDA4MEA8ODA0NFBEWFxcRFBYYHTQgGBolGxQULTEhJSksLjowFx8/OzUsNygtLisBCgoKDg0OGxAQGzAkHCQvLCwsLCwyLCwsLCwsLCwsLCwsLCwsLCwsLCwsLCwsLCwsLCwsLCwsLCwsLCwsKywsLP/AABEIALcBEwMBEQACEQEDEQH/xAAcAAEAAgMBAQEAAAAAAAAAAAAAAQcEBQYDAgj/xABMEAABAgICCBIHBQgDAQAAAAAAAQIDBAUREhYhMVFxk9EGBxMUMzVBQlJTYXORsrPB0uEiMjSBgpKxVHKDoeMVFyNDZHSU8GKjpCT/xAAaAQEAAwEBAQAAAAAAAAAAAAAAAQMEAgUG/8QAMhEBAAIAAwcEAQEIAwEAAAAAAAECAxExBBITFCEyUTNBcaHwkRVSYWKxwdHhIkKBI//aAAwDAQACEQMRAD8AvEAAAAAAAABDnIiKqqiIl1VW4iIBp5rRVRkNanTTHKnFI6L1EUujAxJ9nE4lY92LbtRfHPyMXMdcri+HPGp5Ld6L45+Si5hyuL4ONTyW70Xxz8lFzDlcXwcankt3ovjn5KLmHK4vg41PJbvRfHPyUXMOVxfBxqeS3ei+OfkouYcri+DjU8lu9F8c/JRcw5XF8HGp5Ld6L45+Si5hyuL4ONTyW70Xxz8lFzDlcXwcankt3ovjn5KLmHK4vg41PJbvRfHPyUXMOVxfBxqeS3ei+OfkouYcri+DjU8lu1F8c/Ixcw5XF8HGp5TbtRfHPyMXMOVxfBxqeX1D0Z0W5atcK378KKidNiRy2L4TxaeW4k56BGbZQYrIrUvrDcjqsdV4qtW1e6MncTE6Mg5SAAAAAAAAAAAAAAAAAGo0RU/AkoaK/wBOK+vUoTVqc7lVdxvKW4WDOJPTRxe8VhWtIUpOz7l1V66nXWkNPRgM5Kt1cdanpUwqYemrLa021fMKjmJ6yq5flQ7m0ucnqsrAS+1qY1XORnKcjW8vgZ0+Y6hreXwM6fMdQ1vL4GdPmOoa3l8DOnzHUNby+BnT5jqGt5fAzp8x1DW8vgZ0+Y6hreXwM6fMdQ1vL4GdPmOoa3l8DOnzHURreXwM6fMZyGt5fA3p8xnInW8DA3p8xnIh8hCW8ipiVe8b0oyeCS8aC5IkF7kc285iq2InRfJnK3STrHWHYaGNGdm5sCdVEcq2LI9xrXLgel5F5UuYjFjbLl/yp+jRh4ufSztjEvAAAAAAAAAAAAAAAMakp1kvAiR4nqwmK5U3XLuNTlVak951Ss2tEQiZyjNUUaNFnJh8aMt1y1uqvNbuMbyJ/t09etYw65QxTM2nOWVGishNTc3GtTdGWY1ceciP3bFMDbnThOohy8DoAAAAAAAAAABUAAATUB9w4jm+q5UxXugjIbGVnUcti+47cXcXMczVMSielUVFe1Lu+ThJnESO20BU2seEstFdXFgNRYblvvg3ruFW3Er5UMG1YW7O9Gk/1acG+cZS60yLgAAAAAAAAAAAAAHEaZs6rYcCAi3IjnRX8qMqRE6Xfkht2OvWbKMeemTmZZiQ4aV3KksnY902T1UNTHjK9yuX3JgTAdxDl5kgAAAAAAAAAAAM+RoadjpXBloj2redVYsXE51SL0ldsWldZdRS06Q2CaDqU+zf9sHxFfNYXl1wr+C06lPs6ZWD4hzWF5OFbwm06lPs6ZWD4hzWF5OFbw1tJUbHlnpDmGWD3NR6JZNd6KqqV1tXCiltMSt4zq5tWa6sSo6ctrIxle2pV9JtxeVNxTiYyTD0oeOstSEF6XGrFa12DU3rYuT3V/kc4tYvhzDqk5WhbZ5DaAAAAAAAAAAAAAArnTGuz0u1b2ot/OK6v6Ho7H2SzY+sNJSbqof3lRO/uNFdVMtSWIAAAAAAAAAAD7gwnve1jGq971RrGtuq5y7iETMRGckdVlaG9B0CAjYky1saYv1OSuDCXAibq8q+6o83G2m1+lekNdMKI6zq6pDKtAAACt9Mj22H/at7R56Ox9k/LLj9zlDWpZMg6qIn/JFTv7iJTD2pG45jkvpX+SopFSVyIeK3gAAAAAAAAAAAAAK50w9sJfmWdq89HZPTn5ZsfuhoqW9RPvp9FNFVMtWWIAAAAAAAAAEgd7pcUQ2xdOPStyqsOXr3rUuOcnKq3PcuE8/a8TruR/604Nf+zuTEvAAAABW+mR7bD/tm9o89HY+yfllx+5yprUvaT2RuNfopFtEwyKT3nxdxFUyuNDxW6EgAAAAAAAAAAAAArnTD2wl+ZZ2rz0dk9Oflmx+6GipX1G/fT6KaKqZassQAAAAAAAVASBAF0UBLpCk5eGm9gQ6/vK1FVelVPFxZzvMt1IyrEM84dAADmqX0Zyku9YbGumIjVqfqdSQ2uTcVy31xVmnD2W94znoqtixDXfvBZ9kdlEzFnJT5c8ePDmtEtMJOx2xUhrCsYSQ7FXI6upzlrvf8jTg4XDrlmpvfenNqS9w9pPZG41+ikTomGRSW89/ccwmVxIeK3QkAAAAAAAAAAAAAFc6Ye2EvzLO1eejsnpz8s2P3Q0VK+o376fRTRVTLVliAAAAAAAEgADrwF3UfsELmmdVDxLd0t8aMg5SAarRTNvgyEeIxanoxGtVL7Ve5G1pypZFuBWLYkRLjEnKsyqFEPXYkgSSJA9pPZG41+ikW0Ie9I7z39xzCZXEh4rekAAAAAAAAAAAAAFV6aD3JSspU5UrgQq6luL/HeensXpz8sW0T/wA4aSm5pzITVqR38REu3N640UhXacmqZSLF9Zqt/NCzdc78PdkzDW89Pfc+pzlLreh6otd4JSAAASBlUbR8aZipBgtR0RUVyIqo1Kkv3VOL3ikZymtZtOUNxaXSfFMyrM5VzWH5WcGwuguk6tiZlWZxzWH5ODdZ0oxWwobXX2w2tXGjUQ8u05zm1Ro9iEgGq0TyUWYkosGEiOiPsLFFVGotURqrdXkRS3BtFbxMuLxM1yhwVplJ8UzKsN/NYXln4Nk2m0lxTMqwnmsLycGzVUtR8WUekOYsWPcxHolk1fRVVTcxKW4d4xIzqrtWa9Ja105DTdr+6hbFZcZw+pOdrisRG31W6q8ikWr0TFur0puK/wBCpyp6165gIw41LSvFLx4T0UgAAAAAAAAAAAAAqnTS21lOYhdu89PYvTn5Ytp74c/oi2FvOJ1XGnD1VX0c+XKgAly9cxED1bMREvPd71r+oyhO9L1Sdi4UXGidxG7Cd6X2lIRMDehc43U78vtKRXdYnuXyI3U77qdLics6TY2xqrhRVrrr3pm2uv8A8luBbO63TyW4AAAAAAAAqjTYT/74X9mztYh62w+nPz/hi2nucWbGdlUbszMa9VTm+jqurMpr+X8Xcc4fumy9EvHgvSSAAAAAAAAAAAAACqdNLbWU5iF27z09i9Ofli2nvhz+iLYW84nVcacPVVfRz5cqAJAkBUBIEgdXpYbaw+ZjdUy7Z6U/+NGz965zx28AAAAAAAAqnTX9vhf2jO1iHrbD6c/P+GLae5xZsZ2VR2zMxr1VOb6O66sumv5fxdxzh+5b2Xol48F6SQAAAAAAAAAAAAAVTppbaynMQu3eensXpz8sW098Of0RbCznE6rjTh6qr6OfLlSQJAIBIEgSQlttDFMaxm2zOpatYseywsrCuySquupSvGw+JTdzyWYd9y2btP3p/wBAv+R+mY/2f/N9f7X81/BC6adz2Bf8j9Mfs/8Am+v9nNfwWHLRbOGx9VVmxr6r9VaV1HnzGU5NUPUhIBrdENKazlIkzqeq6lYehZWFlZPa2/UtXrYCzCw+JeKuL23a5uM/ej/QL/kfpm39n/zfX+1HM/wP3oJ9g/8AR+mP2f8AzfX+zmf4OV0V09+0JhkbUtRsIKQrGz1SupznV11JwvyNeBg8Ku7nmoxL785tNUXOGTRyfxmY16qnN9E11ZdMfy/i7jnD902Xm28eC9JIAAAAAAAAAAAAAKp00ttZTmIXbvPT2L05+WLaO+Gg0Q7E3nE6rjTTVVfRz5cqSBIACaiEpJEgSBIEOS4uJSR+hqM9ng8zD6iHz1+6XqxoyTlIBzmmHtTM/g9uw0bJ60fnsqxuyVMHtPPSgSmoCUQDJo/ZmY16qnN9E11ZVL7z4u45w/d1PsvNt5MR4L0YSAAAAAAAAAAAAACqdNHbWU5iF27z09i9Ofli2jvhoNEGxN5xOq404eqq+jQFypIEgAlIE1ASBJIBI68uID9C0Z7PB5mH1EPnr90vUjRknKQDnNMLamZ/B7Zho2T1o/PZVjdkqZPaYEogH0BIGRIbKzGvVU5vo6jVlUvvPi7jnD90z7LybeTEeC9GEgAAAAAAAAAAAAAqrTR21lOYhdu89TYvTn5Yto74c/og2JvOJ1XGnD1VX0aEtVJCUgTUAAkCQJJSkgQ68uIkl+hKN9ng8zD6iHz1+6XqRoyTlIBzumFtVM/g9sw0bJ60fnsqxuyVNIh7TAkCQJqCWRIbKzGv0U5vomNWVS28+LuOcP3TPsvFt5MR4L0YSAAAAAAAAAAAAACqtNHbSV5iF27z09i9Ofn+zFtHfDQaINibzidVxpw9VV9GhQtVpJEgSAAklKQJqIAA5Li4gS/QdG+zweZh9RD5+/dL1I0ZJykA53TB2qmfwe2YaNk9aPz2VY3ZKmz2mBKASEpAyJHZW+/6Kc30TGrJpbefF3HOGm3svFt5MR4L0YSAAAAAAAAAAAAACq9NHbSU5iF2zz1Ni9Ofn+zFtHfDn6f2JvOJ1XGnD1VX0aItVpQCQJEASlIEkCQJAh15cQJ0foKjfZ4PMw+oh8/ful6kaMk5SAc7pgbVTP4XbMNOyetH57KsbslTh7LCkCQJA95HZW41+inN9ExqyaW3nxdxxhpt7LxbeTEeE9GEgAAAAAAAAAAAAAqvTQ20leYh9u89TYvTn5/sxbR3w5+ntibzidVxpw9VV9GkLVYBIEkpAJIEgSBISh15cQJfoGjfZ4PMw+qh8/ful6caMk5SAc9pgbVTP4XbMNGyetX89lWN2Sp09phAJAAe8jsrca/RTm+iY1ZNLbz4u45w/dNvZeLbyYjwXowkAAAAAAAAAAAAAFV6adykpV63tQZ+UZyr9UPU2L05+f7MW0d8NHTTK4KrwXI73Xu80U1V20aAuVJJEhKSAAkCQJCU1AHJcUkX/Rvs8HmYfVQ+et3S9ONGScpAOe0f7VTP4XbMNOyetH57KsbslTx7LCAAAGTRza4iLwUVe7vOb6Jrq96UuuhtS+tdXvVEQ4ppMpleKHhPRSAAAAAAAAAAAAACvtN2j1dBl5lErSE90GJVuNiVK1ellXxIb9gvlaa+WXaa9IlysnESLBSyu1pYPTlqqX/eU2TGUqYnOGimZdYb1avwrhbhLqznCuYyeR0hJAASBIE1BKUQD6QCH3lJF/Ub7PB5mH1UPnrd0vTjRknKQDntH+1Uz+F2zDTsnrR+eyrG7JU8e0whAAANtIQLBta+s66vIm4hTe2cu4h60HLLNUnAY261IrXuwJDhrZLXjq/NCMW3Dwpn86ppG9eIXOeI3gAAAAAAAAAAAAAMSlZCHMy8WXi+pGYrFVL7V3HJyotSpiOqXmlotHs5tWLRlKko8CPR81El46eqtTqvVezexG8i50voe3Foxab1Xn5TS2Us6PBhxmJdrS+xzb6YjmJmsusolp5ij4rN7Zt4TLvSl9C2LxLiazDGOnIBISlAPpAJAASEs9tNTyIiJOTKIiVIiR4qIiYL5xwsP92P0h1v28vr9tz/ANtmv8iLnI4OH+7H6Qb9vKf23P8A22Zy8XOTwsP92P0g37eXnHpWbiNVkSajxGOqsmRI0R7FqWtK0Var6Exh0ic4iP0hE3mdZYlZ0grA+4cJ7vVaq4r3SRMxGpk2MrIo30n3XJeTcQqtfPR3EZPmkJtERWNW7ecvBTBjJpT3RMu+0uqAdLwlmYzbGNMNRGNX1ocC+leBXLUtXInKedtmNF7btdI/q1YGHuxnLsjGvAAAAAAAAAAAAAAANJon0NS9IQrGJ6EZleoxmpW9i4F4TV3U+i3S7Bx7YU9NPCvEw4vCqqUoekKNeuqs/hKtyK2t8u/371eRalxnq0xcPFjpr9sVqWpq+YVLQ19ZFavJ6SZyZw5ItD217Lrfe1cbVzEbtk5wjXctwm/KuYZWM4TrqX4TflXMTu2M4NdS/Cb8q5iN2xnBrqX4TflXMN2xnCddS/Cb8q5hu2M4Ncy+FvQuYbtjODXMvhb8q5id2xnBrmBhb8q5hu2M4NcwMLfl8hu2M4NcwOE35fIbtjODXMDhN+XyG7Yzg1zA4Tfl8hu2M4NcwOE35VzDdsZwh0/CS8quxIveNyTOHgkxHjvSFAhuc915sNFdEXovIdbtaxnZGcz0h2+hPQNqbmzE8jXPSp0OXSpzGO4T1vOXkS5j3MG0bZvRu4enlpw8HLrZ3hgaAAAAAAAAAAAAAAAAAAhWoqVKlaLcVFvKgGkndCNFRlVXycNFW+sKygqq4fQVC+u04tdLK5wqT7MO0CiOIfl4/iO+cxvP1DngUTaDRHEPy8fxDnMbz9QcChaDRHEPy8fxDnMbz9QcChaFRHEPy8bxDnMbz9QcChaFRPEPy0bxDnMbz9QcCibQqJ4h+Xj+Ic5jefqDgULQ6J4h+XjeIc5jefqDgULQ6J4h+WjeIc5jefqDgULRKJ4h+WjeIc5jefqDgULRKJ4h+WjeIc5jefqDgULRKJ4h+WjeIc5jefqDgULRKJ4h+WjeIc5jefqDgULRKJ4h+WjeIc5jefqDgULRKJ4h+WjeIc5jefqDgUekHQRRLVr1srvvxYzk6FdURO140+/9ExgUj2bqTkoEFthAhQ4LeDCa1iLjqKLWm05zOayIiNGQcp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wwPDQ8ODQ0PDQ0NDRANDA4MEA8ODA0NFBEWFxcRFBYYHTQgGBolGxQULTEhJSksLjowFx8/OzUsNygtLisBCgoKDg0OGxAQGzAkHCQvLCwsLCwyLCwsLCwsLCwsLCwsLCwsLCwsLCwsLCwsLCwsLCwsLCwsLCwsLCwsKywsLP/AABEIALcBEwMBEQACEQEDEQH/xAAcAAEAAgMBAQEAAAAAAAAAAAAAAQcEBQYDAgj/xABMEAABAgICCBIHBQgDAQAAAAAAAQIDBAUREhYhMVFxk9EGBxMUMzVBQlJTYXORsrPB0uEiMjSBgpKxVHKDoeMVFyNDZHSU8GKjpCT/xAAaAQEAAwEBAQAAAAAAAAAAAAAAAQMEAgUG/8QAMhEBAAIAAwcEAQEIAwEAAAAAAAECAxExBBITFCEyUTNBcaHwkRVSYWKxwdHhIkKBI//aAAwDAQACEQMRAD8AvEAAAAAAAABDnIiKqqiIl1VW4iIBp5rRVRkNanTTHKnFI6L1EUujAxJ9nE4lY92LbtRfHPyMXMdcri+HPGp5Ld6L45+Si5hyuL4ONTyW70Xxz8lFzDlcXwcankt3ovjn5KLmHK4vg41PJbvRfHPyUXMOVxfBxqeS3ei+OfkouYcri+DjU8lu9F8c/JRcw5XF8HGp5Ld6L45+Si5hyuL4ONTyW70Xxz8lFzDlcXwcankt3ovjn5KLmHK4vg41PJbvRfHPyUXMOVxfBxqeS3ei+OfkouYcri+DjU8lu1F8c/Ixcw5XF8HGp5TbtRfHPyMXMOVxfBxqeX1D0Z0W5atcK378KKidNiRy2L4TxaeW4k56BGbZQYrIrUvrDcjqsdV4qtW1e6MncTE6Mg5SAAAAAAAAAAAAAAAAAGo0RU/AkoaK/wBOK+vUoTVqc7lVdxvKW4WDOJPTRxe8VhWtIUpOz7l1V66nXWkNPRgM5Kt1cdanpUwqYemrLa021fMKjmJ6yq5flQ7m0ucnqsrAS+1qY1XORnKcjW8vgZ0+Y6hreXwM6fMdQ1vL4GdPmOoa3l8DOnzHUNby+BnT5jqGt5fAzp8x1DW8vgZ0+Y6hreXwM6fMdQ1vL4GdPmOoa3l8DOnzHURreXwM6fMZyGt5fA3p8xnInW8DA3p8xnIh8hCW8ipiVe8b0oyeCS8aC5IkF7kc285iq2InRfJnK3STrHWHYaGNGdm5sCdVEcq2LI9xrXLgel5F5UuYjFjbLl/yp+jRh4ufSztjEvAAAAAAAAAAAAAAAMakp1kvAiR4nqwmK5U3XLuNTlVak951Ss2tEQiZyjNUUaNFnJh8aMt1y1uqvNbuMbyJ/t09etYw65QxTM2nOWVGishNTc3GtTdGWY1ceciP3bFMDbnThOohy8DoAAAAAAAAAABUAAATUB9w4jm+q5UxXugjIbGVnUcti+47cXcXMczVMSielUVFe1Lu+ThJnESO20BU2seEstFdXFgNRYblvvg3ruFW3Er5UMG1YW7O9Gk/1acG+cZS60yLgAAAAAAAAAAAAAHEaZs6rYcCAi3IjnRX8qMqRE6Xfkht2OvWbKMeemTmZZiQ4aV3KksnY902T1UNTHjK9yuX3JgTAdxDl5kgAAAAAAAAAAAM+RoadjpXBloj2redVYsXE51SL0ldsWldZdRS06Q2CaDqU+zf9sHxFfNYXl1wr+C06lPs6ZWD4hzWF5OFbwm06lPs6ZWD4hzWF5OFbw1tJUbHlnpDmGWD3NR6JZNd6KqqV1tXCiltMSt4zq5tWa6sSo6ctrIxle2pV9JtxeVNxTiYyTD0oeOstSEF6XGrFa12DU3rYuT3V/kc4tYvhzDqk5WhbZ5DaAAAAAAAAAAAAAArnTGuz0u1b2ot/OK6v6Ho7H2SzY+sNJSbqof3lRO/uNFdVMtSWIAAAAAAAAAAD7gwnve1jGq971RrGtuq5y7iETMRGckdVlaG9B0CAjYky1saYv1OSuDCXAibq8q+6o83G2m1+lekNdMKI6zq6pDKtAAACt9Mj22H/at7R56Ox9k/LLj9zlDWpZMg6qIn/JFTv7iJTD2pG45jkvpX+SopFSVyIeK3gAAAAAAAAAAAAAK50w9sJfmWdq89HZPTn5ZsfuhoqW9RPvp9FNFVMtWWIAAAAAAAAAEgd7pcUQ2xdOPStyqsOXr3rUuOcnKq3PcuE8/a8TruR/604Nf+zuTEvAAAABW+mR7bD/tm9o89HY+yfllx+5yprUvaT2RuNfopFtEwyKT3nxdxFUyuNDxW6EgAAAAAAAAAAAAArnTD2wl+ZZ2rz0dk9Oflmx+6GipX1G/fT6KaKqZassQAAAAAAAVASBAF0UBLpCk5eGm9gQ6/vK1FVelVPFxZzvMt1IyrEM84dAADmqX0Zyku9YbGumIjVqfqdSQ2uTcVy31xVmnD2W94znoqtixDXfvBZ9kdlEzFnJT5c8ePDmtEtMJOx2xUhrCsYSQ7FXI6upzlrvf8jTg4XDrlmpvfenNqS9w9pPZG41+ikTomGRSW89/ccwmVxIeK3QkAAAAAAAAAAAAAFc6Ye2EvzLO1eejsnpz8s2P3Q0VK+o376fRTRVTLVliAAAAAAAEgADrwF3UfsELmmdVDxLd0t8aMg5SAarRTNvgyEeIxanoxGtVL7Ve5G1pypZFuBWLYkRLjEnKsyqFEPXYkgSSJA9pPZG41+ikW0Ie9I7z39xzCZXEh4rekAAAAAAAAAAAAAFV6aD3JSspU5UrgQq6luL/HeensXpz8sW0T/wA4aSm5pzITVqR38REu3N640UhXacmqZSLF9Zqt/NCzdc78PdkzDW89Pfc+pzlLreh6otd4JSAAASBlUbR8aZipBgtR0RUVyIqo1Kkv3VOL3ikZymtZtOUNxaXSfFMyrM5VzWH5WcGwuguk6tiZlWZxzWH5ODdZ0oxWwobXX2w2tXGjUQ8u05zm1Ro9iEgGq0TyUWYkosGEiOiPsLFFVGotURqrdXkRS3BtFbxMuLxM1yhwVplJ8UzKsN/NYXln4Nk2m0lxTMqwnmsLycGzVUtR8WUekOYsWPcxHolk1fRVVTcxKW4d4xIzqrtWa9Ja105DTdr+6hbFZcZw+pOdrisRG31W6q8ikWr0TFur0puK/wBCpyp6165gIw41LSvFLx4T0UgAAAAAAAAAAAAAqnTS21lOYhdu89PYvTn5Ytp74c/oi2FvOJ1XGnD1VX0c+XKgAly9cxED1bMREvPd71r+oyhO9L1Sdi4UXGidxG7Cd6X2lIRMDehc43U78vtKRXdYnuXyI3U77qdLics6TY2xqrhRVrrr3pm2uv8A8luBbO63TyW4AAAAAAAAqjTYT/74X9mztYh62w+nPz/hi2nucWbGdlUbszMa9VTm+jqurMpr+X8Xcc4fumy9EvHgvSSAAAAAAAAAAAAACqdNLbWU5iF27z09i9Ofli2nvhz+iLYW84nVcacPVVfRz5cqAJAkBUBIEgdXpYbaw+ZjdUy7Z6U/+NGz965zx28AAAAAAAAqnTX9vhf2jO1iHrbD6c/P+GLae5xZsZ2VR2zMxr1VOb6O66sumv5fxdxzh+5b2Xol48F6SQAAAAAAAAAAAAAVTppbaynMQu3eensXpz8sW098Of0RbCznE6rjTh6qr6OfLlSQJAIBIEgSQlttDFMaxm2zOpatYseywsrCuySquupSvGw+JTdzyWYd9y2btP3p/wBAv+R+mY/2f/N9f7X81/BC6adz2Bf8j9Mfs/8Am+v9nNfwWHLRbOGx9VVmxr6r9VaV1HnzGU5NUPUhIBrdENKazlIkzqeq6lYehZWFlZPa2/UtXrYCzCw+JeKuL23a5uM/ej/QL/kfpm39n/zfX+1HM/wP3oJ9g/8AR+mP2f8AzfX+zmf4OV0V09+0JhkbUtRsIKQrGz1SupznV11JwvyNeBg8Ku7nmoxL785tNUXOGTRyfxmY16qnN9E11ZdMfy/i7jnD902Xm28eC9JIAAAAAAAAAAAAAKp00ttZTmIXbvPT2L05+WLaO+Gg0Q7E3nE6rjTTVVfRz5cqSBIACaiEpJEgSBIEOS4uJSR+hqM9ng8zD6iHz1+6XqxoyTlIBzmmHtTM/g9uw0bJ60fnsqxuyVMHtPPSgSmoCUQDJo/ZmY16qnN9E11ZVL7z4u45w/d1PsvNt5MR4L0YSAAAAAAAAAAAAACqdNHbWU5iF27z09i9Ofli2jvhoNEGxN5xOq404eqq+jQFypIEgAlIE1ASBJIBI68uID9C0Z7PB5mH1EPnr90vUjRknKQDnNMLamZ/B7Zho2T1o/PZVjdkqZPaYEogH0BIGRIbKzGvVU5vo6jVlUvvPi7jnD90z7LybeTEeC9GEgAAAAAAAAAAAAAqrTR21lOYhdu89TYvTn5Yto74c/og2JvOJ1XGnD1VX0aEtVJCUgTUAAkCQJJSkgQ68uIkl+hKN9ng8zD6iHz1+6XqRoyTlIBzumFtVM/g9sw0bJ60fnsqxuyVNIh7TAkCQJqCWRIbKzGv0U5vomNWVS28+LuOcP3TPsvFt5MR4L0YSAAAAAAAAAAAAACqtNHbSV5iF27z09i9Ofn+zFtHfDQaINibzidVxpw9VV9GhQtVpJEgSAAklKQJqIAA5Li4gS/QdG+zweZh9RD5+/dL1I0ZJykA53TB2qmfwe2YaNk9aPz2VY3ZKmz2mBKASEpAyJHZW+/6Kc30TGrJpbefF3HOGm3svFt5MR4L0YSAAAAAAAAAAAAACq9NHbSU5iF2zz1Ni9Ofn+zFtHfDn6f2JvOJ1XGnD1VX0aItVpQCQJEASlIEkCQJAh15cQJ0foKjfZ4PMw+oh8/ful6kaMk5SAc7pgbVTP4XbMNOyetH57KsbslTh7LCkCQJA95HZW41+inN9ExqyaW3nxdxxhpt7LxbeTEeE9GEgAAAAAAAAAAAAAqvTQ20leYh9u89TYvTn5/sxbR3w5+ntibzidVxpw9VV9GkLVYBIEkpAJIEgSBISh15cQJfoGjfZ4PMw+qh8/ful6caMk5SAc9pgbVTP4XbMNGyetX89lWN2Sp09phAJAAe8jsrca/RTm+iY1ZNLbz4u45w/dNvZeLbyYjwXowkAAAAAAAAAAAAAFV6adykpV63tQZ+UZyr9UPU2L05+f7MW0d8NHTTK4KrwXI73Xu80U1V20aAuVJJEhKSAAkCQJCU1AHJcUkX/Rvs8HmYfVQ+et3S9ONGScpAOe0f7VTP4XbMNOyetH57KsbslTx7LCAAAGTRza4iLwUVe7vOb6Jrq96UuuhtS+tdXvVEQ4ppMpleKHhPRSAAAAAAAAAAAAACvtN2j1dBl5lErSE90GJVuNiVK1ellXxIb9gvlaa+WXaa9IlysnESLBSyu1pYPTlqqX/eU2TGUqYnOGimZdYb1avwrhbhLqznCuYyeR0hJAASBIE1BKUQD6QCH3lJF/Ub7PB5mH1UPnrd0vTjRknKQDntH+1Uz+F2zDTsnrR+eyrG7JU8e0whAAANtIQLBta+s66vIm4hTe2cu4h60HLLNUnAY261IrXuwJDhrZLXjq/NCMW3Dwpn86ppG9eIXOeI3gAAAAAAAAAAAAAMSlZCHMy8WXi+pGYrFVL7V3HJyotSpiOqXmlotHs5tWLRlKko8CPR81El46eqtTqvVezexG8i50voe3Foxab1Xn5TS2Us6PBhxmJdrS+xzb6YjmJmsusolp5ij4rN7Zt4TLvSl9C2LxLiazDGOnIBISlAPpAJAASEs9tNTyIiJOTKIiVIiR4qIiYL5xwsP92P0h1v28vr9tz/ANtmv8iLnI4OH+7H6Qb9vKf23P8A22Zy8XOTwsP92P0g37eXnHpWbiNVkSajxGOqsmRI0R7FqWtK0Var6Exh0ic4iP0hE3mdZYlZ0grA+4cJ7vVaq4r3SRMxGpk2MrIo30n3XJeTcQqtfPR3EZPmkJtERWNW7ecvBTBjJpT3RMu+0uqAdLwlmYzbGNMNRGNX1ocC+leBXLUtXInKedtmNF7btdI/q1YGHuxnLsjGvAAAAAAAAAAAAAAANJon0NS9IQrGJ6EZleoxmpW9i4F4TV3U+i3S7Bx7YU9NPCvEw4vCqqUoekKNeuqs/hKtyK2t8u/371eRalxnq0xcPFjpr9sVqWpq+YVLQ19ZFavJ6SZyZw5ItD217Lrfe1cbVzEbtk5wjXctwm/KuYZWM4TrqX4TflXMTu2M4NdS/Cb8q5iN2xnBrqX4TflXMN2xnCddS/Cb8q5hu2M4Ncy+FvQuYbtjODXMvhb8q5id2xnBrmBhb8q5hu2M4NcwMLfl8hu2M4NcwOE35fIbtjODXMDhN+XyG7Yzg1zA4Tfl8hu2M4NcwOE35VzDdsZwh0/CS8quxIveNyTOHgkxHjvSFAhuc915sNFdEXovIdbtaxnZGcz0h2+hPQNqbmzE8jXPSp0OXSpzGO4T1vOXkS5j3MG0bZvRu4enlpw8HLrZ3hgaAAAAAAAAAAAAAAAAAAhWoqVKlaLcVFvKgGkndCNFRlVXycNFW+sKygqq4fQVC+u04tdLK5wqT7MO0CiOIfl4/iO+cxvP1DngUTaDRHEPy8fxDnMbz9QcChaDRHEPy8fxDnMbz9QcChaFRHEPy8bxDnMbz9QcChaFRPEPy0bxDnMbz9QcCibQqJ4h+Xj+Ic5jefqDgULQ6J4h+XjeIc5jefqDgULQ6J4h+WjeIc5jefqDgULRKJ4h+WjeIc5jefqDgULRKJ4h+WjeIc5jefqDgULRKJ4h+WjeIc5jefqDgULRKJ4h+WjeIc5jefqDgULRKJ4h+WjeIc5jefqDgULRKJ4h+WjeIc5jefqDgUekHQRRLVr1srvvxYzk6FdURO140+/9ExgUj2bqTkoEFthAhQ4LeDCa1iLjqKLWm05zOayIiNGQcp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6" name="AutoShape 8" descr="data:image/jpeg;base64,/9j/4AAQSkZJRgABAQAAAQABAAD/2wCEAAkGBwwPDQ8ODQ0PDQ0NDRANDA4MEA8ODA0NFBEWFxcRFBYYHTQgGBolGxQULTEhJSksLjowFx8/OzUsNygtLisBCgoKDg0OGxAQGzAkHCQvLCwsLCwyLCwsLCwsLCwsLCwsLCwsLCwsLCwsLCwsLCwsLCwsLCwsLCwsLCwsKywsLP/AABEIALcBEwMBEQACEQEDEQH/xAAcAAEAAgMBAQEAAAAAAAAAAAAAAQcEBQYDAgj/xABMEAABAgICCBIHBQgDAQAAAAAAAQIDBAUREhYhMVFxk9EGBxMUMzVBQlJTYXORsrPB0uEiMjSBgpKxVHKDoeMVFyNDZHSU8GKjpCT/xAAaAQEAAwEBAQAAAAAAAAAAAAAAAQMEAgUG/8QAMhEBAAIAAwcEAQEIAwEAAAAAAAECAxExBBITFCEyUTNBcaHwkRVSYWKxwdHhIkKBI//aAAwDAQACEQMRAD8AvEAAAAAAAABDnIiKqqiIl1VW4iIBp5rRVRkNanTTHKnFI6L1EUujAxJ9nE4lY92LbtRfHPyMXMdcri+HPGp5Ld6L45+Si5hyuL4ONTyW70Xxz8lFzDlcXwcankt3ovjn5KLmHK4vg41PJbvRfHPyUXMOVxfBxqeS3ei+OfkouYcri+DjU8lu9F8c/JRcw5XF8HGp5Ld6L45+Si5hyuL4ONTyW70Xxz8lFzDlcXwcankt3ovjn5KLmHK4vg41PJbvRfHPyUXMOVxfBxqeS3ei+OfkouYcri+DjU8lu1F8c/Ixcw5XF8HGp5TbtRfHPyMXMOVxfBxqeX1D0Z0W5atcK378KKidNiRy2L4TxaeW4k56BGbZQYrIrUvrDcjqsdV4qtW1e6MncTE6Mg5SAAAAAAAAAAAAAAAAAGo0RU/AkoaK/wBOK+vUoTVqc7lVdxvKW4WDOJPTRxe8VhWtIUpOz7l1V66nXWkNPRgM5Kt1cdanpUwqYemrLa021fMKjmJ6yq5flQ7m0ucnqsrAS+1qY1XORnKcjW8vgZ0+Y6hreXwM6fMdQ1vL4GdPmOoa3l8DOnzHUNby+BnT5jqGt5fAzp8x1DW8vgZ0+Y6hreXwM6fMdQ1vL4GdPmOoa3l8DOnzHURreXwM6fMZyGt5fA3p8xnInW8DA3p8xnIh8hCW8ipiVe8b0oyeCS8aC5IkF7kc285iq2InRfJnK3STrHWHYaGNGdm5sCdVEcq2LI9xrXLgel5F5UuYjFjbLl/yp+jRh4ufSztjEvAAAAAAAAAAAAAAAMakp1kvAiR4nqwmK5U3XLuNTlVak951Ss2tEQiZyjNUUaNFnJh8aMt1y1uqvNbuMbyJ/t09etYw65QxTM2nOWVGishNTc3GtTdGWY1ceciP3bFMDbnThOohy8DoAAAAAAAAAABUAAATUB9w4jm+q5UxXugjIbGVnUcti+47cXcXMczVMSielUVFe1Lu+ThJnESO20BU2seEstFdXFgNRYblvvg3ruFW3Er5UMG1YW7O9Gk/1acG+cZS60yLgAAAAAAAAAAAAAHEaZs6rYcCAi3IjnRX8qMqRE6Xfkht2OvWbKMeemTmZZiQ4aV3KksnY902T1UNTHjK9yuX3JgTAdxDl5kgAAAAAAAAAAAM+RoadjpXBloj2redVYsXE51SL0ldsWldZdRS06Q2CaDqU+zf9sHxFfNYXl1wr+C06lPs6ZWD4hzWF5OFbwm06lPs6ZWD4hzWF5OFbw1tJUbHlnpDmGWD3NR6JZNd6KqqV1tXCiltMSt4zq5tWa6sSo6ctrIxle2pV9JtxeVNxTiYyTD0oeOstSEF6XGrFa12DU3rYuT3V/kc4tYvhzDqk5WhbZ5DaAAAAAAAAAAAAAArnTGuz0u1b2ot/OK6v6Ho7H2SzY+sNJSbqof3lRO/uNFdVMtSWIAAAAAAAAAAD7gwnve1jGq971RrGtuq5y7iETMRGckdVlaG9B0CAjYky1saYv1OSuDCXAibq8q+6o83G2m1+lekNdMKI6zq6pDKtAAACt9Mj22H/at7R56Ox9k/LLj9zlDWpZMg6qIn/JFTv7iJTD2pG45jkvpX+SopFSVyIeK3gAAAAAAAAAAAAAK50w9sJfmWdq89HZPTn5ZsfuhoqW9RPvp9FNFVMtWWIAAAAAAAAAEgd7pcUQ2xdOPStyqsOXr3rUuOcnKq3PcuE8/a8TruR/604Nf+zuTEvAAAABW+mR7bD/tm9o89HY+yfllx+5yprUvaT2RuNfopFtEwyKT3nxdxFUyuNDxW6EgAAAAAAAAAAAAArnTD2wl+ZZ2rz0dk9Oflmx+6GipX1G/fT6KaKqZassQAAAAAAAVASBAF0UBLpCk5eGm9gQ6/vK1FVelVPFxZzvMt1IyrEM84dAADmqX0Zyku9YbGumIjVqfqdSQ2uTcVy31xVmnD2W94znoqtixDXfvBZ9kdlEzFnJT5c8ePDmtEtMJOx2xUhrCsYSQ7FXI6upzlrvf8jTg4XDrlmpvfenNqS9w9pPZG41+ikTomGRSW89/ccwmVxIeK3QkAAAAAAAAAAAAAFc6Ye2EvzLO1eejsnpz8s2P3Q0VK+o376fRTRVTLVliAAAAAAAEgADrwF3UfsELmmdVDxLd0t8aMg5SAarRTNvgyEeIxanoxGtVL7Ve5G1pypZFuBWLYkRLjEnKsyqFEPXYkgSSJA9pPZG41+ikW0Ie9I7z39xzCZXEh4rekAAAAAAAAAAAAAFV6aD3JSspU5UrgQq6luL/HeensXpz8sW0T/wA4aSm5pzITVqR38REu3N640UhXacmqZSLF9Zqt/NCzdc78PdkzDW89Pfc+pzlLreh6otd4JSAAASBlUbR8aZipBgtR0RUVyIqo1Kkv3VOL3ikZymtZtOUNxaXSfFMyrM5VzWH5WcGwuguk6tiZlWZxzWH5ODdZ0oxWwobXX2w2tXGjUQ8u05zm1Ro9iEgGq0TyUWYkosGEiOiPsLFFVGotURqrdXkRS3BtFbxMuLxM1yhwVplJ8UzKsN/NYXln4Nk2m0lxTMqwnmsLycGzVUtR8WUekOYsWPcxHolk1fRVVTcxKW4d4xIzqrtWa9Ja105DTdr+6hbFZcZw+pOdrisRG31W6q8ikWr0TFur0puK/wBCpyp6165gIw41LSvFLx4T0UgAAAAAAAAAAAAAqnTS21lOYhdu89PYvTn5Ytp74c/oi2FvOJ1XGnD1VX0c+XKgAly9cxED1bMREvPd71r+oyhO9L1Sdi4UXGidxG7Cd6X2lIRMDehc43U78vtKRXdYnuXyI3U77qdLics6TY2xqrhRVrrr3pm2uv8A8luBbO63TyW4AAAAAAAAqjTYT/74X9mztYh62w+nPz/hi2nucWbGdlUbszMa9VTm+jqurMpr+X8Xcc4fumy9EvHgvSSAAAAAAAAAAAAACqdNLbWU5iF27z09i9Ofli2nvhz+iLYW84nVcacPVVfRz5cqAJAkBUBIEgdXpYbaw+ZjdUy7Z6U/+NGz965zx28AAAAAAAAqnTX9vhf2jO1iHrbD6c/P+GLae5xZsZ2VR2zMxr1VOb6O66sumv5fxdxzh+5b2Xol48F6SQAAAAAAAAAAAAAVTppbaynMQu3eensXpz8sW098Of0RbCznE6rjTh6qr6OfLlSQJAIBIEgSQlttDFMaxm2zOpatYseywsrCuySquupSvGw+JTdzyWYd9y2btP3p/wBAv+R+mY/2f/N9f7X81/BC6adz2Bf8j9Mfs/8Am+v9nNfwWHLRbOGx9VVmxr6r9VaV1HnzGU5NUPUhIBrdENKazlIkzqeq6lYehZWFlZPa2/UtXrYCzCw+JeKuL23a5uM/ej/QL/kfpm39n/zfX+1HM/wP3oJ9g/8AR+mP2f8AzfX+zmf4OV0V09+0JhkbUtRsIKQrGz1SupznV11JwvyNeBg8Ku7nmoxL785tNUXOGTRyfxmY16qnN9E11ZdMfy/i7jnD902Xm28eC9JIAAAAAAAAAAAAAKp00ttZTmIXbvPT2L05+WLaO+Gg0Q7E3nE6rjTTVVfRz5cqSBIACaiEpJEgSBIEOS4uJSR+hqM9ng8zD6iHz1+6XqxoyTlIBzmmHtTM/g9uw0bJ60fnsqxuyVMHtPPSgSmoCUQDJo/ZmY16qnN9E11ZVL7z4u45w/d1PsvNt5MR4L0YSAAAAAAAAAAAAACqdNHbWU5iF27z09i9Ofli2jvhoNEGxN5xOq404eqq+jQFypIEgAlIE1ASBJIBI68uID9C0Z7PB5mH1EPnr90vUjRknKQDnNMLamZ/B7Zho2T1o/PZVjdkqZPaYEogH0BIGRIbKzGvVU5vo6jVlUvvPi7jnD90z7LybeTEeC9GEgAAAAAAAAAAAAAqrTR21lOYhdu89TYvTn5Yto74c/og2JvOJ1XGnD1VX0aEtVJCUgTUAAkCQJJSkgQ68uIkl+hKN9ng8zD6iHz1+6XqRoyTlIBzumFtVM/g9sw0bJ60fnsqxuyVNIh7TAkCQJqCWRIbKzGv0U5vomNWVS28+LuOcP3TPsvFt5MR4L0YSAAAAAAAAAAAAACqtNHbSV5iF27z09i9Ofn+zFtHfDQaINibzidVxpw9VV9GhQtVpJEgSAAklKQJqIAA5Li4gS/QdG+zweZh9RD5+/dL1I0ZJykA53TB2qmfwe2YaNk9aPz2VY3ZKmz2mBKASEpAyJHZW+/6Kc30TGrJpbefF3HOGm3svFt5MR4L0YSAAAAAAAAAAAAACq9NHbSU5iF2zz1Ni9Ofn+zFtHfDn6f2JvOJ1XGnD1VX0aItVpQCQJEASlIEkCQJAh15cQJ0foKjfZ4PMw+oh8/ful6kaMk5SAc7pgbVTP4XbMNOyetH57KsbslTh7LCkCQJA95HZW41+inN9ExqyaW3nxdxxhpt7LxbeTEeE9GEgAAAAAAAAAAAAAqvTQ20leYh9u89TYvTn5/sxbR3w5+ntibzidVxpw9VV9GkLVYBIEkpAJIEgSBISh15cQJfoGjfZ4PMw+qh8/ful6caMk5SAc9pgbVTP4XbMNGyetX89lWN2Sp09phAJAAe8jsrca/RTm+iY1ZNLbz4u45w/dNvZeLbyYjwXowkAAAAAAAAAAAAAFV6adykpV63tQZ+UZyr9UPU2L05+f7MW0d8NHTTK4KrwXI73Xu80U1V20aAuVJJEhKSAAkCQJCU1AHJcUkX/Rvs8HmYfVQ+et3S9ONGScpAOe0f7VTP4XbMNOyetH57KsbslTx7LCAAAGTRza4iLwUVe7vOb6Jrq96UuuhtS+tdXvVEQ4ppMpleKHhPRSAAAAAAAAAAAAACvtN2j1dBl5lErSE90GJVuNiVK1ellXxIb9gvlaa+WXaa9IlysnESLBSyu1pYPTlqqX/eU2TGUqYnOGimZdYb1avwrhbhLqznCuYyeR0hJAASBIE1BKUQD6QCH3lJF/Ub7PB5mH1UPnrd0vTjRknKQDntH+1Uz+F2zDTsnrR+eyrG7JU8e0whAAANtIQLBta+s66vIm4hTe2cu4h60HLLNUnAY261IrXuwJDhrZLXjq/NCMW3Dwpn86ppG9eIXOeI3gAAAAAAAAAAAAAMSlZCHMy8WXi+pGYrFVL7V3HJyotSpiOqXmlotHs5tWLRlKko8CPR81El46eqtTqvVezexG8i50voe3Foxab1Xn5TS2Us6PBhxmJdrS+xzb6YjmJmsusolp5ij4rN7Zt4TLvSl9C2LxLiazDGOnIBISlAPpAJAASEs9tNTyIiJOTKIiVIiR4qIiYL5xwsP92P0h1v28vr9tz/ANtmv8iLnI4OH+7H6Qb9vKf23P8A22Zy8XOTwsP92P0g37eXnHpWbiNVkSajxGOqsmRI0R7FqWtK0Var6Exh0ic4iP0hE3mdZYlZ0grA+4cJ7vVaq4r3SRMxGpk2MrIo30n3XJeTcQqtfPR3EZPmkJtERWNW7ecvBTBjJpT3RMu+0uqAdLwlmYzbGNMNRGNX1ocC+leBXLUtXInKedtmNF7btdI/q1YGHuxnLsjGvAAAAAAAAAAAAAAANJon0NS9IQrGJ6EZleoxmpW9i4F4TV3U+i3S7Bx7YU9NPCvEw4vCqqUoekKNeuqs/hKtyK2t8u/371eRalxnq0xcPFjpr9sVqWpq+YVLQ19ZFavJ6SZyZw5ItD217Lrfe1cbVzEbtk5wjXctwm/KuYZWM4TrqX4TflXMTu2M4NdS/Cb8q5iN2xnBrqX4TflXMN2xnCddS/Cb8q5hu2M4Ncy+FvQuYbtjODXMvhb8q5id2xnBrmBhb8q5hu2M4NcwMLfl8hu2M4NcwOE35fIbtjODXMDhN+XyG7Yzg1zA4Tfl8hu2M4NcwOE35VzDdsZwh0/CS8quxIveNyTOHgkxHjvSFAhuc915sNFdEXovIdbtaxnZGcz0h2+hPQNqbmzE8jXPSp0OXSpzGO4T1vOXkS5j3MG0bZvRu4enlpw8HLrZ3hgaAAAAAAAAAAAAAAAAAAhWoqVKlaLcVFvKgGkndCNFRlVXycNFW+sKygqq4fQVC+u04tdLK5wqT7MO0CiOIfl4/iO+cxvP1DngUTaDRHEPy8fxDnMbz9QcChaDRHEPy8fxDnMbz9QcChaFRHEPy8bxDnMbz9QcChaFRPEPy0bxDnMbz9QcCibQqJ4h+Xj+Ic5jefqDgULQ6J4h+XjeIc5jefqDgULQ6J4h+WjeIc5jefqDgULRKJ4h+WjeIc5jefqDgULRKJ4h+WjeIc5jefqDgULRKJ4h+WjeIc5jefqDgULRKJ4h+WjeIc5jefqDgULRKJ4h+WjeIc5jefqDgULRKJ4h+WjeIc5jefqDgUekHQRRLVr1srvvxYzk6FdURO140+/9ExgUj2bqTkoEFthAhQ4LeDCa1iLjqKLWm05zOayIiNGQcp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8" name="AutoShape 10" descr="data:image/jpeg;base64,/9j/4AAQSkZJRgABAQAAAQABAAD/2wCEAAkGBwwPDQ8ODQ0PDQ0NDRANDA4MEA8ODA0NFBEWFxcRFBYYHTQgGBolGxQULTEhJSksLjowFx8/OzUsNygtLisBCgoKDg0OGxAQGzAkHCQvLCwsLCwyLCwsLCwsLCwsLCwsLCwsLCwsLCwsLCwsLCwsLCwsLCwsLCwsLCwsKywsLP/AABEIALcBEwMBEQACEQEDEQH/xAAcAAEAAgMBAQEAAAAAAAAAAAAAAQcEBQYDAgj/xABMEAABAgICCBIHBQgDAQAAAAAAAQIDBAUREhYhMVFxk9EGBxMUMzVBQlJTYXORsrPB0uEiMjSBgpKxVHKDoeMVFyNDZHSU8GKjpCT/xAAaAQEAAwEBAQAAAAAAAAAAAAAAAQMEAgUG/8QAMhEBAAIAAwcEAQEIAwEAAAAAAAECAxExBBITFCEyUTNBcaHwkRVSYWKxwdHhIkKBI//aAAwDAQACEQMRAD8AvEAAAAAAAABDnIiKqqiIl1VW4iIBp5rRVRkNanTTHKnFI6L1EUujAxJ9nE4lY92LbtRfHPyMXMdcri+HPGp5Ld6L45+Si5hyuL4ONTyW70Xxz8lFzDlcXwcankt3ovjn5KLmHK4vg41PJbvRfHPyUXMOVxfBxqeS3ei+OfkouYcri+DjU8lu9F8c/JRcw5XF8HGp5Ld6L45+Si5hyuL4ONTyW70Xxz8lFzDlcXwcankt3ovjn5KLmHK4vg41PJbvRfHPyUXMOVxfBxqeS3ei+OfkouYcri+DjU8lu1F8c/Ixcw5XF8HGp5TbtRfHPyMXMOVxfBxqeX1D0Z0W5atcK378KKidNiRy2L4TxaeW4k56BGbZQYrIrUvrDcjqsdV4qtW1e6MncTE6Mg5SAAAAAAAAAAAAAAAAAGo0RU/AkoaK/wBOK+vUoTVqc7lVdxvKW4WDOJPTRxe8VhWtIUpOz7l1V66nXWkNPRgM5Kt1cdanpUwqYemrLa021fMKjmJ6yq5flQ7m0ucnqsrAS+1qY1XORnKcjW8vgZ0+Y6hreXwM6fMdQ1vL4GdPmOoa3l8DOnzHUNby+BnT5jqGt5fAzp8x1DW8vgZ0+Y6hreXwM6fMdQ1vL4GdPmOoa3l8DOnzHURreXwM6fMZyGt5fA3p8xnInW8DA3p8xnIh8hCW8ipiVe8b0oyeCS8aC5IkF7kc285iq2InRfJnK3STrHWHYaGNGdm5sCdVEcq2LI9xrXLgel5F5UuYjFjbLl/yp+jRh4ufSztjEvAAAAAAAAAAAAAAAMakp1kvAiR4nqwmK5U3XLuNTlVak951Ss2tEQiZyjNUUaNFnJh8aMt1y1uqvNbuMbyJ/t09etYw65QxTM2nOWVGishNTc3GtTdGWY1ceciP3bFMDbnThOohy8DoAAAAAAAAAABUAAATUB9w4jm+q5UxXugjIbGVnUcti+47cXcXMczVMSielUVFe1Lu+ThJnESO20BU2seEstFdXFgNRYblvvg3ruFW3Er5UMG1YW7O9Gk/1acG+cZS60yLgAAAAAAAAAAAAAHEaZs6rYcCAi3IjnRX8qMqRE6Xfkht2OvWbKMeemTmZZiQ4aV3KksnY902T1UNTHjK9yuX3JgTAdxDl5kgAAAAAAAAAAAM+RoadjpXBloj2redVYsXE51SL0ldsWldZdRS06Q2CaDqU+zf9sHxFfNYXl1wr+C06lPs6ZWD4hzWF5OFbwm06lPs6ZWD4hzWF5OFbw1tJUbHlnpDmGWD3NR6JZNd6KqqV1tXCiltMSt4zq5tWa6sSo6ctrIxle2pV9JtxeVNxTiYyTD0oeOstSEF6XGrFa12DU3rYuT3V/kc4tYvhzDqk5WhbZ5DaAAAAAAAAAAAAAArnTGuz0u1b2ot/OK6v6Ho7H2SzY+sNJSbqof3lRO/uNFdVMtSWIAAAAAAAAAAD7gwnve1jGq971RrGtuq5y7iETMRGckdVlaG9B0CAjYky1saYv1OSuDCXAibq8q+6o83G2m1+lekNdMKI6zq6pDKtAAACt9Mj22H/at7R56Ox9k/LLj9zlDWpZMg6qIn/JFTv7iJTD2pG45jkvpX+SopFSVyIeK3gAAAAAAAAAAAAAK50w9sJfmWdq89HZPTn5ZsfuhoqW9RPvp9FNFVMtWWIAAAAAAAAAEgd7pcUQ2xdOPStyqsOXr3rUuOcnKq3PcuE8/a8TruR/604Nf+zuTEvAAAABW+mR7bD/tm9o89HY+yfllx+5yprUvaT2RuNfopFtEwyKT3nxdxFUyuNDxW6EgAAAAAAAAAAAAArnTD2wl+ZZ2rz0dk9Oflmx+6GipX1G/fT6KaKqZassQAAAAAAAVASBAF0UBLpCk5eGm9gQ6/vK1FVelVPFxZzvMt1IyrEM84dAADmqX0Zyku9YbGumIjVqfqdSQ2uTcVy31xVmnD2W94znoqtixDXfvBZ9kdlEzFnJT5c8ePDmtEtMJOx2xUhrCsYSQ7FXI6upzlrvf8jTg4XDrlmpvfenNqS9w9pPZG41+ikTomGRSW89/ccwmVxIeK3QkAAAAAAAAAAAAAFc6Ye2EvzLO1eejsnpz8s2P3Q0VK+o376fRTRVTLVliAAAAAAAEgADrwF3UfsELmmdVDxLd0t8aMg5SAarRTNvgyEeIxanoxGtVL7Ve5G1pypZFuBWLYkRLjEnKsyqFEPXYkgSSJA9pPZG41+ikW0Ie9I7z39xzCZXEh4rekAAAAAAAAAAAAAFV6aD3JSspU5UrgQq6luL/HeensXpz8sW0T/wA4aSm5pzITVqR38REu3N640UhXacmqZSLF9Zqt/NCzdc78PdkzDW89Pfc+pzlLreh6otd4JSAAASBlUbR8aZipBgtR0RUVyIqo1Kkv3VOL3ikZymtZtOUNxaXSfFMyrM5VzWH5WcGwuguk6tiZlWZxzWH5ODdZ0oxWwobXX2w2tXGjUQ8u05zm1Ro9iEgGq0TyUWYkosGEiOiPsLFFVGotURqrdXkRS3BtFbxMuLxM1yhwVplJ8UzKsN/NYXln4Nk2m0lxTMqwnmsLycGzVUtR8WUekOYsWPcxHolk1fRVVTcxKW4d4xIzqrtWa9Ja105DTdr+6hbFZcZw+pOdrisRG31W6q8ikWr0TFur0puK/wBCpyp6165gIw41LSvFLx4T0UgAAAAAAAAAAAAAqnTS21lOYhdu89PYvTn5Ytp74c/oi2FvOJ1XGnD1VX0c+XKgAly9cxED1bMREvPd71r+oyhO9L1Sdi4UXGidxG7Cd6X2lIRMDehc43U78vtKRXdYnuXyI3U77qdLics6TY2xqrhRVrrr3pm2uv8A8luBbO63TyW4AAAAAAAAqjTYT/74X9mztYh62w+nPz/hi2nucWbGdlUbszMa9VTm+jqurMpr+X8Xcc4fumy9EvHgvSSAAAAAAAAAAAAACqdNLbWU5iF27z09i9Ofli2nvhz+iLYW84nVcacPVVfRz5cqAJAkBUBIEgdXpYbaw+ZjdUy7Z6U/+NGz965zx28AAAAAAAAqnTX9vhf2jO1iHrbD6c/P+GLae5xZsZ2VR2zMxr1VOb6O66sumv5fxdxzh+5b2Xol48F6SQAAAAAAAAAAAAAVTppbaynMQu3eensXpz8sW098Of0RbCznE6rjTh6qr6OfLlSQJAIBIEgSQlttDFMaxm2zOpatYseywsrCuySquupSvGw+JTdzyWYd9y2btP3p/wBAv+R+mY/2f/N9f7X81/BC6adz2Bf8j9Mfs/8Am+v9nNfwWHLRbOGx9VVmxr6r9VaV1HnzGU5NUPUhIBrdENKazlIkzqeq6lYehZWFlZPa2/UtXrYCzCw+JeKuL23a5uM/ej/QL/kfpm39n/zfX+1HM/wP3oJ9g/8AR+mP2f8AzfX+zmf4OV0V09+0JhkbUtRsIKQrGz1SupznV11JwvyNeBg8Ku7nmoxL785tNUXOGTRyfxmY16qnN9E11ZdMfy/i7jnD902Xm28eC9JIAAAAAAAAAAAAAKp00ttZTmIXbvPT2L05+WLaO+Gg0Q7E3nE6rjTTVVfRz5cqSBIACaiEpJEgSBIEOS4uJSR+hqM9ng8zD6iHz1+6XqxoyTlIBzmmHtTM/g9uw0bJ60fnsqxuyVMHtPPSgSmoCUQDJo/ZmY16qnN9E11ZVL7z4u45w/d1PsvNt5MR4L0YSAAAAAAAAAAAAACqdNHbWU5iF27z09i9Ofli2jvhoNEGxN5xOq404eqq+jQFypIEgAlIE1ASBJIBI68uID9C0Z7PB5mH1EPnr90vUjRknKQDnNMLamZ/B7Zho2T1o/PZVjdkqZPaYEogH0BIGRIbKzGvVU5vo6jVlUvvPi7jnD90z7LybeTEeC9GEgAAAAAAAAAAAAAqrTR21lOYhdu89TYvTn5Yto74c/og2JvOJ1XGnD1VX0aEtVJCUgTUAAkCQJJSkgQ68uIkl+hKN9ng8zD6iHz1+6XqRoyTlIBzumFtVM/g9sw0bJ60fnsqxuyVNIh7TAkCQJqCWRIbKzGv0U5vomNWVS28+LuOcP3TPsvFt5MR4L0YSAAAAAAAAAAAAACqtNHbSV5iF27z09i9Ofn+zFtHfDQaINibzidVxpw9VV9GhQtVpJEgSAAklKQJqIAA5Li4gS/QdG+zweZh9RD5+/dL1I0ZJykA53TB2qmfwe2YaNk9aPz2VY3ZKmz2mBKASEpAyJHZW+/6Kc30TGrJpbefF3HOGm3svFt5MR4L0YSAAAAAAAAAAAAACq9NHbSU5iF2zz1Ni9Ofn+zFtHfDn6f2JvOJ1XGnD1VX0aItVpQCQJEASlIEkCQJAh15cQJ0foKjfZ4PMw+oh8/ful6kaMk5SAc7pgbVTP4XbMNOyetH57KsbslTh7LCkCQJA95HZW41+inN9ExqyaW3nxdxxhpt7LxbeTEeE9GEgAAAAAAAAAAAAAqvTQ20leYh9u89TYvTn5/sxbR3w5+ntibzidVxpw9VV9GkLVYBIEkpAJIEgSBISh15cQJfoGjfZ4PMw+qh8/ful6caMk5SAc9pgbVTP4XbMNGyetX89lWN2Sp09phAJAAe8jsrca/RTm+iY1ZNLbz4u45w/dNvZeLbyYjwXowkAAAAAAAAAAAAAFV6adykpV63tQZ+UZyr9UPU2L05+f7MW0d8NHTTK4KrwXI73Xu80U1V20aAuVJJEhKSAAkCQJCU1AHJcUkX/Rvs8HmYfVQ+et3S9ONGScpAOe0f7VTP4XbMNOyetH57KsbslTx7LCAAAGTRza4iLwUVe7vOb6Jrq96UuuhtS+tdXvVEQ4ppMpleKHhPRSAAAAAAAAAAAAACvtN2j1dBl5lErSE90GJVuNiVK1ellXxIb9gvlaa+WXaa9IlysnESLBSyu1pYPTlqqX/eU2TGUqYnOGimZdYb1avwrhbhLqznCuYyeR0hJAASBIE1BKUQD6QCH3lJF/Ub7PB5mH1UPnrd0vTjRknKQDntH+1Uz+F2zDTsnrR+eyrG7JU8e0whAAANtIQLBta+s66vIm4hTe2cu4h60HLLNUnAY261IrXuwJDhrZLXjq/NCMW3Dwpn86ppG9eIXOeI3gAAAAAAAAAAAAAMSlZCHMy8WXi+pGYrFVL7V3HJyotSpiOqXmlotHs5tWLRlKko8CPR81El46eqtTqvVezexG8i50voe3Foxab1Xn5TS2Us6PBhxmJdrS+xzb6YjmJmsusolp5ij4rN7Zt4TLvSl9C2LxLiazDGOnIBISlAPpAJAASEs9tNTyIiJOTKIiVIiR4qIiYL5xwsP92P0h1v28vr9tz/ANtmv8iLnI4OH+7H6Qb9vKf23P8A22Zy8XOTwsP92P0g37eXnHpWbiNVkSajxGOqsmRI0R7FqWtK0Var6Exh0ic4iP0hE3mdZYlZ0grA+4cJ7vVaq4r3SRMxGpk2MrIo30n3XJeTcQqtfPR3EZPmkJtERWNW7ecvBTBjJpT3RMu+0uqAdLwlmYzbGNMNRGNX1ocC+leBXLUtXInKedtmNF7btdI/q1YGHuxnLsjGvAAAAAAAAAAAAAAANJon0NS9IQrGJ6EZleoxmpW9i4F4TV3U+i3S7Bx7YU9NPCvEw4vCqqUoekKNeuqs/hKtyK2t8u/371eRalxnq0xcPFjpr9sVqWpq+YVLQ19ZFavJ6SZyZw5ItD217Lrfe1cbVzEbtk5wjXctwm/KuYZWM4TrqX4TflXMTu2M4NdS/Cb8q5iN2xnBrqX4TflXMN2xnCddS/Cb8q5hu2M4Ncy+FvQuYbtjODXMvhb8q5id2xnBrmBhb8q5hu2M4NcwMLfl8hu2M4NcwOE35fIbtjODXMDhN+XyG7Yzg1zA4Tfl8hu2M4NcwOE35VzDdsZwh0/CS8quxIveNyTOHgkxHjvSFAhuc915sNFdEXovIdbtaxnZGcz0h2+hPQNqbmzE8jXPSp0OXSpzGO4T1vOXkS5j3MG0bZvRu4enlpw8HLrZ3hgaAAAAAAAAAAAAAAAAAAhWoqVKlaLcVFvKgGkndCNFRlVXycNFW+sKygqq4fQVC+u04tdLK5wqT7MO0CiOIfl4/iO+cxvP1DngUTaDRHEPy8fxDnMbz9QcChaDRHEPy8fxDnMbz9QcChaFRHEPy8bxDnMbz9QcChaFRPEPy0bxDnMbz9QcCibQqJ4h+Xj+Ic5jefqDgULQ6J4h+XjeIc5jefqDgULQ6J4h+WjeIc5jefqDgULRKJ4h+WjeIc5jefqDgULRKJ4h+WjeIc5jefqDgULRKJ4h+WjeIc5jefqDgULRKJ4h+WjeIc5jefqDgULRKJ4h+WjeIc5jefqDgULRKJ4h+WjeIc5jefqDgUekHQRRLVr1srvvxYzk6FdURO140+/9ExgUj2bqTkoEFthAhQ4LeDCa1iLjqKLWm05zOayIiNGQcp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20" name="Picture 12" descr="http://www.blueskyresumes.com/blog/wp-content/uploads/2013/09/is3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1714488"/>
            <a:ext cx="1749624" cy="1164333"/>
          </a:xfrm>
          <a:prstGeom prst="rect">
            <a:avLst/>
          </a:prstGeom>
          <a:noFill/>
        </p:spPr>
      </p:pic>
      <p:sp>
        <p:nvSpPr>
          <p:cNvPr id="12" name="11 Rectángulo redondeado"/>
          <p:cNvSpPr/>
          <p:nvPr/>
        </p:nvSpPr>
        <p:spPr>
          <a:xfrm>
            <a:off x="5572132" y="2000240"/>
            <a:ext cx="928694" cy="688254"/>
          </a:xfrm>
          <a:prstGeom prst="roundRect">
            <a:avLst/>
          </a:prstGeom>
          <a:noFill/>
          <a:ln w="12700">
            <a:solidFill>
              <a:schemeClr val="bg2">
                <a:lumMod val="7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Text Tags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12 Flecha derecha"/>
          <p:cNvSpPr/>
          <p:nvPr/>
        </p:nvSpPr>
        <p:spPr>
          <a:xfrm>
            <a:off x="4286248" y="2071678"/>
            <a:ext cx="857256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422" name="AutoShape 14" descr="data:image/jpeg;base64,/9j/4AAQSkZJRgABAQAAAQABAAD/2wCEAAkGBxQTEhQUEBQUFBUVFBgUEBQYFxQUFRQVFBUWFhQVFBQYHCggGBolGxQUITEhJSkrLi4uFx8zODMsNygtLisBCgoKDg0OGxAQGywkHyQsLCwsLCw0LCwsLCwsLCwsLCwsLCwsLCwsLCwsLCwsLCwsLCwsLCwsLCwsLCwsLCwsLP/AABEIAMIBAwMBEQACEQEDEQH/xAAbAAEAAQUBAAAAAAAAAAAAAAAABgECAwQFB//EAD4QAAIBAgMFBQUDCgcAAAAAAAABAgMRBAUhBhIxQWETUXGBoQciQpGxI1LRFDNDU2JygqLB8RUyc5KywuH/xAAbAQEAAgMBAQAAAAAAAAAAAAAAAQIDBAUGB//EADkRAQABAwIDBAgFAgYDAAAAAAABAgMRBBIFITETQVFhIjJxgZGhsdEGFMHh8EJSI2JyssLxJEOi/9oADAMBAAIRAxEAPwD3EAAAAAAAAAAAAAAAAAAAAAAAAAAAAAAAAAAAAAAAAAAAAAAAAAAAAAAAAAAAAAAAAAAAAAAAAAAAAAAAAAAAAAAAAAAAAAAAAAAAAAAAAAAAAAAAAAAAAAAAAAAAAAAAAAAAAAAAAAAAAAAAAAAAAAAAAAAAAAAAAAAAAAAAADHOslxZo6jiOnscq6ufhHOVoomWKWL7kcm5+Iaf/XR8Z+zJFrxWPFPoadXHtRPSKY+P3W7KFPymXQrHHdV/l+H7nZUrli3zSM9H4hux69ET7OX3R2UMkcUueh0bPHdNXyrzT7enyUm1MMylfgde3couU7qJiY8mOYwqXAAAAAAAAAAAAAAAAAAAAAAAAAAALKlRLiauq1lrTUbrk+yO+fYtTTM9GnVxDfRHkdZxi/qOVPo0+EdffLPTbiGI5WV3Jwe0eHq4mphac71qSvNWdtLbyjLg2t5XXXozbr0d63Ypv1R6NXT/AK8+5WKomdve6xq5WBkc7Pc7o4Sl2uIk4w3lG6Tk7yvyjq9E35GbTaa7qa9lqMz1RVVFMZlu4evGcYzhJSjJKUJJ3UotXTT5qxgrpqoqmmqMTCzLGbXAyWdTcs1brdUxKJiJ6tqjir6S068j0+h47RcmKL/KfHu/b6MFVrHRsnomIAAAAAAAAAAAAAAAAAAAAAAAAMWIrqK68kc7iPEaNJRnrVPSP1nyXoompoSk27s8Lfv3L9c13JzLZiIjlChiSsrVN2Lk+CTb8lctTznA8O9m2Jk80pTk9arquo+9zpzm/wCax7zjFqmNBVTHSnbj3TEfRpWZzcz45+73U8G3AJef+2iF8HSfdiY+tKqd78OT/wCVVH+WfrDBqIzQv9jmYupgpU5foarjHn7k0pr+aU15Ir+I7MW9TFcf1Rn3xy+ydPOaPYndzz+WdTeIyYZ8Pit3SXD6f+Hf4VxebExauz6H+39vox12s846ugeziYmMw1QkAAAAAAAAAAAAAAAAAAAAAY69VRTb/ua+q1NGntTcq7vnPgtRTNU4hyXVcndnz3U6iu/cm5X1n+Yb0UxTGIXJmtlXC64yhhxtPepzivihJfNNGS3ViqJ8x4Z7NqV8fhrq2sn/ALaU2fQeNTEaO57vrDQsRO+Mvej583wrkQ/2q0d7L5vjuVKcn4OW5/3OxwKvbraY8YmPlljvR6Eo57E5a4xcvsX0v9sn9EdH8UdLU/6v+LFps4l6e5Hk8tvCxyIWiFjmTErYbmWYv4Jfw/geq4FxDE/l65/0/b7NfUWv6odM9U1AAAAAAAAAAAAAAAAAAAAAHEzTFXnurhHTz5njOO6ztb3ZU9Kfr3/Dp8XQ01vFO7xYISPPyyzDNCRVjmGRMlTCtyRBNmti54fMKteTj2Kc3Qs/efaXsmrabqlJfLqeh1vF6L+ipsxndy3e77sNNrFc1J4efZVAlpZxgVXoVaMnZVIShe17NrSXk7PyMunvTZu03I/pmJJjMYRz2fbNTwVGoqzj2lSd5br3kowVo2dlf4n5ruOjxniFGsuUzbztpjv8Z6q2beyMJS5HGZsMcpBeIY3IlbDG6ltUZaKppnMcphfbmMSkeBxHaQUvJ+K4n0PQ6qNTYpud/f7e9ybtGyqYZzcYwAAAAAAAAAAAAAAAAAAYcZW3ISl3L15epg1V6LNmq54QtRTuqiETp1L8fFnzmuZmcy7MRiGxCZhlEwzQmQxzSyxmQxzC9TCNqu+SjCu8EYU3gnCjkCIYpMLxCxyC0QxykSvEMc5kxC8QwVZl6YZIh0dm8V78oPmt5eK4+n0PS8Avba6rU9/P3x+30aGso5RUkR6pzwAAAAAAAAAAAAAAAAAAcXamvu0or70vRK/1scXjlzGninxn6c2zpYzXlHaVQ8fVS6sNqMzDMEw4m122FLAU05+/UlfsqSdnK3Fyfwx6/JM6HDuF3dbXinlTHWf51lrX7tNqMy39ks2qYnC0q9amqUqiclFNtbl/ckr96s/Mw8Q01vT6iq1bq3RHf598e5FuZqpiqYw7KmaWFphd2hGEbRTJwbTtAjao6gwmKVkphaKXG2kz2ng6Mq9VTlGLimoJOV5NJcWl6m5o9HXq7sWqJiJnPXy+Ka64t07pXZRnNHFUlVw81OD07nGS4xlF6xfQrqdLd09zs7sYn+dF6Kqa4zS2XUMW1liGvVqGSmlKmWYrdr03+0k/CXuv6nQ0FXZ6iirz+vJrainNEwnx7pxwAAAAAAAAAAAAAAAAAARXbarZ0l+8/wDief45Odke39G5pI5y4NGoebqpdGJbkKpgmld5Dt/s/i+1rY2ruSgqqUIpue7RT+zcoNWUdIprvk3biz2nCNdpezo0tGYnHPuzV38/Hw8ocrVWbm6bk9P0ek7GbV08bRTjaFWKSrUuG6/vR74Pk/I8zxLhtejuYnnTPSfv5tyzdpu05jqkaqHMwy7Vd8jCNp2hODap2gwbVHUGE7VsqhMQmKUT9oeeUKOFqU6yVSVaDjTo85N/E/uxi7O/etNTr8H0l69fprt8opnMz4eXnnw/Rh1NyiiiYq7+5577OJ4rDYii+zqdhik4ydm4u11Gpp/laa58m+Vmej41Gnv2a43Rvo5+fs9/1aej7SiqOXKXr1SqeMil12rVqmWmlEtbtrST7mn8mZqPRnLFVzeqHvYcMAAAAAAAAAAAAAAAAAAEP29VpUX0mvWJwONU+lRPt/Ru6TvRqlUOBVS6ENunWMM0rxLLPdnFxmlKMk4zi9VJNWaa5q1ysZpndE4mOicZ5S8l2l2ar5dW/KcE59kneM4u8qN+MKid96HV6d/X2Wh4hZ19vsNREbvCelXnHhP8jy5F7T12Kt9vp9Ej2f8AanSklHGxdKVvzkE5U31cVeUfK6OZrPw5cpnOnnMeE8p+PSfkz2tdTPKvknmBzOlWipUakKiaveLT66rlx5nnrunuWp210zE+bepmmqM0zlsdoY8LYO0GDa0MyzqhQV69WnT7t6STfhHi/Iz2dJevTi3TM+yFaq6KPWnCB7Q+1OKTjgoOT/W1FaC6xhxfnbwZ6DR/h2qfS1E4jwjr756fDLRu6+mOVuPe4Ozuy9fH1fyjHOfZytJuTanW7lBfDDr3aLvXR1vEbOit9jp4jdHh0p9vjP8AJYbGmrvVb7nT6vV4NRioxW7FJKKWiSXBJckeQnNU5nnLrRy5QxVKpaKTLVq1TLTSrLDF3aXWxk29zHL15Ht4cRUkAAAAAAAAAAAAAAAAACL7fUb0YSXwzs/CS/FI5HGKM26avCfrDa0s+lMIPCZ52YdKGzCoY5pWZoVSk0rZZlUutfMpjHRKH557PsNWe9Rf5PPuir0m/wDT03f4WvA7Wl43ftejc9KPPr8e/wB7Uu6K3Xzp5Sh+K2ExtF3pQjUs9J06iUl1tKzT8O87VvjGkuxiuceUx9sw0atFeon0efsWRxGa0tLY7Tl9tOOnzXyJmjhtzn/h/wDzCI/M0/3fMcM0rPVYx9G6sI/zNLvJieHWek0fKfpk26mv+75s+B9neKqO9Xs6KfFt78/lDRvxaMV3jmntxijNXyj5/ZejQXKvW5JjkexOFw7UpJ15rVSqW3U/2afD53fU4uq4vqL8bYnbHhHX3z9sN61o7dvnPOfNJJ1TmRS2pY51i0UoywTql4pQ151DJFKrdyOhv4ilHvnG/gnd+iZmsUb7tNPjMMV2cUTL1g9g4wAAAAAAAAAAAAAAAAAANDPsJ2tCpBcd28fGOq+hray12tmqmOuOXthktVba4l5XJHkY5w7EKqZGFmaFQrMJX9oV2pXRqkTSlcqpG0VdUjakdUnaha6pO0Y3VJ2jE6hfAxymWiEMcplohC1IlCVbCYO9ZzfCEXb96Wi9LnQ4Vb3393dTHzn+S09ZXijHin56RzQAAAAAAAAAAAAAAAAAAUbA822ky/sq0rL3Ze9HwfFeTPJ6+x2F6Y7p5w6umub6POHG3TUy2VLhK5SIwlXfGAcxhIqgwLu0I2i11CdotcicCy5IoShbYkZ6dMpVUhOdmoqnTS5y1l/RfI9Pw6x2Nnn1nnLjam5vr8klpTub7BDISkAAAAAAAAAAAAAAAAANXFVrInCkyiuetTWvFao0tdpPzFrEetHOPszae72dWe7vRmdM8hzicS7UTmOTC4FoleFriTkN0nIWCVu6MioMKWCTdGRXdGUG4MpZIUys1IXqqotLmb/D9L2te+r1Y+ctTU3tsYjrKRZbiz0kS5cpPgq1y8Sq6US8CoAAAAAAAAAAAAAAACyo9BnCJcTMcRYjejai2ZY9K9x2mE7HD/xGF7OS8+RxOJ6KLn+Lb9bvjx/dvaW9NPo1dG3a/A890dKFHAnKVrgTlKm4MpNwZFvZk7kqqAyLuzIyhVUyMi5QIyiWrjMXur3VeXJfibem0tV6rwjvlhu3YojzcuhGbleXPieltxTbpimnpDl1ZqnMpPlTel/qXiqFdspflsmXiuGOYl3aT0MlNWULy4AAAAAAAAAAAAAAAWzRWRwM1pPUxymEJzmHEqsg2aTsysrwsyzaWVF7s7yh6x8O9dDQ1XD6b3pU8p+Utm1qJo5T0S/AZtTqxvTkmvVeK5HCu6a5anFUN+iumqMw3YzRgxLIrdECjsSlbdE4SuTIQOSGBgr4yMVdtdS9NqqrlCszhGsx2rTe7Q9585fCvDvOrp+GTPpXOTVuamI5UsWHlVnq29TpxTTRGIakzMzmXYwOXTla7IyhLsnyq1iYhWZTDL8JZGamGKZdFI2aYY1S4AAAAAAAAAAAAAAAANPGYbeRjmBGM0ym99DHK8IVm+z1+RhqqlkpRfHZG1fQiLuF9rh1cunCW9SlKEu9af3LTcpqjFcZgimY5xLcw20eKp6VIxqrvXuy+XB+hqXNBp7nqzhsU37lPWMunR23h+kjUg+sW/VXNWrhNX9MxLNGqp723HbLD86iXjp9TFPC739q/wCZo8VJbY4f9ZH5iOF3/wC0/NW/Fr1dtqfwKcvCMvrwMlPCq+/EKzqqe5oYjamvP83T3es3/RfibFHDrNPrVZ9jHVqa59WHOnSrVXevUcl91aR+XPzNuns7fK3TjzYKpqq9aXWy3Lu5Faq6p6oiIhLMuy1mPmmZSvLMt4aFopY5qSjA4RIyxDHMulCNjPRSxTK8zxCFSQAAAAAAAAAAAAAAAACJGCtQT5GKqlMOTjcsvyMNULxKN4/JL309DBNOGWKkcx+Q8dCF4cHFZC1yGU5cytk77i2TLWllHQndKcrVlX7KJzJlmp5W+4rky26GTsjKMutgcivyEyJPluRpciOquUkwOU9C0UqTLt4XBWMkUqTLfhCxmpoY5leZ4hCpIAAAAAAAAAAAAAAAAAAABRxKTREpyw1MLF8UYqrKYqlpV8oi+BhqsyvFxzcRs0mYpoqheK4c6tsinyIxK26GrPYzoRMVJ3QtWxT7vqMVG6lsUdi7DbUjfS36GycVxsW7OpE3IdPD5DCPIyRZqUm43aWAiuRkixKs1tiNJLgjJFqIVmpekZIoiFVS2AJAAAAAAAAAAAAAAAAAAAAAAAAIFLEYgLEbYFN0jZCcq2GyEFi22AJwKgCQAAAAAAAAAAAAAAAAAAAAAAAAAAAAAAAAAAAAAAAAAAAAAAAAAAAAAAAAAAAAAAAAAAAAAAAAAAAAAAAAAAAAAAAAAA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24" name="Picture 16" descr="http://whywedoit.files.wordpress.com/2009/04/smi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06" y="4286256"/>
            <a:ext cx="1281154" cy="960866"/>
          </a:xfrm>
          <a:prstGeom prst="rect">
            <a:avLst/>
          </a:prstGeom>
          <a:noFill/>
        </p:spPr>
      </p:pic>
      <p:pic>
        <p:nvPicPr>
          <p:cNvPr id="17426" name="Picture 18" descr="http://www.against-the-grain.com/wp-content/uploads/2013/05/people-crowds-webpages.scu_.edu_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0166" y="4071942"/>
            <a:ext cx="2357398" cy="1470567"/>
          </a:xfrm>
          <a:prstGeom prst="rect">
            <a:avLst/>
          </a:prstGeom>
          <a:noFill/>
        </p:spPr>
      </p:pic>
      <p:pic>
        <p:nvPicPr>
          <p:cNvPr id="17428" name="Picture 20" descr="http://1.bp.blogspot.com/-kMNUFd2Thfw/T5a0JkVd4HI/AAAAAAAABys/W-ggUYbZnT0/s1600/Famous+Places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43316" y="4000504"/>
            <a:ext cx="2143084" cy="1339428"/>
          </a:xfrm>
          <a:prstGeom prst="rect">
            <a:avLst/>
          </a:prstGeom>
          <a:noFill/>
        </p:spPr>
      </p:pic>
      <p:sp>
        <p:nvSpPr>
          <p:cNvPr id="18" name="17 Rectángulo redondeado"/>
          <p:cNvSpPr/>
          <p:nvPr/>
        </p:nvSpPr>
        <p:spPr>
          <a:xfrm>
            <a:off x="142900" y="5357826"/>
            <a:ext cx="1214446" cy="285752"/>
          </a:xfrm>
          <a:prstGeom prst="roundRect">
            <a:avLst/>
          </a:prstGeom>
          <a:noFill/>
          <a:ln w="12700">
            <a:solidFill>
              <a:schemeClr val="bg2">
                <a:lumMod val="7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Emotions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18 Rectángulo redondeado"/>
          <p:cNvSpPr/>
          <p:nvPr/>
        </p:nvSpPr>
        <p:spPr>
          <a:xfrm>
            <a:off x="1928794" y="5357826"/>
            <a:ext cx="1214446" cy="285752"/>
          </a:xfrm>
          <a:prstGeom prst="roundRect">
            <a:avLst/>
          </a:prstGeom>
          <a:noFill/>
          <a:ln w="12700">
            <a:solidFill>
              <a:schemeClr val="bg2">
                <a:lumMod val="7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People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Rectángulo redondeado"/>
          <p:cNvSpPr/>
          <p:nvPr/>
        </p:nvSpPr>
        <p:spPr>
          <a:xfrm>
            <a:off x="4714820" y="5429264"/>
            <a:ext cx="1214446" cy="285752"/>
          </a:xfrm>
          <a:prstGeom prst="roundRect">
            <a:avLst/>
          </a:prstGeom>
          <a:noFill/>
          <a:ln w="12700">
            <a:solidFill>
              <a:schemeClr val="bg2">
                <a:lumMod val="7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>
                <a:solidFill>
                  <a:schemeClr val="tx1"/>
                </a:solidFill>
              </a:rPr>
              <a:t>Places</a:t>
            </a:r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21" name="20 Rectángulo redondeado"/>
          <p:cNvSpPr/>
          <p:nvPr/>
        </p:nvSpPr>
        <p:spPr>
          <a:xfrm>
            <a:off x="7929586" y="4357694"/>
            <a:ext cx="928694" cy="688254"/>
          </a:xfrm>
          <a:prstGeom prst="roundRect">
            <a:avLst/>
          </a:prstGeom>
          <a:noFill/>
          <a:ln w="12700">
            <a:solidFill>
              <a:schemeClr val="bg2">
                <a:lumMod val="7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AudioTags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21 Flecha derecha"/>
          <p:cNvSpPr/>
          <p:nvPr/>
        </p:nvSpPr>
        <p:spPr>
          <a:xfrm>
            <a:off x="6643702" y="4429132"/>
            <a:ext cx="857256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5884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Diagram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3</a:t>
            </a:fld>
            <a:endParaRPr lang="pt-BR"/>
          </a:p>
        </p:txBody>
      </p:sp>
      <p:sp>
        <p:nvSpPr>
          <p:cNvPr id="17410" name="AutoShape 2" descr="data:image/jpeg;base64,/9j/4AAQSkZJRgABAQAAAQABAAD/2wCEAAkGBwwPDQ8ODQ0PDQ0NDRANDA4MEA8ODA0NFBEWFxcRFBYYHTQgGBolGxQULTEhJSksLjowFx8/OzUsNygtLisBCgoKDg0OGxAQGzAkHCQvLCwsLCwyLCwsLCwsLCwsLCwsLCwsLCwsLCwsLCwsLCwsLCwsLCwsLCwsLCwsKywsLP/AABEIALcBEwMBEQACEQEDEQH/xAAcAAEAAgMBAQEAAAAAAAAAAAAAAQcEBQYDAgj/xABMEAABAgICCBIHBQgDAQAAAAAAAQIDBAUREhYhMVFxk9EGBxMUMzVBQlJTYXORsrPB0uEiMjSBgpKxVHKDoeMVFyNDZHSU8GKjpCT/xAAaAQEAAwEBAQAAAAAAAAAAAAAAAQMEAgUG/8QAMhEBAAIAAwcEAQEIAwEAAAAAAAECAxExBBITFCEyUTNBcaHwkRVSYWKxwdHhIkKBI//aAAwDAQACEQMRAD8AvEAAAAAAAABDnIiKqqiIl1VW4iIBp5rRVRkNanTTHKnFI6L1EUujAxJ9nE4lY92LbtRfHPyMXMdcri+HPGp5Ld6L45+Si5hyuL4ONTyW70Xxz8lFzDlcXwcankt3ovjn5KLmHK4vg41PJbvRfHPyUXMOVxfBxqeS3ei+OfkouYcri+DjU8lu9F8c/JRcw5XF8HGp5Ld6L45+Si5hyuL4ONTyW70Xxz8lFzDlcXwcankt3ovjn5KLmHK4vg41PJbvRfHPyUXMOVxfBxqeS3ei+OfkouYcri+DjU8lu1F8c/Ixcw5XF8HGp5TbtRfHPyMXMOVxfBxqeX1D0Z0W5atcK378KKidNiRy2L4TxaeW4k56BGbZQYrIrUvrDcjqsdV4qtW1e6MncTE6Mg5SAAAAAAAAAAAAAAAAAGo0RU/AkoaK/wBOK+vUoTVqc7lVdxvKW4WDOJPTRxe8VhWtIUpOz7l1V66nXWkNPRgM5Kt1cdanpUwqYemrLa021fMKjmJ6yq5flQ7m0ucnqsrAS+1qY1XORnKcjW8vgZ0+Y6hreXwM6fMdQ1vL4GdPmOoa3l8DOnzHUNby+BnT5jqGt5fAzp8x1DW8vgZ0+Y6hreXwM6fMdQ1vL4GdPmOoa3l8DOnzHURreXwM6fMZyGt5fA3p8xnInW8DA3p8xnIh8hCW8ipiVe8b0oyeCS8aC5IkF7kc285iq2InRfJnK3STrHWHYaGNGdm5sCdVEcq2LI9xrXLgel5F5UuYjFjbLl/yp+jRh4ufSztjEvAAAAAAAAAAAAAAAMakp1kvAiR4nqwmK5U3XLuNTlVak951Ss2tEQiZyjNUUaNFnJh8aMt1y1uqvNbuMbyJ/t09etYw65QxTM2nOWVGishNTc3GtTdGWY1ceciP3bFMDbnThOohy8DoAAAAAAAAAABUAAATUB9w4jm+q5UxXugjIbGVnUcti+47cXcXMczVMSielUVFe1Lu+ThJnESO20BU2seEstFdXFgNRYblvvg3ruFW3Er5UMG1YW7O9Gk/1acG+cZS60yLgAAAAAAAAAAAAAHEaZs6rYcCAi3IjnRX8qMqRE6Xfkht2OvWbKMeemTmZZiQ4aV3KksnY902T1UNTHjK9yuX3JgTAdxDl5kgAAAAAAAAAAAM+RoadjpXBloj2redVYsXE51SL0ldsWldZdRS06Q2CaDqU+zf9sHxFfNYXl1wr+C06lPs6ZWD4hzWF5OFbwm06lPs6ZWD4hzWF5OFbw1tJUbHlnpDmGWD3NR6JZNd6KqqV1tXCiltMSt4zq5tWa6sSo6ctrIxle2pV9JtxeVNxTiYyTD0oeOstSEF6XGrFa12DU3rYuT3V/kc4tYvhzDqk5WhbZ5DaAAAAAAAAAAAAAArnTGuz0u1b2ot/OK6v6Ho7H2SzY+sNJSbqof3lRO/uNFdVMtSWIAAAAAAAAAAD7gwnve1jGq971RrGtuq5y7iETMRGckdVlaG9B0CAjYky1saYv1OSuDCXAibq8q+6o83G2m1+lekNdMKI6zq6pDKtAAACt9Mj22H/at7R56Ox9k/LLj9zlDWpZMg6qIn/JFTv7iJTD2pG45jkvpX+SopFSVyIeK3gAAAAAAAAAAAAAK50w9sJfmWdq89HZPTn5ZsfuhoqW9RPvp9FNFVMtWWIAAAAAAAAAEgd7pcUQ2xdOPStyqsOXr3rUuOcnKq3PcuE8/a8TruR/604Nf+zuTEvAAAABW+mR7bD/tm9o89HY+yfllx+5yprUvaT2RuNfopFtEwyKT3nxdxFUyuNDxW6EgAAAAAAAAAAAAArnTD2wl+ZZ2rz0dk9Oflmx+6GipX1G/fT6KaKqZassQAAAAAAAVASBAF0UBLpCk5eGm9gQ6/vK1FVelVPFxZzvMt1IyrEM84dAADmqX0Zyku9YbGumIjVqfqdSQ2uTcVy31xVmnD2W94znoqtixDXfvBZ9kdlEzFnJT5c8ePDmtEtMJOx2xUhrCsYSQ7FXI6upzlrvf8jTg4XDrlmpvfenNqS9w9pPZG41+ikTomGRSW89/ccwmVxIeK3QkAAAAAAAAAAAAAFc6Ye2EvzLO1eejsnpz8s2P3Q0VK+o376fRTRVTLVliAAAAAAAEgADrwF3UfsELmmdVDxLd0t8aMg5SAarRTNvgyEeIxanoxGtVL7Ve5G1pypZFuBWLYkRLjEnKsyqFEPXYkgSSJA9pPZG41+ikW0Ie9I7z39xzCZXEh4rekAAAAAAAAAAAAAFV6aD3JSspU5UrgQq6luL/HeensXpz8sW0T/wA4aSm5pzITVqR38REu3N640UhXacmqZSLF9Zqt/NCzdc78PdkzDW89Pfc+pzlLreh6otd4JSAAASBlUbR8aZipBgtR0RUVyIqo1Kkv3VOL3ikZymtZtOUNxaXSfFMyrM5VzWH5WcGwuguk6tiZlWZxzWH5ODdZ0oxWwobXX2w2tXGjUQ8u05zm1Ro9iEgGq0TyUWYkosGEiOiPsLFFVGotURqrdXkRS3BtFbxMuLxM1yhwVplJ8UzKsN/NYXln4Nk2m0lxTMqwnmsLycGzVUtR8WUekOYsWPcxHolk1fRVVTcxKW4d4xIzqrtWa9Ja105DTdr+6hbFZcZw+pOdrisRG31W6q8ikWr0TFur0puK/wBCpyp6165gIw41LSvFLx4T0UgAAAAAAAAAAAAAqnTS21lOYhdu89PYvTn5Ytp74c/oi2FvOJ1XGnD1VX0c+XKgAly9cxED1bMREvPd71r+oyhO9L1Sdi4UXGidxG7Cd6X2lIRMDehc43U78vtKRXdYnuXyI3U77qdLics6TY2xqrhRVrrr3pm2uv8A8luBbO63TyW4AAAAAAAAqjTYT/74X9mztYh62w+nPz/hi2nucWbGdlUbszMa9VTm+jqurMpr+X8Xcc4fumy9EvHgvSSAAAAAAAAAAAAACqdNLbWU5iF27z09i9Ofli2nvhz+iLYW84nVcacPVVfRz5cqAJAkBUBIEgdXpYbaw+ZjdUy7Z6U/+NGz965zx28AAAAAAAAqnTX9vhf2jO1iHrbD6c/P+GLae5xZsZ2VR2zMxr1VOb6O66sumv5fxdxzh+5b2Xol48F6SQAAAAAAAAAAAAAVTppbaynMQu3eensXpz8sW098Of0RbCznE6rjTh6qr6OfLlSQJAIBIEgSQlttDFMaxm2zOpatYseywsrCuySquupSvGw+JTdzyWYd9y2btP3p/wBAv+R+mY/2f/N9f7X81/BC6adz2Bf8j9Mfs/8Am+v9nNfwWHLRbOGx9VVmxr6r9VaV1HnzGU5NUPUhIBrdENKazlIkzqeq6lYehZWFlZPa2/UtXrYCzCw+JeKuL23a5uM/ej/QL/kfpm39n/zfX+1HM/wP3oJ9g/8AR+mP2f8AzfX+zmf4OV0V09+0JhkbUtRsIKQrGz1SupznV11JwvyNeBg8Ku7nmoxL785tNUXOGTRyfxmY16qnN9E11ZdMfy/i7jnD902Xm28eC9JIAAAAAAAAAAAAAKp00ttZTmIXbvPT2L05+WLaO+Gg0Q7E3nE6rjTTVVfRz5cqSBIACaiEpJEgSBIEOS4uJSR+hqM9ng8zD6iHz1+6XqxoyTlIBzmmHtTM/g9uw0bJ60fnsqxuyVMHtPPSgSmoCUQDJo/ZmY16qnN9E11ZVL7z4u45w/d1PsvNt5MR4L0YSAAAAAAAAAAAAACqdNHbWU5iF27z09i9Ofli2jvhoNEGxN5xOq404eqq+jQFypIEgAlIE1ASBJIBI68uID9C0Z7PB5mH1EPnr90vUjRknKQDnNMLamZ/B7Zho2T1o/PZVjdkqZPaYEogH0BIGRIbKzGvVU5vo6jVlUvvPi7jnD90z7LybeTEeC9GEgAAAAAAAAAAAAAqrTR21lOYhdu89TYvTn5Yto74c/og2JvOJ1XGnD1VX0aEtVJCUgTUAAkCQJJSkgQ68uIkl+hKN9ng8zD6iHz1+6XqRoyTlIBzumFtVM/g9sw0bJ60fnsqxuyVNIh7TAkCQJqCWRIbKzGv0U5vomNWVS28+LuOcP3TPsvFt5MR4L0YSAAAAAAAAAAAAACqtNHbSV5iF27z09i9Ofn+zFtHfDQaINibzidVxpw9VV9GhQtVpJEgSAAklKQJqIAA5Li4gS/QdG+zweZh9RD5+/dL1I0ZJykA53TB2qmfwe2YaNk9aPz2VY3ZKmz2mBKASEpAyJHZW+/6Kc30TGrJpbefF3HOGm3svFt5MR4L0YSAAAAAAAAAAAAACq9NHbSU5iF2zz1Ni9Ofn+zFtHfDn6f2JvOJ1XGnD1VX0aItVpQCQJEASlIEkCQJAh15cQJ0foKjfZ4PMw+oh8/ful6kaMk5SAc7pgbVTP4XbMNOyetH57KsbslTh7LCkCQJA95HZW41+inN9ExqyaW3nxdxxhpt7LxbeTEeE9GEgAAAAAAAAAAAAAqvTQ20leYh9u89TYvTn5/sxbR3w5+ntibzidVxpw9VV9GkLVYBIEkpAJIEgSBISh15cQJfoGjfZ4PMw+qh8/ful6caMk5SAc9pgbVTP4XbMNGyetX89lWN2Sp09phAJAAe8jsrca/RTm+iY1ZNLbz4u45w/dNvZeLbyYjwXowkAAAAAAAAAAAAAFV6adykpV63tQZ+UZyr9UPU2L05+f7MW0d8NHTTK4KrwXI73Xu80U1V20aAuVJJEhKSAAkCQJCU1AHJcUkX/Rvs8HmYfVQ+et3S9ONGScpAOe0f7VTP4XbMNOyetH57KsbslTx7LCAAAGTRza4iLwUVe7vOb6Jrq96UuuhtS+tdXvVEQ4ppMpleKHhPRSAAAAAAAAAAAAACvtN2j1dBl5lErSE90GJVuNiVK1ellXxIb9gvlaa+WXaa9IlysnESLBSyu1pYPTlqqX/eU2TGUqYnOGimZdYb1avwrhbhLqznCuYyeR0hJAASBIE1BKUQD6QCH3lJF/Ub7PB5mH1UPnrd0vTjRknKQDntH+1Uz+F2zDTsnrR+eyrG7JU8e0whAAANtIQLBta+s66vIm4hTe2cu4h60HLLNUnAY261IrXuwJDhrZLXjq/NCMW3Dwpn86ppG9eIXOeI3gAAAAAAAAAAAAAMSlZCHMy8WXi+pGYrFVL7V3HJyotSpiOqXmlotHs5tWLRlKko8CPR81El46eqtTqvVezexG8i50voe3Foxab1Xn5TS2Us6PBhxmJdrS+xzb6YjmJmsusolp5ij4rN7Zt4TLvSl9C2LxLiazDGOnIBISlAPpAJAASEs9tNTyIiJOTKIiVIiR4qIiYL5xwsP92P0h1v28vr9tz/ANtmv8iLnI4OH+7H6Qb9vKf23P8A22Zy8XOTwsP92P0g37eXnHpWbiNVkSajxGOqsmRI0R7FqWtK0Var6Exh0ic4iP0hE3mdZYlZ0grA+4cJ7vVaq4r3SRMxGpk2MrIo30n3XJeTcQqtfPR3EZPmkJtERWNW7ecvBTBjJpT3RMu+0uqAdLwlmYzbGNMNRGNX1ocC+leBXLUtXInKedtmNF7btdI/q1YGHuxnLsjGvAAAAAAAAAAAAAAANJon0NS9IQrGJ6EZleoxmpW9i4F4TV3U+i3S7Bx7YU9NPCvEw4vCqqUoekKNeuqs/hKtyK2t8u/371eRalxnq0xcPFjpr9sVqWpq+YVLQ19ZFavJ6SZyZw5ItD217Lrfe1cbVzEbtk5wjXctwm/KuYZWM4TrqX4TflXMTu2M4NdS/Cb8q5iN2xnBrqX4TflXMN2xnCddS/Cb8q5hu2M4Ncy+FvQuYbtjODXMvhb8q5id2xnBrmBhb8q5hu2M4NcwMLfl8hu2M4NcwOE35fIbtjODXMDhN+XyG7Yzg1zA4Tfl8hu2M4NcwOE35VzDdsZwh0/CS8quxIveNyTOHgkxHjvSFAhuc915sNFdEXovIdbtaxnZGcz0h2+hPQNqbmzE8jXPSp0OXSpzGO4T1vOXkS5j3MG0bZvRu4enlpw8HLrZ3hgaAAAAAAAAAAAAAAAAAAhWoqVKlaLcVFvKgGkndCNFRlVXycNFW+sKygqq4fQVC+u04tdLK5wqT7MO0CiOIfl4/iO+cxvP1DngUTaDRHEPy8fxDnMbz9QcChaDRHEPy8fxDnMbz9QcChaFRHEPy8bxDnMbz9QcChaFRPEPy0bxDnMbz9QcCibQqJ4h+Xj+Ic5jefqDgULQ6J4h+XjeIc5jefqDgULQ6J4h+WjeIc5jefqDgULRKJ4h+WjeIc5jefqDgULRKJ4h+WjeIc5jefqDgULRKJ4h+WjeIc5jefqDgULRKJ4h+WjeIc5jefqDgULRKJ4h+WjeIc5jefqDgULRKJ4h+WjeIc5jefqDgUekHQRRLVr1srvvxYzk6FdURO140+/9ExgUj2bqTkoEFthAhQ4LeDCa1iLjqKLWm05zOayIiNGQcp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2" name="AutoShape 4" descr="data:image/jpeg;base64,/9j/4AAQSkZJRgABAQAAAQABAAD/2wCEAAkGBwwPDQ8ODQ0PDQ0NDRANDA4MEA8ODA0NFBEWFxcRFBYYHTQgGBolGxQULTEhJSksLjowFx8/OzUsNygtLisBCgoKDg0OGxAQGzAkHCQvLCwsLCwyLCwsLCwsLCwsLCwsLCwsLCwsLCwsLCwsLCwsLCwsLCwsLCwsLCwsKywsLP/AABEIALcBEwMBEQACEQEDEQH/xAAcAAEAAgMBAQEAAAAAAAAAAAAAAQcEBQYDAgj/xABMEAABAgICCBIHBQgDAQAAAAAAAQIDBAUREhYhMVFxk9EGBxMUMzVBQlJTYXORsrPB0uEiMjSBgpKxVHKDoeMVFyNDZHSU8GKjpCT/xAAaAQEAAwEBAQAAAAAAAAAAAAAAAQMEAgUG/8QAMhEBAAIAAwcEAQEIAwEAAAAAAAECAxExBBITFCEyUTNBcaHwkRVSYWKxwdHhIkKBI//aAAwDAQACEQMRAD8AvEAAAAAAAABDnIiKqqiIl1VW4iIBp5rRVRkNanTTHKnFI6L1EUujAxJ9nE4lY92LbtRfHPyMXMdcri+HPGp5Ld6L45+Si5hyuL4ONTyW70Xxz8lFzDlcXwcankt3ovjn5KLmHK4vg41PJbvRfHPyUXMOVxfBxqeS3ei+OfkouYcri+DjU8lu9F8c/JRcw5XF8HGp5Ld6L45+Si5hyuL4ONTyW70Xxz8lFzDlcXwcankt3ovjn5KLmHK4vg41PJbvRfHPyUXMOVxfBxqeS3ei+OfkouYcri+DjU8lu1F8c/Ixcw5XF8HGp5TbtRfHPyMXMOVxfBxqeX1D0Z0W5atcK378KKidNiRy2L4TxaeW4k56BGbZQYrIrUvrDcjqsdV4qtW1e6MncTE6Mg5SAAAAAAAAAAAAAAAAAGo0RU/AkoaK/wBOK+vUoTVqc7lVdxvKW4WDOJPTRxe8VhWtIUpOz7l1V66nXWkNPRgM5Kt1cdanpUwqYemrLa021fMKjmJ6yq5flQ7m0ucnqsrAS+1qY1XORnKcjW8vgZ0+Y6hreXwM6fMdQ1vL4GdPmOoa3l8DOnzHUNby+BnT5jqGt5fAzp8x1DW8vgZ0+Y6hreXwM6fMdQ1vL4GdPmOoa3l8DOnzHURreXwM6fMZyGt5fA3p8xnInW8DA3p8xnIh8hCW8ipiVe8b0oyeCS8aC5IkF7kc285iq2InRfJnK3STrHWHYaGNGdm5sCdVEcq2LI9xrXLgel5F5UuYjFjbLl/yp+jRh4ufSztjEvAAAAAAAAAAAAAAAMakp1kvAiR4nqwmK5U3XLuNTlVak951Ss2tEQiZyjNUUaNFnJh8aMt1y1uqvNbuMbyJ/t09etYw65QxTM2nOWVGishNTc3GtTdGWY1ceciP3bFMDbnThOohy8DoAAAAAAAAAABUAAATUB9w4jm+q5UxXugjIbGVnUcti+47cXcXMczVMSielUVFe1Lu+ThJnESO20BU2seEstFdXFgNRYblvvg3ruFW3Er5UMG1YW7O9Gk/1acG+cZS60yLgAAAAAAAAAAAAAHEaZs6rYcCAi3IjnRX8qMqRE6Xfkht2OvWbKMeemTmZZiQ4aV3KksnY902T1UNTHjK9yuX3JgTAdxDl5kgAAAAAAAAAAAM+RoadjpXBloj2redVYsXE51SL0ldsWldZdRS06Q2CaDqU+zf9sHxFfNYXl1wr+C06lPs6ZWD4hzWF5OFbwm06lPs6ZWD4hzWF5OFbw1tJUbHlnpDmGWD3NR6JZNd6KqqV1tXCiltMSt4zq5tWa6sSo6ctrIxle2pV9JtxeVNxTiYyTD0oeOstSEF6XGrFa12DU3rYuT3V/kc4tYvhzDqk5WhbZ5DaAAAAAAAAAAAAAArnTGuz0u1b2ot/OK6v6Ho7H2SzY+sNJSbqof3lRO/uNFdVMtSWIAAAAAAAAAAD7gwnve1jGq971RrGtuq5y7iETMRGckdVlaG9B0CAjYky1saYv1OSuDCXAibq8q+6o83G2m1+lekNdMKI6zq6pDKtAAACt9Mj22H/at7R56Ox9k/LLj9zlDWpZMg6qIn/JFTv7iJTD2pG45jkvpX+SopFSVyIeK3gAAAAAAAAAAAAAK50w9sJfmWdq89HZPTn5ZsfuhoqW9RPvp9FNFVMtWWIAAAAAAAAAEgd7pcUQ2xdOPStyqsOXr3rUuOcnKq3PcuE8/a8TruR/604Nf+zuTEvAAAABW+mR7bD/tm9o89HY+yfllx+5yprUvaT2RuNfopFtEwyKT3nxdxFUyuNDxW6EgAAAAAAAAAAAAArnTD2wl+ZZ2rz0dk9Oflmx+6GipX1G/fT6KaKqZassQAAAAAAAVASBAF0UBLpCk5eGm9gQ6/vK1FVelVPFxZzvMt1IyrEM84dAADmqX0Zyku9YbGumIjVqfqdSQ2uTcVy31xVmnD2W94znoqtixDXfvBZ9kdlEzFnJT5c8ePDmtEtMJOx2xUhrCsYSQ7FXI6upzlrvf8jTg4XDrlmpvfenNqS9w9pPZG41+ikTomGRSW89/ccwmVxIeK3QkAAAAAAAAAAAAAFc6Ye2EvzLO1eejsnpz8s2P3Q0VK+o376fRTRVTLVliAAAAAAAEgADrwF3UfsELmmdVDxLd0t8aMg5SAarRTNvgyEeIxanoxGtVL7Ve5G1pypZFuBWLYkRLjEnKsyqFEPXYkgSSJA9pPZG41+ikW0Ie9I7z39xzCZXEh4rekAAAAAAAAAAAAAFV6aD3JSspU5UrgQq6luL/HeensXpz8sW0T/wA4aSm5pzITVqR38REu3N640UhXacmqZSLF9Zqt/NCzdc78PdkzDW89Pfc+pzlLreh6otd4JSAAASBlUbR8aZipBgtR0RUVyIqo1Kkv3VOL3ikZymtZtOUNxaXSfFMyrM5VzWH5WcGwuguk6tiZlWZxzWH5ODdZ0oxWwobXX2w2tXGjUQ8u05zm1Ro9iEgGq0TyUWYkosGEiOiPsLFFVGotURqrdXkRS3BtFbxMuLxM1yhwVplJ8UzKsN/NYXln4Nk2m0lxTMqwnmsLycGzVUtR8WUekOYsWPcxHolk1fRVVTcxKW4d4xIzqrtWa9Ja105DTdr+6hbFZcZw+pOdrisRG31W6q8ikWr0TFur0puK/wBCpyp6165gIw41LSvFLx4T0UgAAAAAAAAAAAAAqnTS21lOYhdu89PYvTn5Ytp74c/oi2FvOJ1XGnD1VX0c+XKgAly9cxED1bMREvPd71r+oyhO9L1Sdi4UXGidxG7Cd6X2lIRMDehc43U78vtKRXdYnuXyI3U77qdLics6TY2xqrhRVrrr3pm2uv8A8luBbO63TyW4AAAAAAAAqjTYT/74X9mztYh62w+nPz/hi2nucWbGdlUbszMa9VTm+jqurMpr+X8Xcc4fumy9EvHgvSSAAAAAAAAAAAAACqdNLbWU5iF27z09i9Ofli2nvhz+iLYW84nVcacPVVfRz5cqAJAkBUBIEgdXpYbaw+ZjdUy7Z6U/+NGz965zx28AAAAAAAAqnTX9vhf2jO1iHrbD6c/P+GLae5xZsZ2VR2zMxr1VOb6O66sumv5fxdxzh+5b2Xol48F6SQAAAAAAAAAAAAAVTppbaynMQu3eensXpz8sW098Of0RbCznE6rjTh6qr6OfLlSQJAIBIEgSQlttDFMaxm2zOpatYseywsrCuySquupSvGw+JTdzyWYd9y2btP3p/wBAv+R+mY/2f/N9f7X81/BC6adz2Bf8j9Mfs/8Am+v9nNfwWHLRbOGx9VVmxr6r9VaV1HnzGU5NUPUhIBrdENKazlIkzqeq6lYehZWFlZPa2/UtXrYCzCw+JeKuL23a5uM/ej/QL/kfpm39n/zfX+1HM/wP3oJ9g/8AR+mP2f8AzfX+zmf4OV0V09+0JhkbUtRsIKQrGz1SupznV11JwvyNeBg8Ku7nmoxL785tNUXOGTRyfxmY16qnN9E11ZdMfy/i7jnD902Xm28eC9JIAAAAAAAAAAAAAKp00ttZTmIXbvPT2L05+WLaO+Gg0Q7E3nE6rjTTVVfRz5cqSBIACaiEpJEgSBIEOS4uJSR+hqM9ng8zD6iHz1+6XqxoyTlIBzmmHtTM/g9uw0bJ60fnsqxuyVMHtPPSgSmoCUQDJo/ZmY16qnN9E11ZVL7z4u45w/d1PsvNt5MR4L0YSAAAAAAAAAAAAACqdNHbWU5iF27z09i9Ofli2jvhoNEGxN5xOq404eqq+jQFypIEgAlIE1ASBJIBI68uID9C0Z7PB5mH1EPnr90vUjRknKQDnNMLamZ/B7Zho2T1o/PZVjdkqZPaYEogH0BIGRIbKzGvVU5vo6jVlUvvPi7jnD90z7LybeTEeC9GEgAAAAAAAAAAAAAqrTR21lOYhdu89TYvTn5Yto74c/og2JvOJ1XGnD1VX0aEtVJCUgTUAAkCQJJSkgQ68uIkl+hKN9ng8zD6iHz1+6XqRoyTlIBzumFtVM/g9sw0bJ60fnsqxuyVNIh7TAkCQJqCWRIbKzGv0U5vomNWVS28+LuOcP3TPsvFt5MR4L0YSAAAAAAAAAAAAACqtNHbSV5iF27z09i9Ofn+zFtHfDQaINibzidVxpw9VV9GhQtVpJEgSAAklKQJqIAA5Li4gS/QdG+zweZh9RD5+/dL1I0ZJykA53TB2qmfwe2YaNk9aPz2VY3ZKmz2mBKASEpAyJHZW+/6Kc30TGrJpbefF3HOGm3svFt5MR4L0YSAAAAAAAAAAAAACq9NHbSU5iF2zz1Ni9Ofn+zFtHfDn6f2JvOJ1XGnD1VX0aItVpQCQJEASlIEkCQJAh15cQJ0foKjfZ4PMw+oh8/ful6kaMk5SAc7pgbVTP4XbMNOyetH57KsbslTh7LCkCQJA95HZW41+inN9ExqyaW3nxdxxhpt7LxbeTEeE9GEgAAAAAAAAAAAAAqvTQ20leYh9u89TYvTn5/sxbR3w5+ntibzidVxpw9VV9GkLVYBIEkpAJIEgSBISh15cQJfoGjfZ4PMw+qh8/ful6caMk5SAc9pgbVTP4XbMNGyetX89lWN2Sp09phAJAAe8jsrca/RTm+iY1ZNLbz4u45w/dNvZeLbyYjwXowkAAAAAAAAAAAAAFV6adykpV63tQZ+UZyr9UPU2L05+f7MW0d8NHTTK4KrwXI73Xu80U1V20aAuVJJEhKSAAkCQJCU1AHJcUkX/Rvs8HmYfVQ+et3S9ONGScpAOe0f7VTP4XbMNOyetH57KsbslTx7LCAAAGTRza4iLwUVe7vOb6Jrq96UuuhtS+tdXvVEQ4ppMpleKHhPRSAAAAAAAAAAAAACvtN2j1dBl5lErSE90GJVuNiVK1ellXxIb9gvlaa+WXaa9IlysnESLBSyu1pYPTlqqX/eU2TGUqYnOGimZdYb1avwrhbhLqznCuYyeR0hJAASBIE1BKUQD6QCH3lJF/Ub7PB5mH1UPnrd0vTjRknKQDntH+1Uz+F2zDTsnrR+eyrG7JU8e0whAAANtIQLBta+s66vIm4hTe2cu4h60HLLNUnAY261IrXuwJDhrZLXjq/NCMW3Dwpn86ppG9eIXOeI3gAAAAAAAAAAAAAMSlZCHMy8WXi+pGYrFVL7V3HJyotSpiOqXmlotHs5tWLRlKko8CPR81El46eqtTqvVezexG8i50voe3Foxab1Xn5TS2Us6PBhxmJdrS+xzb6YjmJmsusolp5ij4rN7Zt4TLvSl9C2LxLiazDGOnIBISlAPpAJAASEs9tNTyIiJOTKIiVIiR4qIiYL5xwsP92P0h1v28vr9tz/ANtmv8iLnI4OH+7H6Qb9vKf23P8A22Zy8XOTwsP92P0g37eXnHpWbiNVkSajxGOqsmRI0R7FqWtK0Var6Exh0ic4iP0hE3mdZYlZ0grA+4cJ7vVaq4r3SRMxGpk2MrIo30n3XJeTcQqtfPR3EZPmkJtERWNW7ecvBTBjJpT3RMu+0uqAdLwlmYzbGNMNRGNX1ocC+leBXLUtXInKedtmNF7btdI/q1YGHuxnLsjGvAAAAAAAAAAAAAAANJon0NS9IQrGJ6EZleoxmpW9i4F4TV3U+i3S7Bx7YU9NPCvEw4vCqqUoekKNeuqs/hKtyK2t8u/371eRalxnq0xcPFjpr9sVqWpq+YVLQ19ZFavJ6SZyZw5ItD217Lrfe1cbVzEbtk5wjXctwm/KuYZWM4TrqX4TflXMTu2M4NdS/Cb8q5iN2xnBrqX4TflXMN2xnCddS/Cb8q5hu2M4Ncy+FvQuYbtjODXMvhb8q5id2xnBrmBhb8q5hu2M4NcwMLfl8hu2M4NcwOE35fIbtjODXMDhN+XyG7Yzg1zA4Tfl8hu2M4NcwOE35VzDdsZwh0/CS8quxIveNyTOHgkxHjvSFAhuc915sNFdEXovIdbtaxnZGcz0h2+hPQNqbmzE8jXPSp0OXSpzGO4T1vOXkS5j3MG0bZvRu4enlpw8HLrZ3hgaAAAAAAAAAAAAAAAAAAhWoqVKlaLcVFvKgGkndCNFRlVXycNFW+sKygqq4fQVC+u04tdLK5wqT7MO0CiOIfl4/iO+cxvP1DngUTaDRHEPy8fxDnMbz9QcChaDRHEPy8fxDnMbz9QcChaFRHEPy8bxDnMbz9QcChaFRPEPy0bxDnMbz9QcCibQqJ4h+Xj+Ic5jefqDgULQ6J4h+XjeIc5jefqDgULQ6J4h+WjeIc5jefqDgULRKJ4h+WjeIc5jefqDgULRKJ4h+WjeIc5jefqDgULRKJ4h+WjeIc5jefqDgULRKJ4h+WjeIc5jefqDgULRKJ4h+WjeIc5jefqDgULRKJ4h+WjeIc5jefqDgUekHQRRLVr1srvvxYzk6FdURO140+/9ExgUj2bqTkoEFthAhQ4LeDCa1iLjqKLWm05zOayIiNGQcp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wwPDQ8ODQ0PDQ0NDRANDA4MEA8ODA0NFBEWFxcRFBYYHTQgGBolGxQULTEhJSksLjowFx8/OzUsNygtLisBCgoKDg0OGxAQGzAkHCQvLCwsLCwyLCwsLCwsLCwsLCwsLCwsLCwsLCwsLCwsLCwsLCwsLCwsLCwsLCwsKywsLP/AABEIALcBEwMBEQACEQEDEQH/xAAcAAEAAgMBAQEAAAAAAAAAAAAAAQcEBQYDAgj/xABMEAABAgICCBIHBQgDAQAAAAAAAQIDBAUREhYhMVFxk9EGBxMUMzVBQlJTYXORsrPB0uEiMjSBgpKxVHKDoeMVFyNDZHSU8GKjpCT/xAAaAQEAAwEBAQAAAAAAAAAAAAAAAQMEAgUG/8QAMhEBAAIAAwcEAQEIAwEAAAAAAAECAxExBBITFCEyUTNBcaHwkRVSYWKxwdHhIkKBI//aAAwDAQACEQMRAD8AvEAAAAAAAABDnIiKqqiIl1VW4iIBp5rRVRkNanTTHKnFI6L1EUujAxJ9nE4lY92LbtRfHPyMXMdcri+HPGp5Ld6L45+Si5hyuL4ONTyW70Xxz8lFzDlcXwcankt3ovjn5KLmHK4vg41PJbvRfHPyUXMOVxfBxqeS3ei+OfkouYcri+DjU8lu9F8c/JRcw5XF8HGp5Ld6L45+Si5hyuL4ONTyW70Xxz8lFzDlcXwcankt3ovjn5KLmHK4vg41PJbvRfHPyUXMOVxfBxqeS3ei+OfkouYcri+DjU8lu1F8c/Ixcw5XF8HGp5TbtRfHPyMXMOVxfBxqeX1D0Z0W5atcK378KKidNiRy2L4TxaeW4k56BGbZQYrIrUvrDcjqsdV4qtW1e6MncTE6Mg5SAAAAAAAAAAAAAAAAAGo0RU/AkoaK/wBOK+vUoTVqc7lVdxvKW4WDOJPTRxe8VhWtIUpOz7l1V66nXWkNPRgM5Kt1cdanpUwqYemrLa021fMKjmJ6yq5flQ7m0ucnqsrAS+1qY1XORnKcjW8vgZ0+Y6hreXwM6fMdQ1vL4GdPmOoa3l8DOnzHUNby+BnT5jqGt5fAzp8x1DW8vgZ0+Y6hreXwM6fMdQ1vL4GdPmOoa3l8DOnzHURreXwM6fMZyGt5fA3p8xnInW8DA3p8xnIh8hCW8ipiVe8b0oyeCS8aC5IkF7kc285iq2InRfJnK3STrHWHYaGNGdm5sCdVEcq2LI9xrXLgel5F5UuYjFjbLl/yp+jRh4ufSztjEvAAAAAAAAAAAAAAAMakp1kvAiR4nqwmK5U3XLuNTlVak951Ss2tEQiZyjNUUaNFnJh8aMt1y1uqvNbuMbyJ/t09etYw65QxTM2nOWVGishNTc3GtTdGWY1ceciP3bFMDbnThOohy8DoAAAAAAAAAABUAAATUB9w4jm+q5UxXugjIbGVnUcti+47cXcXMczVMSielUVFe1Lu+ThJnESO20BU2seEstFdXFgNRYblvvg3ruFW3Er5UMG1YW7O9Gk/1acG+cZS60yLgAAAAAAAAAAAAAHEaZs6rYcCAi3IjnRX8qMqRE6Xfkht2OvWbKMeemTmZZiQ4aV3KksnY902T1UNTHjK9yuX3JgTAdxDl5kgAAAAAAAAAAAM+RoadjpXBloj2redVYsXE51SL0ldsWldZdRS06Q2CaDqU+zf9sHxFfNYXl1wr+C06lPs6ZWD4hzWF5OFbwm06lPs6ZWD4hzWF5OFbw1tJUbHlnpDmGWD3NR6JZNd6KqqV1tXCiltMSt4zq5tWa6sSo6ctrIxle2pV9JtxeVNxTiYyTD0oeOstSEF6XGrFa12DU3rYuT3V/kc4tYvhzDqk5WhbZ5DaAAAAAAAAAAAAAArnTGuz0u1b2ot/OK6v6Ho7H2SzY+sNJSbqof3lRO/uNFdVMtSWIAAAAAAAAAAD7gwnve1jGq971RrGtuq5y7iETMRGckdVlaG9B0CAjYky1saYv1OSuDCXAibq8q+6o83G2m1+lekNdMKI6zq6pDKtAAACt9Mj22H/at7R56Ox9k/LLj9zlDWpZMg6qIn/JFTv7iJTD2pG45jkvpX+SopFSVyIeK3gAAAAAAAAAAAAAK50w9sJfmWdq89HZPTn5ZsfuhoqW9RPvp9FNFVMtWWIAAAAAAAAAEgd7pcUQ2xdOPStyqsOXr3rUuOcnKq3PcuE8/a8TruR/604Nf+zuTEvAAAABW+mR7bD/tm9o89HY+yfllx+5yprUvaT2RuNfopFtEwyKT3nxdxFUyuNDxW6EgAAAAAAAAAAAAArnTD2wl+ZZ2rz0dk9Oflmx+6GipX1G/fT6KaKqZassQAAAAAAAVASBAF0UBLpCk5eGm9gQ6/vK1FVelVPFxZzvMt1IyrEM84dAADmqX0Zyku9YbGumIjVqfqdSQ2uTcVy31xVmnD2W94znoqtixDXfvBZ9kdlEzFnJT5c8ePDmtEtMJOx2xUhrCsYSQ7FXI6upzlrvf8jTg4XDrlmpvfenNqS9w9pPZG41+ikTomGRSW89/ccwmVxIeK3QkAAAAAAAAAAAAAFc6Ye2EvzLO1eejsnpz8s2P3Q0VK+o376fRTRVTLVliAAAAAAAEgADrwF3UfsELmmdVDxLd0t8aMg5SAarRTNvgyEeIxanoxGtVL7Ve5G1pypZFuBWLYkRLjEnKsyqFEPXYkgSSJA9pPZG41+ikW0Ie9I7z39xzCZXEh4rekAAAAAAAAAAAAAFV6aD3JSspU5UrgQq6luL/HeensXpz8sW0T/wA4aSm5pzITVqR38REu3N640UhXacmqZSLF9Zqt/NCzdc78PdkzDW89Pfc+pzlLreh6otd4JSAAASBlUbR8aZipBgtR0RUVyIqo1Kkv3VOL3ikZymtZtOUNxaXSfFMyrM5VzWH5WcGwuguk6tiZlWZxzWH5ODdZ0oxWwobXX2w2tXGjUQ8u05zm1Ro9iEgGq0TyUWYkosGEiOiPsLFFVGotURqrdXkRS3BtFbxMuLxM1yhwVplJ8UzKsN/NYXln4Nk2m0lxTMqwnmsLycGzVUtR8WUekOYsWPcxHolk1fRVVTcxKW4d4xIzqrtWa9Ja105DTdr+6hbFZcZw+pOdrisRG31W6q8ikWr0TFur0puK/wBCpyp6165gIw41LSvFLx4T0UgAAAAAAAAAAAAAqnTS21lOYhdu89PYvTn5Ytp74c/oi2FvOJ1XGnD1VX0c+XKgAly9cxED1bMREvPd71r+oyhO9L1Sdi4UXGidxG7Cd6X2lIRMDehc43U78vtKRXdYnuXyI3U77qdLics6TY2xqrhRVrrr3pm2uv8A8luBbO63TyW4AAAAAAAAqjTYT/74X9mztYh62w+nPz/hi2nucWbGdlUbszMa9VTm+jqurMpr+X8Xcc4fumy9EvHgvSSAAAAAAAAAAAAACqdNLbWU5iF27z09i9Ofli2nvhz+iLYW84nVcacPVVfRz5cqAJAkBUBIEgdXpYbaw+ZjdUy7Z6U/+NGz965zx28AAAAAAAAqnTX9vhf2jO1iHrbD6c/P+GLae5xZsZ2VR2zMxr1VOb6O66sumv5fxdxzh+5b2Xol48F6SQAAAAAAAAAAAAAVTppbaynMQu3eensXpz8sW098Of0RbCznE6rjTh6qr6OfLlSQJAIBIEgSQlttDFMaxm2zOpatYseywsrCuySquupSvGw+JTdzyWYd9y2btP3p/wBAv+R+mY/2f/N9f7X81/BC6adz2Bf8j9Mfs/8Am+v9nNfwWHLRbOGx9VVmxr6r9VaV1HnzGU5NUPUhIBrdENKazlIkzqeq6lYehZWFlZPa2/UtXrYCzCw+JeKuL23a5uM/ej/QL/kfpm39n/zfX+1HM/wP3oJ9g/8AR+mP2f8AzfX+zmf4OV0V09+0JhkbUtRsIKQrGz1SupznV11JwvyNeBg8Ku7nmoxL785tNUXOGTRyfxmY16qnN9E11ZdMfy/i7jnD902Xm28eC9JIAAAAAAAAAAAAAKp00ttZTmIXbvPT2L05+WLaO+Gg0Q7E3nE6rjTTVVfRz5cqSBIACaiEpJEgSBIEOS4uJSR+hqM9ng8zD6iHz1+6XqxoyTlIBzmmHtTM/g9uw0bJ60fnsqxuyVMHtPPSgSmoCUQDJo/ZmY16qnN9E11ZVL7z4u45w/d1PsvNt5MR4L0YSAAAAAAAAAAAAACqdNHbWU5iF27z09i9Ofli2jvhoNEGxN5xOq404eqq+jQFypIEgAlIE1ASBJIBI68uID9C0Z7PB5mH1EPnr90vUjRknKQDnNMLamZ/B7Zho2T1o/PZVjdkqZPaYEogH0BIGRIbKzGvVU5vo6jVlUvvPi7jnD90z7LybeTEeC9GEgAAAAAAAAAAAAAqrTR21lOYhdu89TYvTn5Yto74c/og2JvOJ1XGnD1VX0aEtVJCUgTUAAkCQJJSkgQ68uIkl+hKN9ng8zD6iHz1+6XqRoyTlIBzumFtVM/g9sw0bJ60fnsqxuyVNIh7TAkCQJqCWRIbKzGv0U5vomNWVS28+LuOcP3TPsvFt5MR4L0YSAAAAAAAAAAAAACqtNHbSV5iF27z09i9Ofn+zFtHfDQaINibzidVxpw9VV9GhQtVpJEgSAAklKQJqIAA5Li4gS/QdG+zweZh9RD5+/dL1I0ZJykA53TB2qmfwe2YaNk9aPz2VY3ZKmz2mBKASEpAyJHZW+/6Kc30TGrJpbefF3HOGm3svFt5MR4L0YSAAAAAAAAAAAAACq9NHbSU5iF2zz1Ni9Ofn+zFtHfDn6f2JvOJ1XGnD1VX0aItVpQCQJEASlIEkCQJAh15cQJ0foKjfZ4PMw+oh8/ful6kaMk5SAc7pgbVTP4XbMNOyetH57KsbslTh7LCkCQJA95HZW41+inN9ExqyaW3nxdxxhpt7LxbeTEeE9GEgAAAAAAAAAAAAAqvTQ20leYh9u89TYvTn5/sxbR3w5+ntibzidVxpw9VV9GkLVYBIEkpAJIEgSBISh15cQJfoGjfZ4PMw+qh8/ful6caMk5SAc9pgbVTP4XbMNGyetX89lWN2Sp09phAJAAe8jsrca/RTm+iY1ZNLbz4u45w/dNvZeLbyYjwXowkAAAAAAAAAAAAAFV6adykpV63tQZ+UZyr9UPU2L05+f7MW0d8NHTTK4KrwXI73Xu80U1V20aAuVJJEhKSAAkCQJCU1AHJcUkX/Rvs8HmYfVQ+et3S9ONGScpAOe0f7VTP4XbMNOyetH57KsbslTx7LCAAAGTRza4iLwUVe7vOb6Jrq96UuuhtS+tdXvVEQ4ppMpleKHhPRSAAAAAAAAAAAAACvtN2j1dBl5lErSE90GJVuNiVK1ellXxIb9gvlaa+WXaa9IlysnESLBSyu1pYPTlqqX/eU2TGUqYnOGimZdYb1avwrhbhLqznCuYyeR0hJAASBIE1BKUQD6QCH3lJF/Ub7PB5mH1UPnrd0vTjRknKQDntH+1Uz+F2zDTsnrR+eyrG7JU8e0whAAANtIQLBta+s66vIm4hTe2cu4h60HLLNUnAY261IrXuwJDhrZLXjq/NCMW3Dwpn86ppG9eIXOeI3gAAAAAAAAAAAAAMSlZCHMy8WXi+pGYrFVL7V3HJyotSpiOqXmlotHs5tWLRlKko8CPR81El46eqtTqvVezexG8i50voe3Foxab1Xn5TS2Us6PBhxmJdrS+xzb6YjmJmsusolp5ij4rN7Zt4TLvSl9C2LxLiazDGOnIBISlAPpAJAASEs9tNTyIiJOTKIiVIiR4qIiYL5xwsP92P0h1v28vr9tz/ANtmv8iLnI4OH+7H6Qb9vKf23P8A22Zy8XOTwsP92P0g37eXnHpWbiNVkSajxGOqsmRI0R7FqWtK0Var6Exh0ic4iP0hE3mdZYlZ0grA+4cJ7vVaq4r3SRMxGpk2MrIo30n3XJeTcQqtfPR3EZPmkJtERWNW7ecvBTBjJpT3RMu+0uqAdLwlmYzbGNMNRGNX1ocC+leBXLUtXInKedtmNF7btdI/q1YGHuxnLsjGvAAAAAAAAAAAAAAANJon0NS9IQrGJ6EZleoxmpW9i4F4TV3U+i3S7Bx7YU9NPCvEw4vCqqUoekKNeuqs/hKtyK2t8u/371eRalxnq0xcPFjpr9sVqWpq+YVLQ19ZFavJ6SZyZw5ItD217Lrfe1cbVzEbtk5wjXctwm/KuYZWM4TrqX4TflXMTu2M4NdS/Cb8q5iN2xnBrqX4TflXMN2xnCddS/Cb8q5hu2M4Ncy+FvQuYbtjODXMvhb8q5id2xnBrmBhb8q5hu2M4NcwMLfl8hu2M4NcwOE35fIbtjODXMDhN+XyG7Yzg1zA4Tfl8hu2M4NcwOE35VzDdsZwh0/CS8quxIveNyTOHgkxHjvSFAhuc915sNFdEXovIdbtaxnZGcz0h2+hPQNqbmzE8jXPSp0OXSpzGO4T1vOXkS5j3MG0bZvRu4enlpw8HLrZ3hgaAAAAAAAAAAAAAAAAAAhWoqVKlaLcVFvKgGkndCNFRlVXycNFW+sKygqq4fQVC+u04tdLK5wqT7MO0CiOIfl4/iO+cxvP1DngUTaDRHEPy8fxDnMbz9QcChaDRHEPy8fxDnMbz9QcChaFRHEPy8bxDnMbz9QcChaFRPEPy0bxDnMbz9QcCibQqJ4h+Xj+Ic5jefqDgULQ6J4h+XjeIc5jefqDgULQ6J4h+WjeIc5jefqDgULRKJ4h+WjeIc5jefqDgULRKJ4h+WjeIc5jefqDgULRKJ4h+WjeIc5jefqDgULRKJ4h+WjeIc5jefqDgULRKJ4h+WjeIc5jefqDgULRKJ4h+WjeIc5jefqDgUekHQRRLVr1srvvxYzk6FdURO140+/9ExgUj2bqTkoEFthAhQ4LeDCa1iLjqKLWm05zOayIiNGQcp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6" name="AutoShape 8" descr="data:image/jpeg;base64,/9j/4AAQSkZJRgABAQAAAQABAAD/2wCEAAkGBwwPDQ8ODQ0PDQ0NDRANDA4MEA8ODA0NFBEWFxcRFBYYHTQgGBolGxQULTEhJSksLjowFx8/OzUsNygtLisBCgoKDg0OGxAQGzAkHCQvLCwsLCwyLCwsLCwsLCwsLCwsLCwsLCwsLCwsLCwsLCwsLCwsLCwsLCwsLCwsKywsLP/AABEIALcBEwMBEQACEQEDEQH/xAAcAAEAAgMBAQEAAAAAAAAAAAAAAQcEBQYDAgj/xABMEAABAgICCBIHBQgDAQAAAAAAAQIDBAUREhYhMVFxk9EGBxMUMzVBQlJTYXORsrPB0uEiMjSBgpKxVHKDoeMVFyNDZHSU8GKjpCT/xAAaAQEAAwEBAQAAAAAAAAAAAAAAAQMEAgUG/8QAMhEBAAIAAwcEAQEIAwEAAAAAAAECAxExBBITFCEyUTNBcaHwkRVSYWKxwdHhIkKBI//aAAwDAQACEQMRAD8AvEAAAAAAAABDnIiKqqiIl1VW4iIBp5rRVRkNanTTHKnFI6L1EUujAxJ9nE4lY92LbtRfHPyMXMdcri+HPGp5Ld6L45+Si5hyuL4ONTyW70Xxz8lFzDlcXwcankt3ovjn5KLmHK4vg41PJbvRfHPyUXMOVxfBxqeS3ei+OfkouYcri+DjU8lu9F8c/JRcw5XF8HGp5Ld6L45+Si5hyuL4ONTyW70Xxz8lFzDlcXwcankt3ovjn5KLmHK4vg41PJbvRfHPyUXMOVxfBxqeS3ei+OfkouYcri+DjU8lu1F8c/Ixcw5XF8HGp5TbtRfHPyMXMOVxfBxqeX1D0Z0W5atcK378KKidNiRy2L4TxaeW4k56BGbZQYrIrUvrDcjqsdV4qtW1e6MncTE6Mg5SAAAAAAAAAAAAAAAAAGo0RU/AkoaK/wBOK+vUoTVqc7lVdxvKW4WDOJPTRxe8VhWtIUpOz7l1V66nXWkNPRgM5Kt1cdanpUwqYemrLa021fMKjmJ6yq5flQ7m0ucnqsrAS+1qY1XORnKcjW8vgZ0+Y6hreXwM6fMdQ1vL4GdPmOoa3l8DOnzHUNby+BnT5jqGt5fAzp8x1DW8vgZ0+Y6hreXwM6fMdQ1vL4GdPmOoa3l8DOnzHURreXwM6fMZyGt5fA3p8xnInW8DA3p8xnIh8hCW8ipiVe8b0oyeCS8aC5IkF7kc285iq2InRfJnK3STrHWHYaGNGdm5sCdVEcq2LI9xrXLgel5F5UuYjFjbLl/yp+jRh4ufSztjEvAAAAAAAAAAAAAAAMakp1kvAiR4nqwmK5U3XLuNTlVak951Ss2tEQiZyjNUUaNFnJh8aMt1y1uqvNbuMbyJ/t09etYw65QxTM2nOWVGishNTc3GtTdGWY1ceciP3bFMDbnThOohy8DoAAAAAAAAAABUAAATUB9w4jm+q5UxXugjIbGVnUcti+47cXcXMczVMSielUVFe1Lu+ThJnESO20BU2seEstFdXFgNRYblvvg3ruFW3Er5UMG1YW7O9Gk/1acG+cZS60yLgAAAAAAAAAAAAAHEaZs6rYcCAi3IjnRX8qMqRE6Xfkht2OvWbKMeemTmZZiQ4aV3KksnY902T1UNTHjK9yuX3JgTAdxDl5kgAAAAAAAAAAAM+RoadjpXBloj2redVYsXE51SL0ldsWldZdRS06Q2CaDqU+zf9sHxFfNYXl1wr+C06lPs6ZWD4hzWF5OFbwm06lPs6ZWD4hzWF5OFbw1tJUbHlnpDmGWD3NR6JZNd6KqqV1tXCiltMSt4zq5tWa6sSo6ctrIxle2pV9JtxeVNxTiYyTD0oeOstSEF6XGrFa12DU3rYuT3V/kc4tYvhzDqk5WhbZ5DaAAAAAAAAAAAAAArnTGuz0u1b2ot/OK6v6Ho7H2SzY+sNJSbqof3lRO/uNFdVMtSWIAAAAAAAAAAD7gwnve1jGq971RrGtuq5y7iETMRGckdVlaG9B0CAjYky1saYv1OSuDCXAibq8q+6o83G2m1+lekNdMKI6zq6pDKtAAACt9Mj22H/at7R56Ox9k/LLj9zlDWpZMg6qIn/JFTv7iJTD2pG45jkvpX+SopFSVyIeK3gAAAAAAAAAAAAAK50w9sJfmWdq89HZPTn5ZsfuhoqW9RPvp9FNFVMtWWIAAAAAAAAAEgd7pcUQ2xdOPStyqsOXr3rUuOcnKq3PcuE8/a8TruR/604Nf+zuTEvAAAABW+mR7bD/tm9o89HY+yfllx+5yprUvaT2RuNfopFtEwyKT3nxdxFUyuNDxW6EgAAAAAAAAAAAAArnTD2wl+ZZ2rz0dk9Oflmx+6GipX1G/fT6KaKqZassQAAAAAAAVASBAF0UBLpCk5eGm9gQ6/vK1FVelVPFxZzvMt1IyrEM84dAADmqX0Zyku9YbGumIjVqfqdSQ2uTcVy31xVmnD2W94znoqtixDXfvBZ9kdlEzFnJT5c8ePDmtEtMJOx2xUhrCsYSQ7FXI6upzlrvf8jTg4XDrlmpvfenNqS9w9pPZG41+ikTomGRSW89/ccwmVxIeK3QkAAAAAAAAAAAAAFc6Ye2EvzLO1eejsnpz8s2P3Q0VK+o376fRTRVTLVliAAAAAAAEgADrwF3UfsELmmdVDxLd0t8aMg5SAarRTNvgyEeIxanoxGtVL7Ve5G1pypZFuBWLYkRLjEnKsyqFEPXYkgSSJA9pPZG41+ikW0Ie9I7z39xzCZXEh4rekAAAAAAAAAAAAAFV6aD3JSspU5UrgQq6luL/HeensXpz8sW0T/wA4aSm5pzITVqR38REu3N640UhXacmqZSLF9Zqt/NCzdc78PdkzDW89Pfc+pzlLreh6otd4JSAAASBlUbR8aZipBgtR0RUVyIqo1Kkv3VOL3ikZymtZtOUNxaXSfFMyrM5VzWH5WcGwuguk6tiZlWZxzWH5ODdZ0oxWwobXX2w2tXGjUQ8u05zm1Ro9iEgGq0TyUWYkosGEiOiPsLFFVGotURqrdXkRS3BtFbxMuLxM1yhwVplJ8UzKsN/NYXln4Nk2m0lxTMqwnmsLycGzVUtR8WUekOYsWPcxHolk1fRVVTcxKW4d4xIzqrtWa9Ja105DTdr+6hbFZcZw+pOdrisRG31W6q8ikWr0TFur0puK/wBCpyp6165gIw41LSvFLx4T0UgAAAAAAAAAAAAAqnTS21lOYhdu89PYvTn5Ytp74c/oi2FvOJ1XGnD1VX0c+XKgAly9cxED1bMREvPd71r+oyhO9L1Sdi4UXGidxG7Cd6X2lIRMDehc43U78vtKRXdYnuXyI3U77qdLics6TY2xqrhRVrrr3pm2uv8A8luBbO63TyW4AAAAAAAAqjTYT/74X9mztYh62w+nPz/hi2nucWbGdlUbszMa9VTm+jqurMpr+X8Xcc4fumy9EvHgvSSAAAAAAAAAAAAACqdNLbWU5iF27z09i9Ofli2nvhz+iLYW84nVcacPVVfRz5cqAJAkBUBIEgdXpYbaw+ZjdUy7Z6U/+NGz965zx28AAAAAAAAqnTX9vhf2jO1iHrbD6c/P+GLae5xZsZ2VR2zMxr1VOb6O66sumv5fxdxzh+5b2Xol48F6SQAAAAAAAAAAAAAVTppbaynMQu3eensXpz8sW098Of0RbCznE6rjTh6qr6OfLlSQJAIBIEgSQlttDFMaxm2zOpatYseywsrCuySquupSvGw+JTdzyWYd9y2btP3p/wBAv+R+mY/2f/N9f7X81/BC6adz2Bf8j9Mfs/8Am+v9nNfwWHLRbOGx9VVmxr6r9VaV1HnzGU5NUPUhIBrdENKazlIkzqeq6lYehZWFlZPa2/UtXrYCzCw+JeKuL23a5uM/ej/QL/kfpm39n/zfX+1HM/wP3oJ9g/8AR+mP2f8AzfX+zmf4OV0V09+0JhkbUtRsIKQrGz1SupznV11JwvyNeBg8Ku7nmoxL785tNUXOGTRyfxmY16qnN9E11ZdMfy/i7jnD902Xm28eC9JIAAAAAAAAAAAAAKp00ttZTmIXbvPT2L05+WLaO+Gg0Q7E3nE6rjTTVVfRz5cqSBIACaiEpJEgSBIEOS4uJSR+hqM9ng8zD6iHz1+6XqxoyTlIBzmmHtTM/g9uw0bJ60fnsqxuyVMHtPPSgSmoCUQDJo/ZmY16qnN9E11ZVL7z4u45w/d1PsvNt5MR4L0YSAAAAAAAAAAAAACqdNHbWU5iF27z09i9Ofli2jvhoNEGxN5xOq404eqq+jQFypIEgAlIE1ASBJIBI68uID9C0Z7PB5mH1EPnr90vUjRknKQDnNMLamZ/B7Zho2T1o/PZVjdkqZPaYEogH0BIGRIbKzGvVU5vo6jVlUvvPi7jnD90z7LybeTEeC9GEgAAAAAAAAAAAAAqrTR21lOYhdu89TYvTn5Yto74c/og2JvOJ1XGnD1VX0aEtVJCUgTUAAkCQJJSkgQ68uIkl+hKN9ng8zD6iHz1+6XqRoyTlIBzumFtVM/g9sw0bJ60fnsqxuyVNIh7TAkCQJqCWRIbKzGv0U5vomNWVS28+LuOcP3TPsvFt5MR4L0YSAAAAAAAAAAAAACqtNHbSV5iF27z09i9Ofn+zFtHfDQaINibzidVxpw9VV9GhQtVpJEgSAAklKQJqIAA5Li4gS/QdG+zweZh9RD5+/dL1I0ZJykA53TB2qmfwe2YaNk9aPz2VY3ZKmz2mBKASEpAyJHZW+/6Kc30TGrJpbefF3HOGm3svFt5MR4L0YSAAAAAAAAAAAAACq9NHbSU5iF2zz1Ni9Ofn+zFtHfDn6f2JvOJ1XGnD1VX0aItVpQCQJEASlIEkCQJAh15cQJ0foKjfZ4PMw+oh8/ful6kaMk5SAc7pgbVTP4XbMNOyetH57KsbslTh7LCkCQJA95HZW41+inN9ExqyaW3nxdxxhpt7LxbeTEeE9GEgAAAAAAAAAAAAAqvTQ20leYh9u89TYvTn5/sxbR3w5+ntibzidVxpw9VV9GkLVYBIEkpAJIEgSBISh15cQJfoGjfZ4PMw+qh8/ful6caMk5SAc9pgbVTP4XbMNGyetX89lWN2Sp09phAJAAe8jsrca/RTm+iY1ZNLbz4u45w/dNvZeLbyYjwXowkAAAAAAAAAAAAAFV6adykpV63tQZ+UZyr9UPU2L05+f7MW0d8NHTTK4KrwXI73Xu80U1V20aAuVJJEhKSAAkCQJCU1AHJcUkX/Rvs8HmYfVQ+et3S9ONGScpAOe0f7VTP4XbMNOyetH57KsbslTx7LCAAAGTRza4iLwUVe7vOb6Jrq96UuuhtS+tdXvVEQ4ppMpleKHhPRSAAAAAAAAAAAAACvtN2j1dBl5lErSE90GJVuNiVK1ellXxIb9gvlaa+WXaa9IlysnESLBSyu1pYPTlqqX/eU2TGUqYnOGimZdYb1avwrhbhLqznCuYyeR0hJAASBIE1BKUQD6QCH3lJF/Ub7PB5mH1UPnrd0vTjRknKQDntH+1Uz+F2zDTsnrR+eyrG7JU8e0whAAANtIQLBta+s66vIm4hTe2cu4h60HLLNUnAY261IrXuwJDhrZLXjq/NCMW3Dwpn86ppG9eIXOeI3gAAAAAAAAAAAAAMSlZCHMy8WXi+pGYrFVL7V3HJyotSpiOqXmlotHs5tWLRlKko8CPR81El46eqtTqvVezexG8i50voe3Foxab1Xn5TS2Us6PBhxmJdrS+xzb6YjmJmsusolp5ij4rN7Zt4TLvSl9C2LxLiazDGOnIBISlAPpAJAASEs9tNTyIiJOTKIiVIiR4qIiYL5xwsP92P0h1v28vr9tz/ANtmv8iLnI4OH+7H6Qb9vKf23P8A22Zy8XOTwsP92P0g37eXnHpWbiNVkSajxGOqsmRI0R7FqWtK0Var6Exh0ic4iP0hE3mdZYlZ0grA+4cJ7vVaq4r3SRMxGpk2MrIo30n3XJeTcQqtfPR3EZPmkJtERWNW7ecvBTBjJpT3RMu+0uqAdLwlmYzbGNMNRGNX1ocC+leBXLUtXInKedtmNF7btdI/q1YGHuxnLsjGvAAAAAAAAAAAAAAANJon0NS9IQrGJ6EZleoxmpW9i4F4TV3U+i3S7Bx7YU9NPCvEw4vCqqUoekKNeuqs/hKtyK2t8u/371eRalxnq0xcPFjpr9sVqWpq+YVLQ19ZFavJ6SZyZw5ItD217Lrfe1cbVzEbtk5wjXctwm/KuYZWM4TrqX4TflXMTu2M4NdS/Cb8q5iN2xnBrqX4TflXMN2xnCddS/Cb8q5hu2M4Ncy+FvQuYbtjODXMvhb8q5id2xnBrmBhb8q5hu2M4NcwMLfl8hu2M4NcwOE35fIbtjODXMDhN+XyG7Yzg1zA4Tfl8hu2M4NcwOE35VzDdsZwh0/CS8quxIveNyTOHgkxHjvSFAhuc915sNFdEXovIdbtaxnZGcz0h2+hPQNqbmzE8jXPSp0OXSpzGO4T1vOXkS5j3MG0bZvRu4enlpw8HLrZ3hgaAAAAAAAAAAAAAAAAAAhWoqVKlaLcVFvKgGkndCNFRlVXycNFW+sKygqq4fQVC+u04tdLK5wqT7MO0CiOIfl4/iO+cxvP1DngUTaDRHEPy8fxDnMbz9QcChaDRHEPy8fxDnMbz9QcChaFRHEPy8bxDnMbz9QcChaFRPEPy0bxDnMbz9QcCibQqJ4h+Xj+Ic5jefqDgULQ6J4h+XjeIc5jefqDgULQ6J4h+WjeIc5jefqDgULRKJ4h+WjeIc5jefqDgULRKJ4h+WjeIc5jefqDgULRKJ4h+WjeIc5jefqDgULRKJ4h+WjeIc5jefqDgULRKJ4h+WjeIc5jefqDgULRKJ4h+WjeIc5jefqDgUekHQRRLVr1srvvxYzk6FdURO140+/9ExgUj2bqTkoEFthAhQ4LeDCa1iLjqKLWm05zOayIiNGQcp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8" name="AutoShape 10" descr="data:image/jpeg;base64,/9j/4AAQSkZJRgABAQAAAQABAAD/2wCEAAkGBwwPDQ8ODQ0PDQ0NDRANDA4MEA8ODA0NFBEWFxcRFBYYHTQgGBolGxQULTEhJSksLjowFx8/OzUsNygtLisBCgoKDg0OGxAQGzAkHCQvLCwsLCwyLCwsLCwsLCwsLCwsLCwsLCwsLCwsLCwsLCwsLCwsLCwsLCwsLCwsKywsLP/AABEIALcBEwMBEQACEQEDEQH/xAAcAAEAAgMBAQEAAAAAAAAAAAAAAQcEBQYDAgj/xABMEAABAgICCBIHBQgDAQAAAAAAAQIDBAUREhYhMVFxk9EGBxMUMzVBQlJTYXORsrPB0uEiMjSBgpKxVHKDoeMVFyNDZHSU8GKjpCT/xAAaAQEAAwEBAQAAAAAAAAAAAAAAAQMEAgUG/8QAMhEBAAIAAwcEAQEIAwEAAAAAAAECAxExBBITFCEyUTNBcaHwkRVSYWKxwdHhIkKBI//aAAwDAQACEQMRAD8AvEAAAAAAAABDnIiKqqiIl1VW4iIBp5rRVRkNanTTHKnFI6L1EUujAxJ9nE4lY92LbtRfHPyMXMdcri+HPGp5Ld6L45+Si5hyuL4ONTyW70Xxz8lFzDlcXwcankt3ovjn5KLmHK4vg41PJbvRfHPyUXMOVxfBxqeS3ei+OfkouYcri+DjU8lu9F8c/JRcw5XF8HGp5Ld6L45+Si5hyuL4ONTyW70Xxz8lFzDlcXwcankt3ovjn5KLmHK4vg41PJbvRfHPyUXMOVxfBxqeS3ei+OfkouYcri+DjU8lu1F8c/Ixcw5XF8HGp5TbtRfHPyMXMOVxfBxqeX1D0Z0W5atcK378KKidNiRy2L4TxaeW4k56BGbZQYrIrUvrDcjqsdV4qtW1e6MncTE6Mg5SAAAAAAAAAAAAAAAAAGo0RU/AkoaK/wBOK+vUoTVqc7lVdxvKW4WDOJPTRxe8VhWtIUpOz7l1V66nXWkNPRgM5Kt1cdanpUwqYemrLa021fMKjmJ6yq5flQ7m0ucnqsrAS+1qY1XORnKcjW8vgZ0+Y6hreXwM6fMdQ1vL4GdPmOoa3l8DOnzHUNby+BnT5jqGt5fAzp8x1DW8vgZ0+Y6hreXwM6fMdQ1vL4GdPmOoa3l8DOnzHURreXwM6fMZyGt5fA3p8xnInW8DA3p8xnIh8hCW8ipiVe8b0oyeCS8aC5IkF7kc285iq2InRfJnK3STrHWHYaGNGdm5sCdVEcq2LI9xrXLgel5F5UuYjFjbLl/yp+jRh4ufSztjEvAAAAAAAAAAAAAAAMakp1kvAiR4nqwmK5U3XLuNTlVak951Ss2tEQiZyjNUUaNFnJh8aMt1y1uqvNbuMbyJ/t09etYw65QxTM2nOWVGishNTc3GtTdGWY1ceciP3bFMDbnThOohy8DoAAAAAAAAAABUAAATUB9w4jm+q5UxXugjIbGVnUcti+47cXcXMczVMSielUVFe1Lu+ThJnESO20BU2seEstFdXFgNRYblvvg3ruFW3Er5UMG1YW7O9Gk/1acG+cZS60yLgAAAAAAAAAAAAAHEaZs6rYcCAi3IjnRX8qMqRE6Xfkht2OvWbKMeemTmZZiQ4aV3KksnY902T1UNTHjK9yuX3JgTAdxDl5kgAAAAAAAAAAAM+RoadjpXBloj2redVYsXE51SL0ldsWldZdRS06Q2CaDqU+zf9sHxFfNYXl1wr+C06lPs6ZWD4hzWF5OFbwm06lPs6ZWD4hzWF5OFbw1tJUbHlnpDmGWD3NR6JZNd6KqqV1tXCiltMSt4zq5tWa6sSo6ctrIxle2pV9JtxeVNxTiYyTD0oeOstSEF6XGrFa12DU3rYuT3V/kc4tYvhzDqk5WhbZ5DaAAAAAAAAAAAAAArnTGuz0u1b2ot/OK6v6Ho7H2SzY+sNJSbqof3lRO/uNFdVMtSWIAAAAAAAAAAD7gwnve1jGq971RrGtuq5y7iETMRGckdVlaG9B0CAjYky1saYv1OSuDCXAibq8q+6o83G2m1+lekNdMKI6zq6pDKtAAACt9Mj22H/at7R56Ox9k/LLj9zlDWpZMg6qIn/JFTv7iJTD2pG45jkvpX+SopFSVyIeK3gAAAAAAAAAAAAAK50w9sJfmWdq89HZPTn5ZsfuhoqW9RPvp9FNFVMtWWIAAAAAAAAAEgd7pcUQ2xdOPStyqsOXr3rUuOcnKq3PcuE8/a8TruR/604Nf+zuTEvAAAABW+mR7bD/tm9o89HY+yfllx+5yprUvaT2RuNfopFtEwyKT3nxdxFUyuNDxW6EgAAAAAAAAAAAAArnTD2wl+ZZ2rz0dk9Oflmx+6GipX1G/fT6KaKqZassQAAAAAAAVASBAF0UBLpCk5eGm9gQ6/vK1FVelVPFxZzvMt1IyrEM84dAADmqX0Zyku9YbGumIjVqfqdSQ2uTcVy31xVmnD2W94znoqtixDXfvBZ9kdlEzFnJT5c8ePDmtEtMJOx2xUhrCsYSQ7FXI6upzlrvf8jTg4XDrlmpvfenNqS9w9pPZG41+ikTomGRSW89/ccwmVxIeK3QkAAAAAAAAAAAAAFc6Ye2EvzLO1eejsnpz8s2P3Q0VK+o376fRTRVTLVliAAAAAAAEgADrwF3UfsELmmdVDxLd0t8aMg5SAarRTNvgyEeIxanoxGtVL7Ve5G1pypZFuBWLYkRLjEnKsyqFEPXYkgSSJA9pPZG41+ikW0Ie9I7z39xzCZXEh4rekAAAAAAAAAAAAAFV6aD3JSspU5UrgQq6luL/HeensXpz8sW0T/wA4aSm5pzITVqR38REu3N640UhXacmqZSLF9Zqt/NCzdc78PdkzDW89Pfc+pzlLreh6otd4JSAAASBlUbR8aZipBgtR0RUVyIqo1Kkv3VOL3ikZymtZtOUNxaXSfFMyrM5VzWH5WcGwuguk6tiZlWZxzWH5ODdZ0oxWwobXX2w2tXGjUQ8u05zm1Ro9iEgGq0TyUWYkosGEiOiPsLFFVGotURqrdXkRS3BtFbxMuLxM1yhwVplJ8UzKsN/NYXln4Nk2m0lxTMqwnmsLycGzVUtR8WUekOYsWPcxHolk1fRVVTcxKW4d4xIzqrtWa9Ja105DTdr+6hbFZcZw+pOdrisRG31W6q8ikWr0TFur0puK/wBCpyp6165gIw41LSvFLx4T0UgAAAAAAAAAAAAAqnTS21lOYhdu89PYvTn5Ytp74c/oi2FvOJ1XGnD1VX0c+XKgAly9cxED1bMREvPd71r+oyhO9L1Sdi4UXGidxG7Cd6X2lIRMDehc43U78vtKRXdYnuXyI3U77qdLics6TY2xqrhRVrrr3pm2uv8A8luBbO63TyW4AAAAAAAAqjTYT/74X9mztYh62w+nPz/hi2nucWbGdlUbszMa9VTm+jqurMpr+X8Xcc4fumy9EvHgvSSAAAAAAAAAAAAACqdNLbWU5iF27z09i9Ofli2nvhz+iLYW84nVcacPVVfRz5cqAJAkBUBIEgdXpYbaw+ZjdUy7Z6U/+NGz965zx28AAAAAAAAqnTX9vhf2jO1iHrbD6c/P+GLae5xZsZ2VR2zMxr1VOb6O66sumv5fxdxzh+5b2Xol48F6SQAAAAAAAAAAAAAVTppbaynMQu3eensXpz8sW098Of0RbCznE6rjTh6qr6OfLlSQJAIBIEgSQlttDFMaxm2zOpatYseywsrCuySquupSvGw+JTdzyWYd9y2btP3p/wBAv+R+mY/2f/N9f7X81/BC6adz2Bf8j9Mfs/8Am+v9nNfwWHLRbOGx9VVmxr6r9VaV1HnzGU5NUPUhIBrdENKazlIkzqeq6lYehZWFlZPa2/UtXrYCzCw+JeKuL23a5uM/ej/QL/kfpm39n/zfX+1HM/wP3oJ9g/8AR+mP2f8AzfX+zmf4OV0V09+0JhkbUtRsIKQrGz1SupznV11JwvyNeBg8Ku7nmoxL785tNUXOGTRyfxmY16qnN9E11ZdMfy/i7jnD902Xm28eC9JIAAAAAAAAAAAAAKp00ttZTmIXbvPT2L05+WLaO+Gg0Q7E3nE6rjTTVVfRz5cqSBIACaiEpJEgSBIEOS4uJSR+hqM9ng8zD6iHz1+6XqxoyTlIBzmmHtTM/g9uw0bJ60fnsqxuyVMHtPPSgSmoCUQDJo/ZmY16qnN9E11ZVL7z4u45w/d1PsvNt5MR4L0YSAAAAAAAAAAAAACqdNHbWU5iF27z09i9Ofli2jvhoNEGxN5xOq404eqq+jQFypIEgAlIE1ASBJIBI68uID9C0Z7PB5mH1EPnr90vUjRknKQDnNMLamZ/B7Zho2T1o/PZVjdkqZPaYEogH0BIGRIbKzGvVU5vo6jVlUvvPi7jnD90z7LybeTEeC9GEgAAAAAAAAAAAAAqrTR21lOYhdu89TYvTn5Yto74c/og2JvOJ1XGnD1VX0aEtVJCUgTUAAkCQJJSkgQ68uIkl+hKN9ng8zD6iHz1+6XqRoyTlIBzumFtVM/g9sw0bJ60fnsqxuyVNIh7TAkCQJqCWRIbKzGv0U5vomNWVS28+LuOcP3TPsvFt5MR4L0YSAAAAAAAAAAAAACqtNHbSV5iF27z09i9Ofn+zFtHfDQaINibzidVxpw9VV9GhQtVpJEgSAAklKQJqIAA5Li4gS/QdG+zweZh9RD5+/dL1I0ZJykA53TB2qmfwe2YaNk9aPz2VY3ZKmz2mBKASEpAyJHZW+/6Kc30TGrJpbefF3HOGm3svFt5MR4L0YSAAAAAAAAAAAAACq9NHbSU5iF2zz1Ni9Ofn+zFtHfDn6f2JvOJ1XGnD1VX0aItVpQCQJEASlIEkCQJAh15cQJ0foKjfZ4PMw+oh8/ful6kaMk5SAc7pgbVTP4XbMNOyetH57KsbslTh7LCkCQJA95HZW41+inN9ExqyaW3nxdxxhpt7LxbeTEeE9GEgAAAAAAAAAAAAAqvTQ20leYh9u89TYvTn5/sxbR3w5+ntibzidVxpw9VV9GkLVYBIEkpAJIEgSBISh15cQJfoGjfZ4PMw+qh8/ful6caMk5SAc9pgbVTP4XbMNGyetX89lWN2Sp09phAJAAe8jsrca/RTm+iY1ZNLbz4u45w/dNvZeLbyYjwXowkAAAAAAAAAAAAAFV6adykpV63tQZ+UZyr9UPU2L05+f7MW0d8NHTTK4KrwXI73Xu80U1V20aAuVJJEhKSAAkCQJCU1AHJcUkX/Rvs8HmYfVQ+et3S9ONGScpAOe0f7VTP4XbMNOyetH57KsbslTx7LCAAAGTRza4iLwUVe7vOb6Jrq96UuuhtS+tdXvVEQ4ppMpleKHhPRSAAAAAAAAAAAAACvtN2j1dBl5lErSE90GJVuNiVK1ellXxIb9gvlaa+WXaa9IlysnESLBSyu1pYPTlqqX/eU2TGUqYnOGimZdYb1avwrhbhLqznCuYyeR0hJAASBIE1BKUQD6QCH3lJF/Ub7PB5mH1UPnrd0vTjRknKQDntH+1Uz+F2zDTsnrR+eyrG7JU8e0whAAANtIQLBta+s66vIm4hTe2cu4h60HLLNUnAY261IrXuwJDhrZLXjq/NCMW3Dwpn86ppG9eIXOeI3gAAAAAAAAAAAAAMSlZCHMy8WXi+pGYrFVL7V3HJyotSpiOqXmlotHs5tWLRlKko8CPR81El46eqtTqvVezexG8i50voe3Foxab1Xn5TS2Us6PBhxmJdrS+xzb6YjmJmsusolp5ij4rN7Zt4TLvSl9C2LxLiazDGOnIBISlAPpAJAASEs9tNTyIiJOTKIiVIiR4qIiYL5xwsP92P0h1v28vr9tz/ANtmv8iLnI4OH+7H6Qb9vKf23P8A22Zy8XOTwsP92P0g37eXnHpWbiNVkSajxGOqsmRI0R7FqWtK0Var6Exh0ic4iP0hE3mdZYlZ0grA+4cJ7vVaq4r3SRMxGpk2MrIo30n3XJeTcQqtfPR3EZPmkJtERWNW7ecvBTBjJpT3RMu+0uqAdLwlmYzbGNMNRGNX1ocC+leBXLUtXInKedtmNF7btdI/q1YGHuxnLsjGvAAAAAAAAAAAAAAANJon0NS9IQrGJ6EZleoxmpW9i4F4TV3U+i3S7Bx7YU9NPCvEw4vCqqUoekKNeuqs/hKtyK2t8u/371eRalxnq0xcPFjpr9sVqWpq+YVLQ19ZFavJ6SZyZw5ItD217Lrfe1cbVzEbtk5wjXctwm/KuYZWM4TrqX4TflXMTu2M4NdS/Cb8q5iN2xnBrqX4TflXMN2xnCddS/Cb8q5hu2M4Ncy+FvQuYbtjODXMvhb8q5id2xnBrmBhb8q5hu2M4NcwMLfl8hu2M4NcwOE35fIbtjODXMDhN+XyG7Yzg1zA4Tfl8hu2M4NcwOE35VzDdsZwh0/CS8quxIveNyTOHgkxHjvSFAhuc915sNFdEXovIdbtaxnZGcz0h2+hPQNqbmzE8jXPSp0OXSpzGO4T1vOXkS5j3MG0bZvRu4enlpw8HLrZ3hgaAAAAAAAAAAAAAAAAAAhWoqVKlaLcVFvKgGkndCNFRlVXycNFW+sKygqq4fQVC+u04tdLK5wqT7MO0CiOIfl4/iO+cxvP1DngUTaDRHEPy8fxDnMbz9QcChaDRHEPy8fxDnMbz9QcChaFRHEPy8bxDnMbz9QcChaFRPEPy0bxDnMbz9QcCibQqJ4h+Xj+Ic5jefqDgULQ6J4h+XjeIc5jefqDgULQ6J4h+WjeIc5jefqDgULRKJ4h+WjeIc5jefqDgULRKJ4h+WjeIc5jefqDgULRKJ4h+WjeIc5jefqDgULRKJ4h+WjeIc5jefqDgULRKJ4h+WjeIc5jefqDgULRKJ4h+WjeIc5jefqDgUekHQRRLVr1srvvxYzk6FdURO140+/9ExgUj2bqTkoEFthAhQ4LeDCa1iLjqKLWm05zOayIiNGQcp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11 Rectángulo redondeado"/>
          <p:cNvSpPr/>
          <p:nvPr/>
        </p:nvSpPr>
        <p:spPr>
          <a:xfrm>
            <a:off x="571472" y="2714620"/>
            <a:ext cx="928694" cy="428628"/>
          </a:xfrm>
          <a:prstGeom prst="roundRect">
            <a:avLst/>
          </a:prstGeom>
          <a:noFill/>
          <a:ln w="12700">
            <a:solidFill>
              <a:schemeClr val="bg2">
                <a:lumMod val="7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User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422" name="AutoShape 14" descr="data:image/jpeg;base64,/9j/4AAQSkZJRgABAQAAAQABAAD/2wCEAAkGBxQTEhQUEBQUFBUVFBgUEBQYFxQUFRQVFBUWFhQVFBQYHCggGBolGxQUITEhJSkrLi4uFx8zODMsNygtLisBCgoKDg0OGxAQGywkHyQsLCwsLCw0LCwsLCwsLCwsLCwsLCwsLCwsLCwsLCwsLCwsLCwsLCwsLCwsLCwsLCwsLP/AABEIAMIBAwMBEQACEQEDEQH/xAAbAAEAAQUBAAAAAAAAAAAAAAAABgECAwQFB//EAD4QAAIBAgMFBQUDCgcAAAAAAAABAgMRBAUhBhIxQWETUXGBoQciQpGxI1LRFDNDU2JygqLB8RUyc5KywuH/xAAbAQEAAgMBAQAAAAAAAAAAAAAAAQIDBAUGB//EADkRAQABAwIDBAgFAgYDAAAAAAABAgMRBBIFITETQVFhIjJxgZGhsdEGFMHh8EJSI2JyssLxJEOi/9oADAMBAAIRAxEAPwD3EAAAAAAAAAAAAAAAAAAAAAAAAAAAAAAAAAAAAAAAAAAAAAAAAAAAAAAAAAAAAAAAAAAAAAAAAAAAAAAAAAAAAAAAAAAAAAAAAAAAAAAAAAAAAAAAAAAAAAAAAAAAAAAAAAAAAAAAAAAAAAAAAAAAAAAAAAAAAAAAAAAAAAAAADHOslxZo6jiOnscq6ufhHOVoomWKWL7kcm5+Iaf/XR8Z+zJFrxWPFPoadXHtRPSKY+P3W7KFPymXQrHHdV/l+H7nZUrli3zSM9H4hux69ET7OX3R2UMkcUueh0bPHdNXyrzT7enyUm1MMylfgde3couU7qJiY8mOYwqXAAAAAAAAAAAAAAAAAAAAAAAAAAALKlRLiauq1lrTUbrk+yO+fYtTTM9GnVxDfRHkdZxi/qOVPo0+EdffLPTbiGI5WV3Jwe0eHq4mphac71qSvNWdtLbyjLg2t5XXXozbr0d63Ypv1R6NXT/AK8+5WKomdve6xq5WBkc7Pc7o4Sl2uIk4w3lG6Tk7yvyjq9E35GbTaa7qa9lqMz1RVVFMZlu4evGcYzhJSjJKUJJ3UotXTT5qxgrpqoqmmqMTCzLGbXAyWdTcs1brdUxKJiJ6tqjir6S068j0+h47RcmKL/KfHu/b6MFVrHRsnomIAAAAAAAAAAAAAAAAAAAAAAAAMWIrqK68kc7iPEaNJRnrVPSP1nyXoompoSk27s8Lfv3L9c13JzLZiIjlChiSsrVN2Lk+CTb8lctTznA8O9m2Jk80pTk9arquo+9zpzm/wCax7zjFqmNBVTHSnbj3TEfRpWZzcz45+73U8G3AJef+2iF8HSfdiY+tKqd78OT/wCVVH+WfrDBqIzQv9jmYupgpU5foarjHn7k0pr+aU15Ir+I7MW9TFcf1Rn3xy+ydPOaPYndzz+WdTeIyYZ8Pit3SXD6f+Hf4VxebExauz6H+39vox12s846ugeziYmMw1QkAAAAAAAAAAAAAAAAAAAAAY69VRTb/ua+q1NGntTcq7vnPgtRTNU4hyXVcndnz3U6iu/cm5X1n+Yb0UxTGIXJmtlXC64yhhxtPepzivihJfNNGS3ViqJ8x4Z7NqV8fhrq2sn/ALaU2fQeNTEaO57vrDQsRO+Mvej583wrkQ/2q0d7L5vjuVKcn4OW5/3OxwKvbraY8YmPlljvR6Eo57E5a4xcvsX0v9sn9EdH8UdLU/6v+LFps4l6e5Hk8tvCxyIWiFjmTErYbmWYv4Jfw/geq4FxDE/l65/0/b7NfUWv6odM9U1AAAAAAAAAAAAAAAAAAAAAHEzTFXnurhHTz5njOO6ztb3ZU9Kfr3/Dp8XQ01vFO7xYISPPyyzDNCRVjmGRMlTCtyRBNmti54fMKteTj2Kc3Qs/efaXsmrabqlJfLqeh1vF6L+ipsxndy3e77sNNrFc1J4efZVAlpZxgVXoVaMnZVIShe17NrSXk7PyMunvTZu03I/pmJJjMYRz2fbNTwVGoqzj2lSd5br3kowVo2dlf4n5ruOjxniFGsuUzbztpjv8Z6q2beyMJS5HGZsMcpBeIY3IlbDG6ltUZaKppnMcphfbmMSkeBxHaQUvJ+K4n0PQ6qNTYpud/f7e9ybtGyqYZzcYwAAAAAAAAAAAAAAAAAAYcZW3ISl3L15epg1V6LNmq54QtRTuqiETp1L8fFnzmuZmcy7MRiGxCZhlEwzQmQxzSyxmQxzC9TCNqu+SjCu8EYU3gnCjkCIYpMLxCxyC0QxykSvEMc5kxC8QwVZl6YZIh0dm8V78oPmt5eK4+n0PS8Avba6rU9/P3x+30aGso5RUkR6pzwAAAAAAAAAAAAAAAAAAcXamvu0or70vRK/1scXjlzGninxn6c2zpYzXlHaVQ8fVS6sNqMzDMEw4m122FLAU05+/UlfsqSdnK3Fyfwx6/JM6HDuF3dbXinlTHWf51lrX7tNqMy39ks2qYnC0q9amqUqiclFNtbl/ckr96s/Mw8Q01vT6iq1bq3RHf598e5FuZqpiqYw7KmaWFphd2hGEbRTJwbTtAjao6gwmKVkphaKXG2kz2ng6Mq9VTlGLimoJOV5NJcWl6m5o9HXq7sWqJiJnPXy+Ka64t07pXZRnNHFUlVw81OD07nGS4xlF6xfQrqdLd09zs7sYn+dF6Kqa4zS2XUMW1liGvVqGSmlKmWYrdr03+0k/CXuv6nQ0FXZ6iirz+vJrainNEwnx7pxwAAAAAAAAAAAAAAAAAARXbarZ0l+8/wDief45Odke39G5pI5y4NGoebqpdGJbkKpgmld5Dt/s/i+1rY2ruSgqqUIpue7RT+zcoNWUdIprvk3biz2nCNdpezo0tGYnHPuzV38/Hw8ocrVWbm6bk9P0ek7GbV08bRTjaFWKSrUuG6/vR74Pk/I8zxLhtejuYnnTPSfv5tyzdpu05jqkaqHMwy7Vd8jCNp2hODap2gwbVHUGE7VsqhMQmKUT9oeeUKOFqU6yVSVaDjTo85N/E/uxi7O/etNTr8H0l69fprt8opnMz4eXnnw/Rh1NyiiiYq7+5577OJ4rDYii+zqdhik4ydm4u11Gpp/laa58m+Vmej41Gnv2a43Rvo5+fs9/1aej7SiqOXKXr1SqeMil12rVqmWmlEtbtrST7mn8mZqPRnLFVzeqHvYcMAAAAAAAAAAAAAAAAAAEP29VpUX0mvWJwONU+lRPt/Ru6TvRqlUOBVS6ENunWMM0rxLLPdnFxmlKMk4zi9VJNWaa5q1ysZpndE4mOicZ5S8l2l2ar5dW/KcE59kneM4u8qN+MKid96HV6d/X2Wh4hZ19vsNREbvCelXnHhP8jy5F7T12Kt9vp9Ej2f8AanSklHGxdKVvzkE5U31cVeUfK6OZrPw5cpnOnnMeE8p+PSfkz2tdTPKvknmBzOlWipUakKiaveLT66rlx5nnrunuWp210zE+bepmmqM0zlsdoY8LYO0GDa0MyzqhQV69WnT7t6STfhHi/Iz2dJevTi3TM+yFaq6KPWnCB7Q+1OKTjgoOT/W1FaC6xhxfnbwZ6DR/h2qfS1E4jwjr756fDLRu6+mOVuPe4Ozuy9fH1fyjHOfZytJuTanW7lBfDDr3aLvXR1vEbOit9jp4jdHh0p9vjP8AJYbGmrvVb7nT6vV4NRioxW7FJKKWiSXBJckeQnNU5nnLrRy5QxVKpaKTLVq1TLTSrLDF3aXWxk29zHL15Ht4cRUkAAAAAAAAAAAAAAAAACL7fUb0YSXwzs/CS/FI5HGKM26avCfrDa0s+lMIPCZ52YdKGzCoY5pWZoVSk0rZZlUutfMpjHRKH557PsNWe9Rf5PPuir0m/wDT03f4WvA7Wl43ftejc9KPPr8e/wB7Uu6K3Xzp5Sh+K2ExtF3pQjUs9J06iUl1tKzT8O87VvjGkuxiuceUx9sw0atFeon0efsWRxGa0tLY7Tl9tOOnzXyJmjhtzn/h/wDzCI/M0/3fMcM0rPVYx9G6sI/zNLvJieHWek0fKfpk26mv+75s+B9neKqO9Xs6KfFt78/lDRvxaMV3jmntxijNXyj5/ZejQXKvW5JjkexOFw7UpJ15rVSqW3U/2afD53fU4uq4vqL8bYnbHhHX3z9sN61o7dvnPOfNJJ1TmRS2pY51i0UoywTql4pQ151DJFKrdyOhv4ilHvnG/gnd+iZmsUb7tNPjMMV2cUTL1g9g4wAAAAAAAAAAAAAAAAAANDPsJ2tCpBcd28fGOq+hray12tmqmOuOXthktVba4l5XJHkY5w7EKqZGFmaFQrMJX9oV2pXRqkTSlcqpG0VdUjakdUnaha6pO0Y3VJ2jE6hfAxymWiEMcplohC1IlCVbCYO9ZzfCEXb96Wi9LnQ4Vb3393dTHzn+S09ZXijHin56RzQAAAAAAAAAAAAAAAAAAUbA822ky/sq0rL3Ze9HwfFeTPJ6+x2F6Y7p5w6umub6POHG3TUy2VLhK5SIwlXfGAcxhIqgwLu0I2i11CdotcicCy5IoShbYkZ6dMpVUhOdmoqnTS5y1l/RfI9Pw6x2Nnn1nnLjam5vr8klpTub7BDISkAAAAAAAAAAAAAAAAANXFVrInCkyiuetTWvFao0tdpPzFrEetHOPszae72dWe7vRmdM8hzicS7UTmOTC4FoleFriTkN0nIWCVu6MioMKWCTdGRXdGUG4MpZIUys1IXqqotLmb/D9L2te+r1Y+ctTU3tsYjrKRZbiz0kS5cpPgq1y8Sq6US8CoAAAAAAAAAAAAAAACyo9BnCJcTMcRYjejai2ZY9K9x2mE7HD/xGF7OS8+RxOJ6KLn+Lb9bvjx/dvaW9NPo1dG3a/A890dKFHAnKVrgTlKm4MpNwZFvZk7kqqAyLuzIyhVUyMi5QIyiWrjMXur3VeXJfibem0tV6rwjvlhu3YojzcuhGbleXPieltxTbpimnpDl1ZqnMpPlTel/qXiqFdspflsmXiuGOYl3aT0MlNWULy4AAAAAAAAAAAAAAAWzRWRwM1pPUxymEJzmHEqsg2aTsysrwsyzaWVF7s7yh6x8O9dDQ1XD6b3pU8p+Utm1qJo5T0S/AZtTqxvTkmvVeK5HCu6a5anFUN+iumqMw3YzRgxLIrdECjsSlbdE4SuTIQOSGBgr4yMVdtdS9NqqrlCszhGsx2rTe7Q9585fCvDvOrp+GTPpXOTVuamI5UsWHlVnq29TpxTTRGIakzMzmXYwOXTla7IyhLsnyq1iYhWZTDL8JZGamGKZdFI2aYY1S4AAAAAAAAAAAAAAAANPGYbeRjmBGM0ym99DHK8IVm+z1+RhqqlkpRfHZG1fQiLuF9rh1cunCW9SlKEu9af3LTcpqjFcZgimY5xLcw20eKp6VIxqrvXuy+XB+hqXNBp7nqzhsU37lPWMunR23h+kjUg+sW/VXNWrhNX9MxLNGqp723HbLD86iXjp9TFPC739q/wCZo8VJbY4f9ZH5iOF3/wC0/NW/Fr1dtqfwKcvCMvrwMlPCq+/EKzqqe5oYjamvP83T3es3/RfibFHDrNPrVZ9jHVqa59WHOnSrVXevUcl91aR+XPzNuns7fK3TjzYKpqq9aXWy3Lu5Faq6p6oiIhLMuy1mPmmZSvLMt4aFopY5qSjA4RIyxDHMulCNjPRSxTK8zxCFSQAAAAAAAAAAAAAAAACJGCtQT5GKqlMOTjcsvyMNULxKN4/JL309DBNOGWKkcx+Q8dCF4cHFZC1yGU5cytk77i2TLWllHQndKcrVlX7KJzJlmp5W+4rky26GTsjKMutgcivyEyJPluRpciOquUkwOU9C0UqTLt4XBWMkUqTLfhCxmpoY5leZ4hCpIAAAAAAAAAAAAAAAAAAABRxKTREpyw1MLF8UYqrKYqlpV8oi+BhqsyvFxzcRs0mYpoqheK4c6tsinyIxK26GrPYzoRMVJ3QtWxT7vqMVG6lsUdi7DbUjfS36GycVxsW7OpE3IdPD5DCPIyRZqUm43aWAiuRkixKs1tiNJLgjJFqIVmpekZIoiFVS2AJAAAAAAAAAAAAAAAAAAAAAAAAIFLEYgLEbYFN0jZCcq2GyEFi22AJwKgCQAAAAAAAAAAAAAAAAAAAAAAAAAAAAAAAAAAAAAAAAAAAAAAAAAAAAAAAAAAAAAAAAAAAAAAAAAAAAAAAAAAAAAAAAAA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22 Rectángulo redondeado"/>
          <p:cNvSpPr/>
          <p:nvPr/>
        </p:nvSpPr>
        <p:spPr>
          <a:xfrm>
            <a:off x="2857488" y="1857364"/>
            <a:ext cx="1428760" cy="571504"/>
          </a:xfrm>
          <a:prstGeom prst="roundRect">
            <a:avLst/>
          </a:prstGeom>
          <a:noFill/>
          <a:ln w="12700">
            <a:solidFill>
              <a:schemeClr val="bg2">
                <a:lumMod val="7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Audio Recognizer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23 Rectángulo redondeado"/>
          <p:cNvSpPr/>
          <p:nvPr/>
        </p:nvSpPr>
        <p:spPr>
          <a:xfrm>
            <a:off x="2500298" y="3857628"/>
            <a:ext cx="1428760" cy="571504"/>
          </a:xfrm>
          <a:prstGeom prst="roundRect">
            <a:avLst/>
          </a:prstGeom>
          <a:noFill/>
          <a:ln w="12700">
            <a:solidFill>
              <a:schemeClr val="bg2">
                <a:lumMod val="7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Audio Recognizer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6" name="25 Conector recto de flecha"/>
          <p:cNvCxnSpPr>
            <a:stCxn id="12" idx="3"/>
            <a:endCxn id="23" idx="1"/>
          </p:cNvCxnSpPr>
          <p:nvPr/>
        </p:nvCxnSpPr>
        <p:spPr>
          <a:xfrm flipV="1">
            <a:off x="1500166" y="2143116"/>
            <a:ext cx="1357322" cy="78581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>
            <a:stCxn id="12" idx="3"/>
            <a:endCxn id="24" idx="1"/>
          </p:cNvCxnSpPr>
          <p:nvPr/>
        </p:nvCxnSpPr>
        <p:spPr>
          <a:xfrm>
            <a:off x="1500166" y="2928934"/>
            <a:ext cx="1000132" cy="1214446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Rectángulo redondeado"/>
          <p:cNvSpPr/>
          <p:nvPr/>
        </p:nvSpPr>
        <p:spPr>
          <a:xfrm>
            <a:off x="6643702" y="1857364"/>
            <a:ext cx="1428760" cy="571504"/>
          </a:xfrm>
          <a:prstGeom prst="roundRect">
            <a:avLst/>
          </a:prstGeom>
          <a:noFill/>
          <a:ln w="12700">
            <a:solidFill>
              <a:schemeClr val="bg2">
                <a:lumMod val="7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Saver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29 Rectángulo redondeado"/>
          <p:cNvSpPr/>
          <p:nvPr/>
        </p:nvSpPr>
        <p:spPr>
          <a:xfrm>
            <a:off x="5429256" y="3857628"/>
            <a:ext cx="1428760" cy="571504"/>
          </a:xfrm>
          <a:prstGeom prst="roundRect">
            <a:avLst/>
          </a:prstGeom>
          <a:noFill/>
          <a:ln w="12700">
            <a:solidFill>
              <a:schemeClr val="bg2">
                <a:lumMod val="7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Searcher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1383102" y="2068289"/>
            <a:ext cx="1402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Click tag</a:t>
            </a:r>
          </a:p>
          <a:p>
            <a:pPr algn="ctr"/>
            <a:r>
              <a:rPr lang="en-US" dirty="0" err="1" smtClean="0"/>
              <a:t>nameImage</a:t>
            </a:r>
            <a:endParaRPr lang="en-US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428728" y="3357562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Click Search</a:t>
            </a:r>
            <a:endParaRPr lang="en-US" dirty="0"/>
          </a:p>
        </p:txBody>
      </p:sp>
      <p:cxnSp>
        <p:nvCxnSpPr>
          <p:cNvPr id="33" name="32 Conector recto de flecha"/>
          <p:cNvCxnSpPr>
            <a:stCxn id="23" idx="3"/>
            <a:endCxn id="29" idx="1"/>
          </p:cNvCxnSpPr>
          <p:nvPr/>
        </p:nvCxnSpPr>
        <p:spPr>
          <a:xfrm>
            <a:off x="4286248" y="2143116"/>
            <a:ext cx="2357454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4429124" y="378619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tags</a:t>
            </a:r>
            <a:endParaRPr lang="en-US" dirty="0"/>
          </a:p>
        </p:txBody>
      </p:sp>
      <p:cxnSp>
        <p:nvCxnSpPr>
          <p:cNvPr id="38" name="37 Conector recto de flecha"/>
          <p:cNvCxnSpPr>
            <a:stCxn id="24" idx="3"/>
            <a:endCxn id="30" idx="1"/>
          </p:cNvCxnSpPr>
          <p:nvPr/>
        </p:nvCxnSpPr>
        <p:spPr>
          <a:xfrm>
            <a:off x="3929058" y="4143380"/>
            <a:ext cx="1500198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CuadroTexto"/>
          <p:cNvSpPr txBox="1"/>
          <p:nvPr/>
        </p:nvSpPr>
        <p:spPr>
          <a:xfrm>
            <a:off x="4357686" y="1773784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(tags, </a:t>
            </a:r>
            <a:r>
              <a:rPr lang="en-US" dirty="0" err="1" smtClean="0"/>
              <a:t>nameImage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5884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Diagram – Audio 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17410" name="AutoShape 2" descr="data:image/jpeg;base64,/9j/4AAQSkZJRgABAQAAAQABAAD/2wCEAAkGBwwPDQ8ODQ0PDQ0NDRANDA4MEA8ODA0NFBEWFxcRFBYYHTQgGBolGxQULTEhJSksLjowFx8/OzUsNygtLisBCgoKDg0OGxAQGzAkHCQvLCwsLCwyLCwsLCwsLCwsLCwsLCwsLCwsLCwsLCwsLCwsLCwsLCwsLCwsLCwsKywsLP/AABEIALcBEwMBEQACEQEDEQH/xAAcAAEAAgMBAQEAAAAAAAAAAAAAAQcEBQYDAgj/xABMEAABAgICCBIHBQgDAQAAAAAAAQIDBAUREhYhMVFxk9EGBxMUMzVBQlJTYXORsrPB0uEiMjSBgpKxVHKDoeMVFyNDZHSU8GKjpCT/xAAaAQEAAwEBAQAAAAAAAAAAAAAAAQMEAgUG/8QAMhEBAAIAAwcEAQEIAwEAAAAAAAECAxExBBITFCEyUTNBcaHwkRVSYWKxwdHhIkKBI//aAAwDAQACEQMRAD8AvEAAAAAAAABDnIiKqqiIl1VW4iIBp5rRVRkNanTTHKnFI6L1EUujAxJ9nE4lY92LbtRfHPyMXMdcri+HPGp5Ld6L45+Si5hyuL4ONTyW70Xxz8lFzDlcXwcankt3ovjn5KLmHK4vg41PJbvRfHPyUXMOVxfBxqeS3ei+OfkouYcri+DjU8lu9F8c/JRcw5XF8HGp5Ld6L45+Si5hyuL4ONTyW70Xxz8lFzDlcXwcankt3ovjn5KLmHK4vg41PJbvRfHPyUXMOVxfBxqeS3ei+OfkouYcri+DjU8lu1F8c/Ixcw5XF8HGp5TbtRfHPyMXMOVxfBxqeX1D0Z0W5atcK378KKidNiRy2L4TxaeW4k56BGbZQYrIrUvrDcjqsdV4qtW1e6MncTE6Mg5SAAAAAAAAAAAAAAAAAGo0RU/AkoaK/wBOK+vUoTVqc7lVdxvKW4WDOJPTRxe8VhWtIUpOz7l1V66nXWkNPRgM5Kt1cdanpUwqYemrLa021fMKjmJ6yq5flQ7m0ucnqsrAS+1qY1XORnKcjW8vgZ0+Y6hreXwM6fMdQ1vL4GdPmOoa3l8DOnzHUNby+BnT5jqGt5fAzp8x1DW8vgZ0+Y6hreXwM6fMdQ1vL4GdPmOoa3l8DOnzHURreXwM6fMZyGt5fA3p8xnInW8DA3p8xnIh8hCW8ipiVe8b0oyeCS8aC5IkF7kc285iq2InRfJnK3STrHWHYaGNGdm5sCdVEcq2LI9xrXLgel5F5UuYjFjbLl/yp+jRh4ufSztjEvAAAAAAAAAAAAAAAMakp1kvAiR4nqwmK5U3XLuNTlVak951Ss2tEQiZyjNUUaNFnJh8aMt1y1uqvNbuMbyJ/t09etYw65QxTM2nOWVGishNTc3GtTdGWY1ceciP3bFMDbnThOohy8DoAAAAAAAAAABUAAATUB9w4jm+q5UxXugjIbGVnUcti+47cXcXMczVMSielUVFe1Lu+ThJnESO20BU2seEstFdXFgNRYblvvg3ruFW3Er5UMG1YW7O9Gk/1acG+cZS60yLgAAAAAAAAAAAAAHEaZs6rYcCAi3IjnRX8qMqRE6Xfkht2OvWbKMeemTmZZiQ4aV3KksnY902T1UNTHjK9yuX3JgTAdxDl5kgAAAAAAAAAAAM+RoadjpXBloj2redVYsXE51SL0ldsWldZdRS06Q2CaDqU+zf9sHxFfNYXl1wr+C06lPs6ZWD4hzWF5OFbwm06lPs6ZWD4hzWF5OFbw1tJUbHlnpDmGWD3NR6JZNd6KqqV1tXCiltMSt4zq5tWa6sSo6ctrIxle2pV9JtxeVNxTiYyTD0oeOstSEF6XGrFa12DU3rYuT3V/kc4tYvhzDqk5WhbZ5DaAAAAAAAAAAAAAArnTGuz0u1b2ot/OK6v6Ho7H2SzY+sNJSbqof3lRO/uNFdVMtSWIAAAAAAAAAAD7gwnve1jGq971RrGtuq5y7iETMRGckdVlaG9B0CAjYky1saYv1OSuDCXAibq8q+6o83G2m1+lekNdMKI6zq6pDKtAAACt9Mj22H/at7R56Ox9k/LLj9zlDWpZMg6qIn/JFTv7iJTD2pG45jkvpX+SopFSVyIeK3gAAAAAAAAAAAAAK50w9sJfmWdq89HZPTn5ZsfuhoqW9RPvp9FNFVMtWWIAAAAAAAAAEgd7pcUQ2xdOPStyqsOXr3rUuOcnKq3PcuE8/a8TruR/604Nf+zuTEvAAAABW+mR7bD/tm9o89HY+yfllx+5yprUvaT2RuNfopFtEwyKT3nxdxFUyuNDxW6EgAAAAAAAAAAAAArnTD2wl+ZZ2rz0dk9Oflmx+6GipX1G/fT6KaKqZassQAAAAAAAVASBAF0UBLpCk5eGm9gQ6/vK1FVelVPFxZzvMt1IyrEM84dAADmqX0Zyku9YbGumIjVqfqdSQ2uTcVy31xVmnD2W94znoqtixDXfvBZ9kdlEzFnJT5c8ePDmtEtMJOx2xUhrCsYSQ7FXI6upzlrvf8jTg4XDrlmpvfenNqS9w9pPZG41+ikTomGRSW89/ccwmVxIeK3QkAAAAAAAAAAAAAFc6Ye2EvzLO1eejsnpz8s2P3Q0VK+o376fRTRVTLVliAAAAAAAEgADrwF3UfsELmmdVDxLd0t8aMg5SAarRTNvgyEeIxanoxGtVL7Ve5G1pypZFuBWLYkRLjEnKsyqFEPXYkgSSJA9pPZG41+ikW0Ie9I7z39xzCZXEh4rekAAAAAAAAAAAAAFV6aD3JSspU5UrgQq6luL/HeensXpz8sW0T/wA4aSm5pzITVqR38REu3N640UhXacmqZSLF9Zqt/NCzdc78PdkzDW89Pfc+pzlLreh6otd4JSAAASBlUbR8aZipBgtR0RUVyIqo1Kkv3VOL3ikZymtZtOUNxaXSfFMyrM5VzWH5WcGwuguk6tiZlWZxzWH5ODdZ0oxWwobXX2w2tXGjUQ8u05zm1Ro9iEgGq0TyUWYkosGEiOiPsLFFVGotURqrdXkRS3BtFbxMuLxM1yhwVplJ8UzKsN/NYXln4Nk2m0lxTMqwnmsLycGzVUtR8WUekOYsWPcxHolk1fRVVTcxKW4d4xIzqrtWa9Ja105DTdr+6hbFZcZw+pOdrisRG31W6q8ikWr0TFur0puK/wBCpyp6165gIw41LSvFLx4T0UgAAAAAAAAAAAAAqnTS21lOYhdu89PYvTn5Ytp74c/oi2FvOJ1XGnD1VX0c+XKgAly9cxED1bMREvPd71r+oyhO9L1Sdi4UXGidxG7Cd6X2lIRMDehc43U78vtKRXdYnuXyI3U77qdLics6TY2xqrhRVrrr3pm2uv8A8luBbO63TyW4AAAAAAAAqjTYT/74X9mztYh62w+nPz/hi2nucWbGdlUbszMa9VTm+jqurMpr+X8Xcc4fumy9EvHgvSSAAAAAAAAAAAAACqdNLbWU5iF27z09i9Ofli2nvhz+iLYW84nVcacPVVfRz5cqAJAkBUBIEgdXpYbaw+ZjdUy7Z6U/+NGz965zx28AAAAAAAAqnTX9vhf2jO1iHrbD6c/P+GLae5xZsZ2VR2zMxr1VOb6O66sumv5fxdxzh+5b2Xol48F6SQAAAAAAAAAAAAAVTppbaynMQu3eensXpz8sW098Of0RbCznE6rjTh6qr6OfLlSQJAIBIEgSQlttDFMaxm2zOpatYseywsrCuySquupSvGw+JTdzyWYd9y2btP3p/wBAv+R+mY/2f/N9f7X81/BC6adz2Bf8j9Mfs/8Am+v9nNfwWHLRbOGx9VVmxr6r9VaV1HnzGU5NUPUhIBrdENKazlIkzqeq6lYehZWFlZPa2/UtXrYCzCw+JeKuL23a5uM/ej/QL/kfpm39n/zfX+1HM/wP3oJ9g/8AR+mP2f8AzfX+zmf4OV0V09+0JhkbUtRsIKQrGz1SupznV11JwvyNeBg8Ku7nmoxL785tNUXOGTRyfxmY16qnN9E11ZdMfy/i7jnD902Xm28eC9JIAAAAAAAAAAAAAKp00ttZTmIXbvPT2L05+WLaO+Gg0Q7E3nE6rjTTVVfRz5cqSBIACaiEpJEgSBIEOS4uJSR+hqM9ng8zD6iHz1+6XqxoyTlIBzmmHtTM/g9uw0bJ60fnsqxuyVMHtPPSgSmoCUQDJo/ZmY16qnN9E11ZVL7z4u45w/d1PsvNt5MR4L0YSAAAAAAAAAAAAACqdNHbWU5iF27z09i9Ofli2jvhoNEGxN5xOq404eqq+jQFypIEgAlIE1ASBJIBI68uID9C0Z7PB5mH1EPnr90vUjRknKQDnNMLamZ/B7Zho2T1o/PZVjdkqZPaYEogH0BIGRIbKzGvVU5vo6jVlUvvPi7jnD90z7LybeTEeC9GEgAAAAAAAAAAAAAqrTR21lOYhdu89TYvTn5Yto74c/og2JvOJ1XGnD1VX0aEtVJCUgTUAAkCQJJSkgQ68uIkl+hKN9ng8zD6iHz1+6XqRoyTlIBzumFtVM/g9sw0bJ60fnsqxuyVNIh7TAkCQJqCWRIbKzGv0U5vomNWVS28+LuOcP3TPsvFt5MR4L0YSAAAAAAAAAAAAACqtNHbSV5iF27z09i9Ofn+zFtHfDQaINibzidVxpw9VV9GhQtVpJEgSAAklKQJqIAA5Li4gS/QdG+zweZh9RD5+/dL1I0ZJykA53TB2qmfwe2YaNk9aPz2VY3ZKmz2mBKASEpAyJHZW+/6Kc30TGrJpbefF3HOGm3svFt5MR4L0YSAAAAAAAAAAAAACq9NHbSU5iF2zz1Ni9Ofn+zFtHfDn6f2JvOJ1XGnD1VX0aItVpQCQJEASlIEkCQJAh15cQJ0foKjfZ4PMw+oh8/ful6kaMk5SAc7pgbVTP4XbMNOyetH57KsbslTh7LCkCQJA95HZW41+inN9ExqyaW3nxdxxhpt7LxbeTEeE9GEgAAAAAAAAAAAAAqvTQ20leYh9u89TYvTn5/sxbR3w5+ntibzidVxpw9VV9GkLVYBIEkpAJIEgSBISh15cQJfoGjfZ4PMw+qh8/ful6caMk5SAc9pgbVTP4XbMNGyetX89lWN2Sp09phAJAAe8jsrca/RTm+iY1ZNLbz4u45w/dNvZeLbyYjwXowkAAAAAAAAAAAAAFV6adykpV63tQZ+UZyr9UPU2L05+f7MW0d8NHTTK4KrwXI73Xu80U1V20aAuVJJEhKSAAkCQJCU1AHJcUkX/Rvs8HmYfVQ+et3S9ONGScpAOe0f7VTP4XbMNOyetH57KsbslTx7LCAAAGTRza4iLwUVe7vOb6Jrq96UuuhtS+tdXvVEQ4ppMpleKHhPRSAAAAAAAAAAAAACvtN2j1dBl5lErSE90GJVuNiVK1ellXxIb9gvlaa+WXaa9IlysnESLBSyu1pYPTlqqX/eU2TGUqYnOGimZdYb1avwrhbhLqznCuYyeR0hJAASBIE1BKUQD6QCH3lJF/Ub7PB5mH1UPnrd0vTjRknKQDntH+1Uz+F2zDTsnrR+eyrG7JU8e0whAAANtIQLBta+s66vIm4hTe2cu4h60HLLNUnAY261IrXuwJDhrZLXjq/NCMW3Dwpn86ppG9eIXOeI3gAAAAAAAAAAAAAMSlZCHMy8WXi+pGYrFVL7V3HJyotSpiOqXmlotHs5tWLRlKko8CPR81El46eqtTqvVezexG8i50voe3Foxab1Xn5TS2Us6PBhxmJdrS+xzb6YjmJmsusolp5ij4rN7Zt4TLvSl9C2LxLiazDGOnIBISlAPpAJAASEs9tNTyIiJOTKIiVIiR4qIiYL5xwsP92P0h1v28vr9tz/ANtmv8iLnI4OH+7H6Qb9vKf23P8A22Zy8XOTwsP92P0g37eXnHpWbiNVkSajxGOqsmRI0R7FqWtK0Var6Exh0ic4iP0hE3mdZYlZ0grA+4cJ7vVaq4r3SRMxGpk2MrIo30n3XJeTcQqtfPR3EZPmkJtERWNW7ecvBTBjJpT3RMu+0uqAdLwlmYzbGNMNRGNX1ocC+leBXLUtXInKedtmNF7btdI/q1YGHuxnLsjGvAAAAAAAAAAAAAAANJon0NS9IQrGJ6EZleoxmpW9i4F4TV3U+i3S7Bx7YU9NPCvEw4vCqqUoekKNeuqs/hKtyK2t8u/371eRalxnq0xcPFjpr9sVqWpq+YVLQ19ZFavJ6SZyZw5ItD217Lrfe1cbVzEbtk5wjXctwm/KuYZWM4TrqX4TflXMTu2M4NdS/Cb8q5iN2xnBrqX4TflXMN2xnCddS/Cb8q5hu2M4Ncy+FvQuYbtjODXMvhb8q5id2xnBrmBhb8q5hu2M4NcwMLfl8hu2M4NcwOE35fIbtjODXMDhN+XyG7Yzg1zA4Tfl8hu2M4NcwOE35VzDdsZwh0/CS8quxIveNyTOHgkxHjvSFAhuc915sNFdEXovIdbtaxnZGcz0h2+hPQNqbmzE8jXPSp0OXSpzGO4T1vOXkS5j3MG0bZvRu4enlpw8HLrZ3hgaAAAAAAAAAAAAAAAAAAhWoqVKlaLcVFvKgGkndCNFRlVXycNFW+sKygqq4fQVC+u04tdLK5wqT7MO0CiOIfl4/iO+cxvP1DngUTaDRHEPy8fxDnMbz9QcChaDRHEPy8fxDnMbz9QcChaFRHEPy8bxDnMbz9QcChaFRPEPy0bxDnMbz9QcCibQqJ4h+Xj+Ic5jefqDgULQ6J4h+XjeIc5jefqDgULQ6J4h+WjeIc5jefqDgULRKJ4h+WjeIc5jefqDgULRKJ4h+WjeIc5jefqDgULRKJ4h+WjeIc5jefqDgULRKJ4h+WjeIc5jefqDgULRKJ4h+WjeIc5jefqDgULRKJ4h+WjeIc5jefqDgUekHQRRLVr1srvvxYzk6FdURO140+/9ExgUj2bqTkoEFthAhQ4LeDCa1iLjqKLWm05zOayIiNGQcp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2" name="AutoShape 4" descr="data:image/jpeg;base64,/9j/4AAQSkZJRgABAQAAAQABAAD/2wCEAAkGBwwPDQ8ODQ0PDQ0NDRANDA4MEA8ODA0NFBEWFxcRFBYYHTQgGBolGxQULTEhJSksLjowFx8/OzUsNygtLisBCgoKDg0OGxAQGzAkHCQvLCwsLCwyLCwsLCwsLCwsLCwsLCwsLCwsLCwsLCwsLCwsLCwsLCwsLCwsLCwsKywsLP/AABEIALcBEwMBEQACEQEDEQH/xAAcAAEAAgMBAQEAAAAAAAAAAAAAAQcEBQYDAgj/xABMEAABAgICCBIHBQgDAQAAAAAAAQIDBAUREhYhMVFxk9EGBxMUMzVBQlJTYXORsrPB0uEiMjSBgpKxVHKDoeMVFyNDZHSU8GKjpCT/xAAaAQEAAwEBAQAAAAAAAAAAAAAAAQMEAgUG/8QAMhEBAAIAAwcEAQEIAwEAAAAAAAECAxExBBITFCEyUTNBcaHwkRVSYWKxwdHhIkKBI//aAAwDAQACEQMRAD8AvEAAAAAAAABDnIiKqqiIl1VW4iIBp5rRVRkNanTTHKnFI6L1EUujAxJ9nE4lY92LbtRfHPyMXMdcri+HPGp5Ld6L45+Si5hyuL4ONTyW70Xxz8lFzDlcXwcankt3ovjn5KLmHK4vg41PJbvRfHPyUXMOVxfBxqeS3ei+OfkouYcri+DjU8lu9F8c/JRcw5XF8HGp5Ld6L45+Si5hyuL4ONTyW70Xxz8lFzDlcXwcankt3ovjn5KLmHK4vg41PJbvRfHPyUXMOVxfBxqeS3ei+OfkouYcri+DjU8lu1F8c/Ixcw5XF8HGp5TbtRfHPyMXMOVxfBxqeX1D0Z0W5atcK378KKidNiRy2L4TxaeW4k56BGbZQYrIrUvrDcjqsdV4qtW1e6MncTE6Mg5SAAAAAAAAAAAAAAAAAGo0RU/AkoaK/wBOK+vUoTVqc7lVdxvKW4WDOJPTRxe8VhWtIUpOz7l1V66nXWkNPRgM5Kt1cdanpUwqYemrLa021fMKjmJ6yq5flQ7m0ucnqsrAS+1qY1XORnKcjW8vgZ0+Y6hreXwM6fMdQ1vL4GdPmOoa3l8DOnzHUNby+BnT5jqGt5fAzp8x1DW8vgZ0+Y6hreXwM6fMdQ1vL4GdPmOoa3l8DOnzHURreXwM6fMZyGt5fA3p8xnInW8DA3p8xnIh8hCW8ipiVe8b0oyeCS8aC5IkF7kc285iq2InRfJnK3STrHWHYaGNGdm5sCdVEcq2LI9xrXLgel5F5UuYjFjbLl/yp+jRh4ufSztjEvAAAAAAAAAAAAAAAMakp1kvAiR4nqwmK5U3XLuNTlVak951Ss2tEQiZyjNUUaNFnJh8aMt1y1uqvNbuMbyJ/t09etYw65QxTM2nOWVGishNTc3GtTdGWY1ceciP3bFMDbnThOohy8DoAAAAAAAAAABUAAATUB9w4jm+q5UxXugjIbGVnUcti+47cXcXMczVMSielUVFe1Lu+ThJnESO20BU2seEstFdXFgNRYblvvg3ruFW3Er5UMG1YW7O9Gk/1acG+cZS60yLgAAAAAAAAAAAAAHEaZs6rYcCAi3IjnRX8qMqRE6Xfkht2OvWbKMeemTmZZiQ4aV3KksnY902T1UNTHjK9yuX3JgTAdxDl5kgAAAAAAAAAAAM+RoadjpXBloj2redVYsXE51SL0ldsWldZdRS06Q2CaDqU+zf9sHxFfNYXl1wr+C06lPs6ZWD4hzWF5OFbwm06lPs6ZWD4hzWF5OFbw1tJUbHlnpDmGWD3NR6JZNd6KqqV1tXCiltMSt4zq5tWa6sSo6ctrIxle2pV9JtxeVNxTiYyTD0oeOstSEF6XGrFa12DU3rYuT3V/kc4tYvhzDqk5WhbZ5DaAAAAAAAAAAAAAArnTGuz0u1b2ot/OK6v6Ho7H2SzY+sNJSbqof3lRO/uNFdVMtSWIAAAAAAAAAAD7gwnve1jGq971RrGtuq5y7iETMRGckdVlaG9B0CAjYky1saYv1OSuDCXAibq8q+6o83G2m1+lekNdMKI6zq6pDKtAAACt9Mj22H/at7R56Ox9k/LLj9zlDWpZMg6qIn/JFTv7iJTD2pG45jkvpX+SopFSVyIeK3gAAAAAAAAAAAAAK50w9sJfmWdq89HZPTn5ZsfuhoqW9RPvp9FNFVMtWWIAAAAAAAAAEgd7pcUQ2xdOPStyqsOXr3rUuOcnKq3PcuE8/a8TruR/604Nf+zuTEvAAAABW+mR7bD/tm9o89HY+yfllx+5yprUvaT2RuNfopFtEwyKT3nxdxFUyuNDxW6EgAAAAAAAAAAAAArnTD2wl+ZZ2rz0dk9Oflmx+6GipX1G/fT6KaKqZassQAAAAAAAVASBAF0UBLpCk5eGm9gQ6/vK1FVelVPFxZzvMt1IyrEM84dAADmqX0Zyku9YbGumIjVqfqdSQ2uTcVy31xVmnD2W94znoqtixDXfvBZ9kdlEzFnJT5c8ePDmtEtMJOx2xUhrCsYSQ7FXI6upzlrvf8jTg4XDrlmpvfenNqS9w9pPZG41+ikTomGRSW89/ccwmVxIeK3QkAAAAAAAAAAAAAFc6Ye2EvzLO1eejsnpz8s2P3Q0VK+o376fRTRVTLVliAAAAAAAEgADrwF3UfsELmmdVDxLd0t8aMg5SAarRTNvgyEeIxanoxGtVL7Ve5G1pypZFuBWLYkRLjEnKsyqFEPXYkgSSJA9pPZG41+ikW0Ie9I7z39xzCZXEh4rekAAAAAAAAAAAAAFV6aD3JSspU5UrgQq6luL/HeensXpz8sW0T/wA4aSm5pzITVqR38REu3N640UhXacmqZSLF9Zqt/NCzdc78PdkzDW89Pfc+pzlLreh6otd4JSAAASBlUbR8aZipBgtR0RUVyIqo1Kkv3VOL3ikZymtZtOUNxaXSfFMyrM5VzWH5WcGwuguk6tiZlWZxzWH5ODdZ0oxWwobXX2w2tXGjUQ8u05zm1Ro9iEgGq0TyUWYkosGEiOiPsLFFVGotURqrdXkRS3BtFbxMuLxM1yhwVplJ8UzKsN/NYXln4Nk2m0lxTMqwnmsLycGzVUtR8WUekOYsWPcxHolk1fRVVTcxKW4d4xIzqrtWa9Ja105DTdr+6hbFZcZw+pOdrisRG31W6q8ikWr0TFur0puK/wBCpyp6165gIw41LSvFLx4T0UgAAAAAAAAAAAAAqnTS21lOYhdu89PYvTn5Ytp74c/oi2FvOJ1XGnD1VX0c+XKgAly9cxED1bMREvPd71r+oyhO9L1Sdi4UXGidxG7Cd6X2lIRMDehc43U78vtKRXdYnuXyI3U77qdLics6TY2xqrhRVrrr3pm2uv8A8luBbO63TyW4AAAAAAAAqjTYT/74X9mztYh62w+nPz/hi2nucWbGdlUbszMa9VTm+jqurMpr+X8Xcc4fumy9EvHgvSSAAAAAAAAAAAAACqdNLbWU5iF27z09i9Ofli2nvhz+iLYW84nVcacPVVfRz5cqAJAkBUBIEgdXpYbaw+ZjdUy7Z6U/+NGz965zx28AAAAAAAAqnTX9vhf2jO1iHrbD6c/P+GLae5xZsZ2VR2zMxr1VOb6O66sumv5fxdxzh+5b2Xol48F6SQAAAAAAAAAAAAAVTppbaynMQu3eensXpz8sW098Of0RbCznE6rjTh6qr6OfLlSQJAIBIEgSQlttDFMaxm2zOpatYseywsrCuySquupSvGw+JTdzyWYd9y2btP3p/wBAv+R+mY/2f/N9f7X81/BC6adz2Bf8j9Mfs/8Am+v9nNfwWHLRbOGx9VVmxr6r9VaV1HnzGU5NUPUhIBrdENKazlIkzqeq6lYehZWFlZPa2/UtXrYCzCw+JeKuL23a5uM/ej/QL/kfpm39n/zfX+1HM/wP3oJ9g/8AR+mP2f8AzfX+zmf4OV0V09+0JhkbUtRsIKQrGz1SupznV11JwvyNeBg8Ku7nmoxL785tNUXOGTRyfxmY16qnN9E11ZdMfy/i7jnD902Xm28eC9JIAAAAAAAAAAAAAKp00ttZTmIXbvPT2L05+WLaO+Gg0Q7E3nE6rjTTVVfRz5cqSBIACaiEpJEgSBIEOS4uJSR+hqM9ng8zD6iHz1+6XqxoyTlIBzmmHtTM/g9uw0bJ60fnsqxuyVMHtPPSgSmoCUQDJo/ZmY16qnN9E11ZVL7z4u45w/d1PsvNt5MR4L0YSAAAAAAAAAAAAACqdNHbWU5iF27z09i9Ofli2jvhoNEGxN5xOq404eqq+jQFypIEgAlIE1ASBJIBI68uID9C0Z7PB5mH1EPnr90vUjRknKQDnNMLamZ/B7Zho2T1o/PZVjdkqZPaYEogH0BIGRIbKzGvVU5vo6jVlUvvPi7jnD90z7LybeTEeC9GEgAAAAAAAAAAAAAqrTR21lOYhdu89TYvTn5Yto74c/og2JvOJ1XGnD1VX0aEtVJCUgTUAAkCQJJSkgQ68uIkl+hKN9ng8zD6iHz1+6XqRoyTlIBzumFtVM/g9sw0bJ60fnsqxuyVNIh7TAkCQJqCWRIbKzGv0U5vomNWVS28+LuOcP3TPsvFt5MR4L0YSAAAAAAAAAAAAACqtNHbSV5iF27z09i9Ofn+zFtHfDQaINibzidVxpw9VV9GhQtVpJEgSAAklKQJqIAA5Li4gS/QdG+zweZh9RD5+/dL1I0ZJykA53TB2qmfwe2YaNk9aPz2VY3ZKmz2mBKASEpAyJHZW+/6Kc30TGrJpbefF3HOGm3svFt5MR4L0YSAAAAAAAAAAAAACq9NHbSU5iF2zz1Ni9Ofn+zFtHfDn6f2JvOJ1XGnD1VX0aItVpQCQJEASlIEkCQJAh15cQJ0foKjfZ4PMw+oh8/ful6kaMk5SAc7pgbVTP4XbMNOyetH57KsbslTh7LCkCQJA95HZW41+inN9ExqyaW3nxdxxhpt7LxbeTEeE9GEgAAAAAAAAAAAAAqvTQ20leYh9u89TYvTn5/sxbR3w5+ntibzidVxpw9VV9GkLVYBIEkpAJIEgSBISh15cQJfoGjfZ4PMw+qh8/ful6caMk5SAc9pgbVTP4XbMNGyetX89lWN2Sp09phAJAAe8jsrca/RTm+iY1ZNLbz4u45w/dNvZeLbyYjwXowkAAAAAAAAAAAAAFV6adykpV63tQZ+UZyr9UPU2L05+f7MW0d8NHTTK4KrwXI73Xu80U1V20aAuVJJEhKSAAkCQJCU1AHJcUkX/Rvs8HmYfVQ+et3S9ONGScpAOe0f7VTP4XbMNOyetH57KsbslTx7LCAAAGTRza4iLwUVe7vOb6Jrq96UuuhtS+tdXvVEQ4ppMpleKHhPRSAAAAAAAAAAAAACvtN2j1dBl5lErSE90GJVuNiVK1ellXxIb9gvlaa+WXaa9IlysnESLBSyu1pYPTlqqX/eU2TGUqYnOGimZdYb1avwrhbhLqznCuYyeR0hJAASBIE1BKUQD6QCH3lJF/Ub7PB5mH1UPnrd0vTjRknKQDntH+1Uz+F2zDTsnrR+eyrG7JU8e0whAAANtIQLBta+s66vIm4hTe2cu4h60HLLNUnAY261IrXuwJDhrZLXjq/NCMW3Dwpn86ppG9eIXOeI3gAAAAAAAAAAAAAMSlZCHMy8WXi+pGYrFVL7V3HJyotSpiOqXmlotHs5tWLRlKko8CPR81El46eqtTqvVezexG8i50voe3Foxab1Xn5TS2Us6PBhxmJdrS+xzb6YjmJmsusolp5ij4rN7Zt4TLvSl9C2LxLiazDGOnIBISlAPpAJAASEs9tNTyIiJOTKIiVIiR4qIiYL5xwsP92P0h1v28vr9tz/ANtmv8iLnI4OH+7H6Qb9vKf23P8A22Zy8XOTwsP92P0g37eXnHpWbiNVkSajxGOqsmRI0R7FqWtK0Var6Exh0ic4iP0hE3mdZYlZ0grA+4cJ7vVaq4r3SRMxGpk2MrIo30n3XJeTcQqtfPR3EZPmkJtERWNW7ecvBTBjJpT3RMu+0uqAdLwlmYzbGNMNRGNX1ocC+leBXLUtXInKedtmNF7btdI/q1YGHuxnLsjGvAAAAAAAAAAAAAAANJon0NS9IQrGJ6EZleoxmpW9i4F4TV3U+i3S7Bx7YU9NPCvEw4vCqqUoekKNeuqs/hKtyK2t8u/371eRalxnq0xcPFjpr9sVqWpq+YVLQ19ZFavJ6SZyZw5ItD217Lrfe1cbVzEbtk5wjXctwm/KuYZWM4TrqX4TflXMTu2M4NdS/Cb8q5iN2xnBrqX4TflXMN2xnCddS/Cb8q5hu2M4Ncy+FvQuYbtjODXMvhb8q5id2xnBrmBhb8q5hu2M4NcwMLfl8hu2M4NcwOE35fIbtjODXMDhN+XyG7Yzg1zA4Tfl8hu2M4NcwOE35VzDdsZwh0/CS8quxIveNyTOHgkxHjvSFAhuc915sNFdEXovIdbtaxnZGcz0h2+hPQNqbmzE8jXPSp0OXSpzGO4T1vOXkS5j3MG0bZvRu4enlpw8HLrZ3hgaAAAAAAAAAAAAAAAAAAhWoqVKlaLcVFvKgGkndCNFRlVXycNFW+sKygqq4fQVC+u04tdLK5wqT7MO0CiOIfl4/iO+cxvP1DngUTaDRHEPy8fxDnMbz9QcChaDRHEPy8fxDnMbz9QcChaFRHEPy8bxDnMbz9QcChaFRPEPy0bxDnMbz9QcCibQqJ4h+Xj+Ic5jefqDgULQ6J4h+XjeIc5jefqDgULQ6J4h+WjeIc5jefqDgULRKJ4h+WjeIc5jefqDgULRKJ4h+WjeIc5jefqDgULRKJ4h+WjeIc5jefqDgULRKJ4h+WjeIc5jefqDgULRKJ4h+WjeIc5jefqDgULRKJ4h+WjeIc5jefqDgUekHQRRLVr1srvvxYzk6FdURO140+/9ExgUj2bqTkoEFthAhQ4LeDCa1iLjqKLWm05zOayIiNGQcp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wwPDQ8ODQ0PDQ0NDRANDA4MEA8ODA0NFBEWFxcRFBYYHTQgGBolGxQULTEhJSksLjowFx8/OzUsNygtLisBCgoKDg0OGxAQGzAkHCQvLCwsLCwyLCwsLCwsLCwsLCwsLCwsLCwsLCwsLCwsLCwsLCwsLCwsLCwsLCwsKywsLP/AABEIALcBEwMBEQACEQEDEQH/xAAcAAEAAgMBAQEAAAAAAAAAAAAAAQcEBQYDAgj/xABMEAABAgICCBIHBQgDAQAAAAAAAQIDBAUREhYhMVFxk9EGBxMUMzVBQlJTYXORsrPB0uEiMjSBgpKxVHKDoeMVFyNDZHSU8GKjpCT/xAAaAQEAAwEBAQAAAAAAAAAAAAAAAQMEAgUG/8QAMhEBAAIAAwcEAQEIAwEAAAAAAAECAxExBBITFCEyUTNBcaHwkRVSYWKxwdHhIkKBI//aAAwDAQACEQMRAD8AvEAAAAAAAABDnIiKqqiIl1VW4iIBp5rRVRkNanTTHKnFI6L1EUujAxJ9nE4lY92LbtRfHPyMXMdcri+HPGp5Ld6L45+Si5hyuL4ONTyW70Xxz8lFzDlcXwcankt3ovjn5KLmHK4vg41PJbvRfHPyUXMOVxfBxqeS3ei+OfkouYcri+DjU8lu9F8c/JRcw5XF8HGp5Ld6L45+Si5hyuL4ONTyW70Xxz8lFzDlcXwcankt3ovjn5KLmHK4vg41PJbvRfHPyUXMOVxfBxqeS3ei+OfkouYcri+DjU8lu1F8c/Ixcw5XF8HGp5TbtRfHPyMXMOVxfBxqeX1D0Z0W5atcK378KKidNiRy2L4TxaeW4k56BGbZQYrIrUvrDcjqsdV4qtW1e6MncTE6Mg5SAAAAAAAAAAAAAAAAAGo0RU/AkoaK/wBOK+vUoTVqc7lVdxvKW4WDOJPTRxe8VhWtIUpOz7l1V66nXWkNPRgM5Kt1cdanpUwqYemrLa021fMKjmJ6yq5flQ7m0ucnqsrAS+1qY1XORnKcjW8vgZ0+Y6hreXwM6fMdQ1vL4GdPmOoa3l8DOnzHUNby+BnT5jqGt5fAzp8x1DW8vgZ0+Y6hreXwM6fMdQ1vL4GdPmOoa3l8DOnzHURreXwM6fMZyGt5fA3p8xnInW8DA3p8xnIh8hCW8ipiVe8b0oyeCS8aC5IkF7kc285iq2InRfJnK3STrHWHYaGNGdm5sCdVEcq2LI9xrXLgel5F5UuYjFjbLl/yp+jRh4ufSztjEvAAAAAAAAAAAAAAAMakp1kvAiR4nqwmK5U3XLuNTlVak951Ss2tEQiZyjNUUaNFnJh8aMt1y1uqvNbuMbyJ/t09etYw65QxTM2nOWVGishNTc3GtTdGWY1ceciP3bFMDbnThOohy8DoAAAAAAAAAABUAAATUB9w4jm+q5UxXugjIbGVnUcti+47cXcXMczVMSielUVFe1Lu+ThJnESO20BU2seEstFdXFgNRYblvvg3ruFW3Er5UMG1YW7O9Gk/1acG+cZS60yLgAAAAAAAAAAAAAHEaZs6rYcCAi3IjnRX8qMqRE6Xfkht2OvWbKMeemTmZZiQ4aV3KksnY902T1UNTHjK9yuX3JgTAdxDl5kgAAAAAAAAAAAM+RoadjpXBloj2redVYsXE51SL0ldsWldZdRS06Q2CaDqU+zf9sHxFfNYXl1wr+C06lPs6ZWD4hzWF5OFbwm06lPs6ZWD4hzWF5OFbw1tJUbHlnpDmGWD3NR6JZNd6KqqV1tXCiltMSt4zq5tWa6sSo6ctrIxle2pV9JtxeVNxTiYyTD0oeOstSEF6XGrFa12DU3rYuT3V/kc4tYvhzDqk5WhbZ5DaAAAAAAAAAAAAAArnTGuz0u1b2ot/OK6v6Ho7H2SzY+sNJSbqof3lRO/uNFdVMtSWIAAAAAAAAAAD7gwnve1jGq971RrGtuq5y7iETMRGckdVlaG9B0CAjYky1saYv1OSuDCXAibq8q+6o83G2m1+lekNdMKI6zq6pDKtAAACt9Mj22H/at7R56Ox9k/LLj9zlDWpZMg6qIn/JFTv7iJTD2pG45jkvpX+SopFSVyIeK3gAAAAAAAAAAAAAK50w9sJfmWdq89HZPTn5ZsfuhoqW9RPvp9FNFVMtWWIAAAAAAAAAEgd7pcUQ2xdOPStyqsOXr3rUuOcnKq3PcuE8/a8TruR/604Nf+zuTEvAAAABW+mR7bD/tm9o89HY+yfllx+5yprUvaT2RuNfopFtEwyKT3nxdxFUyuNDxW6EgAAAAAAAAAAAAArnTD2wl+ZZ2rz0dk9Oflmx+6GipX1G/fT6KaKqZassQAAAAAAAVASBAF0UBLpCk5eGm9gQ6/vK1FVelVPFxZzvMt1IyrEM84dAADmqX0Zyku9YbGumIjVqfqdSQ2uTcVy31xVmnD2W94znoqtixDXfvBZ9kdlEzFnJT5c8ePDmtEtMJOx2xUhrCsYSQ7FXI6upzlrvf8jTg4XDrlmpvfenNqS9w9pPZG41+ikTomGRSW89/ccwmVxIeK3QkAAAAAAAAAAAAAFc6Ye2EvzLO1eejsnpz8s2P3Q0VK+o376fRTRVTLVliAAAAAAAEgADrwF3UfsELmmdVDxLd0t8aMg5SAarRTNvgyEeIxanoxGtVL7Ve5G1pypZFuBWLYkRLjEnKsyqFEPXYkgSSJA9pPZG41+ikW0Ie9I7z39xzCZXEh4rekAAAAAAAAAAAAAFV6aD3JSspU5UrgQq6luL/HeensXpz8sW0T/wA4aSm5pzITVqR38REu3N640UhXacmqZSLF9Zqt/NCzdc78PdkzDW89Pfc+pzlLreh6otd4JSAAASBlUbR8aZipBgtR0RUVyIqo1Kkv3VOL3ikZymtZtOUNxaXSfFMyrM5VzWH5WcGwuguk6tiZlWZxzWH5ODdZ0oxWwobXX2w2tXGjUQ8u05zm1Ro9iEgGq0TyUWYkosGEiOiPsLFFVGotURqrdXkRS3BtFbxMuLxM1yhwVplJ8UzKsN/NYXln4Nk2m0lxTMqwnmsLycGzVUtR8WUekOYsWPcxHolk1fRVVTcxKW4d4xIzqrtWa9Ja105DTdr+6hbFZcZw+pOdrisRG31W6q8ikWr0TFur0puK/wBCpyp6165gIw41LSvFLx4T0UgAAAAAAAAAAAAAqnTS21lOYhdu89PYvTn5Ytp74c/oi2FvOJ1XGnD1VX0c+XKgAly9cxED1bMREvPd71r+oyhO9L1Sdi4UXGidxG7Cd6X2lIRMDehc43U78vtKRXdYnuXyI3U77qdLics6TY2xqrhRVrrr3pm2uv8A8luBbO63TyW4AAAAAAAAqjTYT/74X9mztYh62w+nPz/hi2nucWbGdlUbszMa9VTm+jqurMpr+X8Xcc4fumy9EvHgvSSAAAAAAAAAAAAACqdNLbWU5iF27z09i9Ofli2nvhz+iLYW84nVcacPVVfRz5cqAJAkBUBIEgdXpYbaw+ZjdUy7Z6U/+NGz965zx28AAAAAAAAqnTX9vhf2jO1iHrbD6c/P+GLae5xZsZ2VR2zMxr1VOb6O66sumv5fxdxzh+5b2Xol48F6SQAAAAAAAAAAAAAVTppbaynMQu3eensXpz8sW098Of0RbCznE6rjTh6qr6OfLlSQJAIBIEgSQlttDFMaxm2zOpatYseywsrCuySquupSvGw+JTdzyWYd9y2btP3p/wBAv+R+mY/2f/N9f7X81/BC6adz2Bf8j9Mfs/8Am+v9nNfwWHLRbOGx9VVmxr6r9VaV1HnzGU5NUPUhIBrdENKazlIkzqeq6lYehZWFlZPa2/UtXrYCzCw+JeKuL23a5uM/ej/QL/kfpm39n/zfX+1HM/wP3oJ9g/8AR+mP2f8AzfX+zmf4OV0V09+0JhkbUtRsIKQrGz1SupznV11JwvyNeBg8Ku7nmoxL785tNUXOGTRyfxmY16qnN9E11ZdMfy/i7jnD902Xm28eC9JIAAAAAAAAAAAAAKp00ttZTmIXbvPT2L05+WLaO+Gg0Q7E3nE6rjTTVVfRz5cqSBIACaiEpJEgSBIEOS4uJSR+hqM9ng8zD6iHz1+6XqxoyTlIBzmmHtTM/g9uw0bJ60fnsqxuyVMHtPPSgSmoCUQDJo/ZmY16qnN9E11ZVL7z4u45w/d1PsvNt5MR4L0YSAAAAAAAAAAAAACqdNHbWU5iF27z09i9Ofli2jvhoNEGxN5xOq404eqq+jQFypIEgAlIE1ASBJIBI68uID9C0Z7PB5mH1EPnr90vUjRknKQDnNMLamZ/B7Zho2T1o/PZVjdkqZPaYEogH0BIGRIbKzGvVU5vo6jVlUvvPi7jnD90z7LybeTEeC9GEgAAAAAAAAAAAAAqrTR21lOYhdu89TYvTn5Yto74c/og2JvOJ1XGnD1VX0aEtVJCUgTUAAkCQJJSkgQ68uIkl+hKN9ng8zD6iHz1+6XqRoyTlIBzumFtVM/g9sw0bJ60fnsqxuyVNIh7TAkCQJqCWRIbKzGv0U5vomNWVS28+LuOcP3TPsvFt5MR4L0YSAAAAAAAAAAAAACqtNHbSV5iF27z09i9Ofn+zFtHfDQaINibzidVxpw9VV9GhQtVpJEgSAAklKQJqIAA5Li4gS/QdG+zweZh9RD5+/dL1I0ZJykA53TB2qmfwe2YaNk9aPz2VY3ZKmz2mBKASEpAyJHZW+/6Kc30TGrJpbefF3HOGm3svFt5MR4L0YSAAAAAAAAAAAAACq9NHbSU5iF2zz1Ni9Ofn+zFtHfDn6f2JvOJ1XGnD1VX0aItVpQCQJEASlIEkCQJAh15cQJ0foKjfZ4PMw+oh8/ful6kaMk5SAc7pgbVTP4XbMNOyetH57KsbslTh7LCkCQJA95HZW41+inN9ExqyaW3nxdxxhpt7LxbeTEeE9GEgAAAAAAAAAAAAAqvTQ20leYh9u89TYvTn5/sxbR3w5+ntibzidVxpw9VV9GkLVYBIEkpAJIEgSBISh15cQJfoGjfZ4PMw+qh8/ful6caMk5SAc9pgbVTP4XbMNGyetX89lWN2Sp09phAJAAe8jsrca/RTm+iY1ZNLbz4u45w/dNvZeLbyYjwXowkAAAAAAAAAAAAAFV6adykpV63tQZ+UZyr9UPU2L05+f7MW0d8NHTTK4KrwXI73Xu80U1V20aAuVJJEhKSAAkCQJCU1AHJcUkX/Rvs8HmYfVQ+et3S9ONGScpAOe0f7VTP4XbMNOyetH57KsbslTx7LCAAAGTRza4iLwUVe7vOb6Jrq96UuuhtS+tdXvVEQ4ppMpleKHhPRSAAAAAAAAAAAAACvtN2j1dBl5lErSE90GJVuNiVK1ellXxIb9gvlaa+WXaa9IlysnESLBSyu1pYPTlqqX/eU2TGUqYnOGimZdYb1avwrhbhLqznCuYyeR0hJAASBIE1BKUQD6QCH3lJF/Ub7PB5mH1UPnrd0vTjRknKQDntH+1Uz+F2zDTsnrR+eyrG7JU8e0whAAANtIQLBta+s66vIm4hTe2cu4h60HLLNUnAY261IrXuwJDhrZLXjq/NCMW3Dwpn86ppG9eIXOeI3gAAAAAAAAAAAAAMSlZCHMy8WXi+pGYrFVL7V3HJyotSpiOqXmlotHs5tWLRlKko8CPR81El46eqtTqvVezexG8i50voe3Foxab1Xn5TS2Us6PBhxmJdrS+xzb6YjmJmsusolp5ij4rN7Zt4TLvSl9C2LxLiazDGOnIBISlAPpAJAASEs9tNTyIiJOTKIiVIiR4qIiYL5xwsP92P0h1v28vr9tz/ANtmv8iLnI4OH+7H6Qb9vKf23P8A22Zy8XOTwsP92P0g37eXnHpWbiNVkSajxGOqsmRI0R7FqWtK0Var6Exh0ic4iP0hE3mdZYlZ0grA+4cJ7vVaq4r3SRMxGpk2MrIo30n3XJeTcQqtfPR3EZPmkJtERWNW7ecvBTBjJpT3RMu+0uqAdLwlmYzbGNMNRGNX1ocC+leBXLUtXInKedtmNF7btdI/q1YGHuxnLsjGvAAAAAAAAAAAAAAANJon0NS9IQrGJ6EZleoxmpW9i4F4TV3U+i3S7Bx7YU9NPCvEw4vCqqUoekKNeuqs/hKtyK2t8u/371eRalxnq0xcPFjpr9sVqWpq+YVLQ19ZFavJ6SZyZw5ItD217Lrfe1cbVzEbtk5wjXctwm/KuYZWM4TrqX4TflXMTu2M4NdS/Cb8q5iN2xnBrqX4TflXMN2xnCddS/Cb8q5hu2M4Ncy+FvQuYbtjODXMvhb8q5id2xnBrmBhb8q5hu2M4NcwMLfl8hu2M4NcwOE35fIbtjODXMDhN+XyG7Yzg1zA4Tfl8hu2M4NcwOE35VzDdsZwh0/CS8quxIveNyTOHgkxHjvSFAhuc915sNFdEXovIdbtaxnZGcz0h2+hPQNqbmzE8jXPSp0OXSpzGO4T1vOXkS5j3MG0bZvRu4enlpw8HLrZ3hgaAAAAAAAAAAAAAAAAAAhWoqVKlaLcVFvKgGkndCNFRlVXycNFW+sKygqq4fQVC+u04tdLK5wqT7MO0CiOIfl4/iO+cxvP1DngUTaDRHEPy8fxDnMbz9QcChaDRHEPy8fxDnMbz9QcChaFRHEPy8bxDnMbz9QcChaFRPEPy0bxDnMbz9QcCibQqJ4h+Xj+Ic5jefqDgULQ6J4h+XjeIc5jefqDgULQ6J4h+WjeIc5jefqDgULRKJ4h+WjeIc5jefqDgULRKJ4h+WjeIc5jefqDgULRKJ4h+WjeIc5jefqDgULRKJ4h+WjeIc5jefqDgULRKJ4h+WjeIc5jefqDgULRKJ4h+WjeIc5jefqDgUekHQRRLVr1srvvxYzk6FdURO140+/9ExgUj2bqTkoEFthAhQ4LeDCa1iLjqKLWm05zOayIiNGQcp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6" name="AutoShape 8" descr="data:image/jpeg;base64,/9j/4AAQSkZJRgABAQAAAQABAAD/2wCEAAkGBwwPDQ8ODQ0PDQ0NDRANDA4MEA8ODA0NFBEWFxcRFBYYHTQgGBolGxQULTEhJSksLjowFx8/OzUsNygtLisBCgoKDg0OGxAQGzAkHCQvLCwsLCwyLCwsLCwsLCwsLCwsLCwsLCwsLCwsLCwsLCwsLCwsLCwsLCwsLCwsKywsLP/AABEIALcBEwMBEQACEQEDEQH/xAAcAAEAAgMBAQEAAAAAAAAAAAAAAQcEBQYDAgj/xABMEAABAgICCBIHBQgDAQAAAAAAAQIDBAUREhYhMVFxk9EGBxMUMzVBQlJTYXORsrPB0uEiMjSBgpKxVHKDoeMVFyNDZHSU8GKjpCT/xAAaAQEAAwEBAQAAAAAAAAAAAAAAAQMEAgUG/8QAMhEBAAIAAwcEAQEIAwEAAAAAAAECAxExBBITFCEyUTNBcaHwkRVSYWKxwdHhIkKBI//aAAwDAQACEQMRAD8AvEAAAAAAAABDnIiKqqiIl1VW4iIBp5rRVRkNanTTHKnFI6L1EUujAxJ9nE4lY92LbtRfHPyMXMdcri+HPGp5Ld6L45+Si5hyuL4ONTyW70Xxz8lFzDlcXwcankt3ovjn5KLmHK4vg41PJbvRfHPyUXMOVxfBxqeS3ei+OfkouYcri+DjU8lu9F8c/JRcw5XF8HGp5Ld6L45+Si5hyuL4ONTyW70Xxz8lFzDlcXwcankt3ovjn5KLmHK4vg41PJbvRfHPyUXMOVxfBxqeS3ei+OfkouYcri+DjU8lu1F8c/Ixcw5XF8HGp5TbtRfHPyMXMOVxfBxqeX1D0Z0W5atcK378KKidNiRy2L4TxaeW4k56BGbZQYrIrUvrDcjqsdV4qtW1e6MncTE6Mg5SAAAAAAAAAAAAAAAAAGo0RU/AkoaK/wBOK+vUoTVqc7lVdxvKW4WDOJPTRxe8VhWtIUpOz7l1V66nXWkNPRgM5Kt1cdanpUwqYemrLa021fMKjmJ6yq5flQ7m0ucnqsrAS+1qY1XORnKcjW8vgZ0+Y6hreXwM6fMdQ1vL4GdPmOoa3l8DOnzHUNby+BnT5jqGt5fAzp8x1DW8vgZ0+Y6hreXwM6fMdQ1vL4GdPmOoa3l8DOnzHURreXwM6fMZyGt5fA3p8xnInW8DA3p8xnIh8hCW8ipiVe8b0oyeCS8aC5IkF7kc285iq2InRfJnK3STrHWHYaGNGdm5sCdVEcq2LI9xrXLgel5F5UuYjFjbLl/yp+jRh4ufSztjEvAAAAAAAAAAAAAAAMakp1kvAiR4nqwmK5U3XLuNTlVak951Ss2tEQiZyjNUUaNFnJh8aMt1y1uqvNbuMbyJ/t09etYw65QxTM2nOWVGishNTc3GtTdGWY1ceciP3bFMDbnThOohy8DoAAAAAAAAAABUAAATUB9w4jm+q5UxXugjIbGVnUcti+47cXcXMczVMSielUVFe1Lu+ThJnESO20BU2seEstFdXFgNRYblvvg3ruFW3Er5UMG1YW7O9Gk/1acG+cZS60yLgAAAAAAAAAAAAAHEaZs6rYcCAi3IjnRX8qMqRE6Xfkht2OvWbKMeemTmZZiQ4aV3KksnY902T1UNTHjK9yuX3JgTAdxDl5kgAAAAAAAAAAAM+RoadjpXBloj2redVYsXE51SL0ldsWldZdRS06Q2CaDqU+zf9sHxFfNYXl1wr+C06lPs6ZWD4hzWF5OFbwm06lPs6ZWD4hzWF5OFbw1tJUbHlnpDmGWD3NR6JZNd6KqqV1tXCiltMSt4zq5tWa6sSo6ctrIxle2pV9JtxeVNxTiYyTD0oeOstSEF6XGrFa12DU3rYuT3V/kc4tYvhzDqk5WhbZ5DaAAAAAAAAAAAAAArnTGuz0u1b2ot/OK6v6Ho7H2SzY+sNJSbqof3lRO/uNFdVMtSWIAAAAAAAAAAD7gwnve1jGq971RrGtuq5y7iETMRGckdVlaG9B0CAjYky1saYv1OSuDCXAibq8q+6o83G2m1+lekNdMKI6zq6pDKtAAACt9Mj22H/at7R56Ox9k/LLj9zlDWpZMg6qIn/JFTv7iJTD2pG45jkvpX+SopFSVyIeK3gAAAAAAAAAAAAAK50w9sJfmWdq89HZPTn5ZsfuhoqW9RPvp9FNFVMtWWIAAAAAAAAAEgd7pcUQ2xdOPStyqsOXr3rUuOcnKq3PcuE8/a8TruR/604Nf+zuTEvAAAABW+mR7bD/tm9o89HY+yfllx+5yprUvaT2RuNfopFtEwyKT3nxdxFUyuNDxW6EgAAAAAAAAAAAAArnTD2wl+ZZ2rz0dk9Oflmx+6GipX1G/fT6KaKqZassQAAAAAAAVASBAF0UBLpCk5eGm9gQ6/vK1FVelVPFxZzvMt1IyrEM84dAADmqX0Zyku9YbGumIjVqfqdSQ2uTcVy31xVmnD2W94znoqtixDXfvBZ9kdlEzFnJT5c8ePDmtEtMJOx2xUhrCsYSQ7FXI6upzlrvf8jTg4XDrlmpvfenNqS9w9pPZG41+ikTomGRSW89/ccwmVxIeK3QkAAAAAAAAAAAAAFc6Ye2EvzLO1eejsnpz8s2P3Q0VK+o376fRTRVTLVliAAAAAAAEgADrwF3UfsELmmdVDxLd0t8aMg5SAarRTNvgyEeIxanoxGtVL7Ve5G1pypZFuBWLYkRLjEnKsyqFEPXYkgSSJA9pPZG41+ikW0Ie9I7z39xzCZXEh4rekAAAAAAAAAAAAAFV6aD3JSspU5UrgQq6luL/HeensXpz8sW0T/wA4aSm5pzITVqR38REu3N640UhXacmqZSLF9Zqt/NCzdc78PdkzDW89Pfc+pzlLreh6otd4JSAAASBlUbR8aZipBgtR0RUVyIqo1Kkv3VOL3ikZymtZtOUNxaXSfFMyrM5VzWH5WcGwuguk6tiZlWZxzWH5ODdZ0oxWwobXX2w2tXGjUQ8u05zm1Ro9iEgGq0TyUWYkosGEiOiPsLFFVGotURqrdXkRS3BtFbxMuLxM1yhwVplJ8UzKsN/NYXln4Nk2m0lxTMqwnmsLycGzVUtR8WUekOYsWPcxHolk1fRVVTcxKW4d4xIzqrtWa9Ja105DTdr+6hbFZcZw+pOdrisRG31W6q8ikWr0TFur0puK/wBCpyp6165gIw41LSvFLx4T0UgAAAAAAAAAAAAAqnTS21lOYhdu89PYvTn5Ytp74c/oi2FvOJ1XGnD1VX0c+XKgAly9cxED1bMREvPd71r+oyhO9L1Sdi4UXGidxG7Cd6X2lIRMDehc43U78vtKRXdYnuXyI3U77qdLics6TY2xqrhRVrrr3pm2uv8A8luBbO63TyW4AAAAAAAAqjTYT/74X9mztYh62w+nPz/hi2nucWbGdlUbszMa9VTm+jqurMpr+X8Xcc4fumy9EvHgvSSAAAAAAAAAAAAACqdNLbWU5iF27z09i9Ofli2nvhz+iLYW84nVcacPVVfRz5cqAJAkBUBIEgdXpYbaw+ZjdUy7Z6U/+NGz965zx28AAAAAAAAqnTX9vhf2jO1iHrbD6c/P+GLae5xZsZ2VR2zMxr1VOb6O66sumv5fxdxzh+5b2Xol48F6SQAAAAAAAAAAAAAVTppbaynMQu3eensXpz8sW098Of0RbCznE6rjTh6qr6OfLlSQJAIBIEgSQlttDFMaxm2zOpatYseywsrCuySquupSvGw+JTdzyWYd9y2btP3p/wBAv+R+mY/2f/N9f7X81/BC6adz2Bf8j9Mfs/8Am+v9nNfwWHLRbOGx9VVmxr6r9VaV1HnzGU5NUPUhIBrdENKazlIkzqeq6lYehZWFlZPa2/UtXrYCzCw+JeKuL23a5uM/ej/QL/kfpm39n/zfX+1HM/wP3oJ9g/8AR+mP2f8AzfX+zmf4OV0V09+0JhkbUtRsIKQrGz1SupznV11JwvyNeBg8Ku7nmoxL785tNUXOGTRyfxmY16qnN9E11ZdMfy/i7jnD902Xm28eC9JIAAAAAAAAAAAAAKp00ttZTmIXbvPT2L05+WLaO+Gg0Q7E3nE6rjTTVVfRz5cqSBIACaiEpJEgSBIEOS4uJSR+hqM9ng8zD6iHz1+6XqxoyTlIBzmmHtTM/g9uw0bJ60fnsqxuyVMHtPPSgSmoCUQDJo/ZmY16qnN9E11ZVL7z4u45w/d1PsvNt5MR4L0YSAAAAAAAAAAAAACqdNHbWU5iF27z09i9Ofli2jvhoNEGxN5xOq404eqq+jQFypIEgAlIE1ASBJIBI68uID9C0Z7PB5mH1EPnr90vUjRknKQDnNMLamZ/B7Zho2T1o/PZVjdkqZPaYEogH0BIGRIbKzGvVU5vo6jVlUvvPi7jnD90z7LybeTEeC9GEgAAAAAAAAAAAAAqrTR21lOYhdu89TYvTn5Yto74c/og2JvOJ1XGnD1VX0aEtVJCUgTUAAkCQJJSkgQ68uIkl+hKN9ng8zD6iHz1+6XqRoyTlIBzumFtVM/g9sw0bJ60fnsqxuyVNIh7TAkCQJqCWRIbKzGv0U5vomNWVS28+LuOcP3TPsvFt5MR4L0YSAAAAAAAAAAAAACqtNHbSV5iF27z09i9Ofn+zFtHfDQaINibzidVxpw9VV9GhQtVpJEgSAAklKQJqIAA5Li4gS/QdG+zweZh9RD5+/dL1I0ZJykA53TB2qmfwe2YaNk9aPz2VY3ZKmz2mBKASEpAyJHZW+/6Kc30TGrJpbefF3HOGm3svFt5MR4L0YSAAAAAAAAAAAAACq9NHbSU5iF2zz1Ni9Ofn+zFtHfDn6f2JvOJ1XGnD1VX0aItVpQCQJEASlIEkCQJAh15cQJ0foKjfZ4PMw+oh8/ful6kaMk5SAc7pgbVTP4XbMNOyetH57KsbslTh7LCkCQJA95HZW41+inN9ExqyaW3nxdxxhpt7LxbeTEeE9GEgAAAAAAAAAAAAAqvTQ20leYh9u89TYvTn5/sxbR3w5+ntibzidVxpw9VV9GkLVYBIEkpAJIEgSBISh15cQJfoGjfZ4PMw+qh8/ful6caMk5SAc9pgbVTP4XbMNGyetX89lWN2Sp09phAJAAe8jsrca/RTm+iY1ZNLbz4u45w/dNvZeLbyYjwXowkAAAAAAAAAAAAAFV6adykpV63tQZ+UZyr9UPU2L05+f7MW0d8NHTTK4KrwXI73Xu80U1V20aAuVJJEhKSAAkCQJCU1AHJcUkX/Rvs8HmYfVQ+et3S9ONGScpAOe0f7VTP4XbMNOyetH57KsbslTx7LCAAAGTRza4iLwUVe7vOb6Jrq96UuuhtS+tdXvVEQ4ppMpleKHhPRSAAAAAAAAAAAAACvtN2j1dBl5lErSE90GJVuNiVK1ellXxIb9gvlaa+WXaa9IlysnESLBSyu1pYPTlqqX/eU2TGUqYnOGimZdYb1avwrhbhLqznCuYyeR0hJAASBIE1BKUQD6QCH3lJF/Ub7PB5mH1UPnrd0vTjRknKQDntH+1Uz+F2zDTsnrR+eyrG7JU8e0whAAANtIQLBta+s66vIm4hTe2cu4h60HLLNUnAY261IrXuwJDhrZLXjq/NCMW3Dwpn86ppG9eIXOeI3gAAAAAAAAAAAAAMSlZCHMy8WXi+pGYrFVL7V3HJyotSpiOqXmlotHs5tWLRlKko8CPR81El46eqtTqvVezexG8i50voe3Foxab1Xn5TS2Us6PBhxmJdrS+xzb6YjmJmsusolp5ij4rN7Zt4TLvSl9C2LxLiazDGOnIBISlAPpAJAASEs9tNTyIiJOTKIiVIiR4qIiYL5xwsP92P0h1v28vr9tz/ANtmv8iLnI4OH+7H6Qb9vKf23P8A22Zy8XOTwsP92P0g37eXnHpWbiNVkSajxGOqsmRI0R7FqWtK0Var6Exh0ic4iP0hE3mdZYlZ0grA+4cJ7vVaq4r3SRMxGpk2MrIo30n3XJeTcQqtfPR3EZPmkJtERWNW7ecvBTBjJpT3RMu+0uqAdLwlmYzbGNMNRGNX1ocC+leBXLUtXInKedtmNF7btdI/q1YGHuxnLsjGvAAAAAAAAAAAAAAANJon0NS9IQrGJ6EZleoxmpW9i4F4TV3U+i3S7Bx7YU9NPCvEw4vCqqUoekKNeuqs/hKtyK2t8u/371eRalxnq0xcPFjpr9sVqWpq+YVLQ19ZFavJ6SZyZw5ItD217Lrfe1cbVzEbtk5wjXctwm/KuYZWM4TrqX4TflXMTu2M4NdS/Cb8q5iN2xnBrqX4TflXMN2xnCddS/Cb8q5hu2M4Ncy+FvQuYbtjODXMvhb8q5id2xnBrmBhb8q5hu2M4NcwMLfl8hu2M4NcwOE35fIbtjODXMDhN+XyG7Yzg1zA4Tfl8hu2M4NcwOE35VzDdsZwh0/CS8quxIveNyTOHgkxHjvSFAhuc915sNFdEXovIdbtaxnZGcz0h2+hPQNqbmzE8jXPSp0OXSpzGO4T1vOXkS5j3MG0bZvRu4enlpw8HLrZ3hgaAAAAAAAAAAAAAAAAAAhWoqVKlaLcVFvKgGkndCNFRlVXycNFW+sKygqq4fQVC+u04tdLK5wqT7MO0CiOIfl4/iO+cxvP1DngUTaDRHEPy8fxDnMbz9QcChaDRHEPy8fxDnMbz9QcChaFRHEPy8bxDnMbz9QcChaFRPEPy0bxDnMbz9QcCibQqJ4h+Xj+Ic5jefqDgULQ6J4h+XjeIc5jefqDgULQ6J4h+WjeIc5jefqDgULRKJ4h+WjeIc5jefqDgULRKJ4h+WjeIc5jefqDgULRKJ4h+WjeIc5jefqDgULRKJ4h+WjeIc5jefqDgULRKJ4h+WjeIc5jefqDgULRKJ4h+WjeIc5jefqDgUekHQRRLVr1srvvxYzk6FdURO140+/9ExgUj2bqTkoEFthAhQ4LeDCa1iLjqKLWm05zOayIiNGQcp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8" name="AutoShape 10" descr="data:image/jpeg;base64,/9j/4AAQSkZJRgABAQAAAQABAAD/2wCEAAkGBwwPDQ8ODQ0PDQ0NDRANDA4MEA8ODA0NFBEWFxcRFBYYHTQgGBolGxQULTEhJSksLjowFx8/OzUsNygtLisBCgoKDg0OGxAQGzAkHCQvLCwsLCwyLCwsLCwsLCwsLCwsLCwsLCwsLCwsLCwsLCwsLCwsLCwsLCwsLCwsKywsLP/AABEIALcBEwMBEQACEQEDEQH/xAAcAAEAAgMBAQEAAAAAAAAAAAAAAQcEBQYDAgj/xABMEAABAgICCBIHBQgDAQAAAAAAAQIDBAUREhYhMVFxk9EGBxMUMzVBQlJTYXORsrPB0uEiMjSBgpKxVHKDoeMVFyNDZHSU8GKjpCT/xAAaAQEAAwEBAQAAAAAAAAAAAAAAAQMEAgUG/8QAMhEBAAIAAwcEAQEIAwEAAAAAAAECAxExBBITFCEyUTNBcaHwkRVSYWKxwdHhIkKBI//aAAwDAQACEQMRAD8AvEAAAAAAAABDnIiKqqiIl1VW4iIBp5rRVRkNanTTHKnFI6L1EUujAxJ9nE4lY92LbtRfHPyMXMdcri+HPGp5Ld6L45+Si5hyuL4ONTyW70Xxz8lFzDlcXwcankt3ovjn5KLmHK4vg41PJbvRfHPyUXMOVxfBxqeS3ei+OfkouYcri+DjU8lu9F8c/JRcw5XF8HGp5Ld6L45+Si5hyuL4ONTyW70Xxz8lFzDlcXwcankt3ovjn5KLmHK4vg41PJbvRfHPyUXMOVxfBxqeS3ei+OfkouYcri+DjU8lu1F8c/Ixcw5XF8HGp5TbtRfHPyMXMOVxfBxqeX1D0Z0W5atcK378KKidNiRy2L4TxaeW4k56BGbZQYrIrUvrDcjqsdV4qtW1e6MncTE6Mg5SAAAAAAAAAAAAAAAAAGo0RU/AkoaK/wBOK+vUoTVqc7lVdxvKW4WDOJPTRxe8VhWtIUpOz7l1V66nXWkNPRgM5Kt1cdanpUwqYemrLa021fMKjmJ6yq5flQ7m0ucnqsrAS+1qY1XORnKcjW8vgZ0+Y6hreXwM6fMdQ1vL4GdPmOoa3l8DOnzHUNby+BnT5jqGt5fAzp8x1DW8vgZ0+Y6hreXwM6fMdQ1vL4GdPmOoa3l8DOnzHURreXwM6fMZyGt5fA3p8xnInW8DA3p8xnIh8hCW8ipiVe8b0oyeCS8aC5IkF7kc285iq2InRfJnK3STrHWHYaGNGdm5sCdVEcq2LI9xrXLgel5F5UuYjFjbLl/yp+jRh4ufSztjEvAAAAAAAAAAAAAAAMakp1kvAiR4nqwmK5U3XLuNTlVak951Ss2tEQiZyjNUUaNFnJh8aMt1y1uqvNbuMbyJ/t09etYw65QxTM2nOWVGishNTc3GtTdGWY1ceciP3bFMDbnThOohy8DoAAAAAAAAAABUAAATUB9w4jm+q5UxXugjIbGVnUcti+47cXcXMczVMSielUVFe1Lu+ThJnESO20BU2seEstFdXFgNRYblvvg3ruFW3Er5UMG1YW7O9Gk/1acG+cZS60yLgAAAAAAAAAAAAAHEaZs6rYcCAi3IjnRX8qMqRE6Xfkht2OvWbKMeemTmZZiQ4aV3KksnY902T1UNTHjK9yuX3JgTAdxDl5kgAAAAAAAAAAAM+RoadjpXBloj2redVYsXE51SL0ldsWldZdRS06Q2CaDqU+zf9sHxFfNYXl1wr+C06lPs6ZWD4hzWF5OFbwm06lPs6ZWD4hzWF5OFbw1tJUbHlnpDmGWD3NR6JZNd6KqqV1tXCiltMSt4zq5tWa6sSo6ctrIxle2pV9JtxeVNxTiYyTD0oeOstSEF6XGrFa12DU3rYuT3V/kc4tYvhzDqk5WhbZ5DaAAAAAAAAAAAAAArnTGuz0u1b2ot/OK6v6Ho7H2SzY+sNJSbqof3lRO/uNFdVMtSWIAAAAAAAAAAD7gwnve1jGq971RrGtuq5y7iETMRGckdVlaG9B0CAjYky1saYv1OSuDCXAibq8q+6o83G2m1+lekNdMKI6zq6pDKtAAACt9Mj22H/at7R56Ox9k/LLj9zlDWpZMg6qIn/JFTv7iJTD2pG45jkvpX+SopFSVyIeK3gAAAAAAAAAAAAAK50w9sJfmWdq89HZPTn5ZsfuhoqW9RPvp9FNFVMtWWIAAAAAAAAAEgd7pcUQ2xdOPStyqsOXr3rUuOcnKq3PcuE8/a8TruR/604Nf+zuTEvAAAABW+mR7bD/tm9o89HY+yfllx+5yprUvaT2RuNfopFtEwyKT3nxdxFUyuNDxW6EgAAAAAAAAAAAAArnTD2wl+ZZ2rz0dk9Oflmx+6GipX1G/fT6KaKqZassQAAAAAAAVASBAF0UBLpCk5eGm9gQ6/vK1FVelVPFxZzvMt1IyrEM84dAADmqX0Zyku9YbGumIjVqfqdSQ2uTcVy31xVmnD2W94znoqtixDXfvBZ9kdlEzFnJT5c8ePDmtEtMJOx2xUhrCsYSQ7FXI6upzlrvf8jTg4XDrlmpvfenNqS9w9pPZG41+ikTomGRSW89/ccwmVxIeK3QkAAAAAAAAAAAAAFc6Ye2EvzLO1eejsnpz8s2P3Q0VK+o376fRTRVTLVliAAAAAAAEgADrwF3UfsELmmdVDxLd0t8aMg5SAarRTNvgyEeIxanoxGtVL7Ve5G1pypZFuBWLYkRLjEnKsyqFEPXYkgSSJA9pPZG41+ikW0Ie9I7z39xzCZXEh4rekAAAAAAAAAAAAAFV6aD3JSspU5UrgQq6luL/HeensXpz8sW0T/wA4aSm5pzITVqR38REu3N640UhXacmqZSLF9Zqt/NCzdc78PdkzDW89Pfc+pzlLreh6otd4JSAAASBlUbR8aZipBgtR0RUVyIqo1Kkv3VOL3ikZymtZtOUNxaXSfFMyrM5VzWH5WcGwuguk6tiZlWZxzWH5ODdZ0oxWwobXX2w2tXGjUQ8u05zm1Ro9iEgGq0TyUWYkosGEiOiPsLFFVGotURqrdXkRS3BtFbxMuLxM1yhwVplJ8UzKsN/NYXln4Nk2m0lxTMqwnmsLycGzVUtR8WUekOYsWPcxHolk1fRVVTcxKW4d4xIzqrtWa9Ja105DTdr+6hbFZcZw+pOdrisRG31W6q8ikWr0TFur0puK/wBCpyp6165gIw41LSvFLx4T0UgAAAAAAAAAAAAAqnTS21lOYhdu89PYvTn5Ytp74c/oi2FvOJ1XGnD1VX0c+XKgAly9cxED1bMREvPd71r+oyhO9L1Sdi4UXGidxG7Cd6X2lIRMDehc43U78vtKRXdYnuXyI3U77qdLics6TY2xqrhRVrrr3pm2uv8A8luBbO63TyW4AAAAAAAAqjTYT/74X9mztYh62w+nPz/hi2nucWbGdlUbszMa9VTm+jqurMpr+X8Xcc4fumy9EvHgvSSAAAAAAAAAAAAACqdNLbWU5iF27z09i9Ofli2nvhz+iLYW84nVcacPVVfRz5cqAJAkBUBIEgdXpYbaw+ZjdUy7Z6U/+NGz965zx28AAAAAAAAqnTX9vhf2jO1iHrbD6c/P+GLae5xZsZ2VR2zMxr1VOb6O66sumv5fxdxzh+5b2Xol48F6SQAAAAAAAAAAAAAVTppbaynMQu3eensXpz8sW098Of0RbCznE6rjTh6qr6OfLlSQJAIBIEgSQlttDFMaxm2zOpatYseywsrCuySquupSvGw+JTdzyWYd9y2btP3p/wBAv+R+mY/2f/N9f7X81/BC6adz2Bf8j9Mfs/8Am+v9nNfwWHLRbOGx9VVmxr6r9VaV1HnzGU5NUPUhIBrdENKazlIkzqeq6lYehZWFlZPa2/UtXrYCzCw+JeKuL23a5uM/ej/QL/kfpm39n/zfX+1HM/wP3oJ9g/8AR+mP2f8AzfX+zmf4OV0V09+0JhkbUtRsIKQrGz1SupznV11JwvyNeBg8Ku7nmoxL785tNUXOGTRyfxmY16qnN9E11ZdMfy/i7jnD902Xm28eC9JIAAAAAAAAAAAAAKp00ttZTmIXbvPT2L05+WLaO+Gg0Q7E3nE6rjTTVVfRz5cqSBIACaiEpJEgSBIEOS4uJSR+hqM9ng8zD6iHz1+6XqxoyTlIBzmmHtTM/g9uw0bJ60fnsqxuyVMHtPPSgSmoCUQDJo/ZmY16qnN9E11ZVL7z4u45w/d1PsvNt5MR4L0YSAAAAAAAAAAAAACqdNHbWU5iF27z09i9Ofli2jvhoNEGxN5xOq404eqq+jQFypIEgAlIE1ASBJIBI68uID9C0Z7PB5mH1EPnr90vUjRknKQDnNMLamZ/B7Zho2T1o/PZVjdkqZPaYEogH0BIGRIbKzGvVU5vo6jVlUvvPi7jnD90z7LybeTEeC9GEgAAAAAAAAAAAAAqrTR21lOYhdu89TYvTn5Yto74c/og2JvOJ1XGnD1VX0aEtVJCUgTUAAkCQJJSkgQ68uIkl+hKN9ng8zD6iHz1+6XqRoyTlIBzumFtVM/g9sw0bJ60fnsqxuyVNIh7TAkCQJqCWRIbKzGv0U5vomNWVS28+LuOcP3TPsvFt5MR4L0YSAAAAAAAAAAAAACqtNHbSV5iF27z09i9Ofn+zFtHfDQaINibzidVxpw9VV9GhQtVpJEgSAAklKQJqIAA5Li4gS/QdG+zweZh9RD5+/dL1I0ZJykA53TB2qmfwe2YaNk9aPz2VY3ZKmz2mBKASEpAyJHZW+/6Kc30TGrJpbefF3HOGm3svFt5MR4L0YSAAAAAAAAAAAAACq9NHbSU5iF2zz1Ni9Ofn+zFtHfDn6f2JvOJ1XGnD1VX0aItVpQCQJEASlIEkCQJAh15cQJ0foKjfZ4PMw+oh8/ful6kaMk5SAc7pgbVTP4XbMNOyetH57KsbslTh7LCkCQJA95HZW41+inN9ExqyaW3nxdxxhpt7LxbeTEeE9GEgAAAAAAAAAAAAAqvTQ20leYh9u89TYvTn5/sxbR3w5+ntibzidVxpw9VV9GkLVYBIEkpAJIEgSBISh15cQJfoGjfZ4PMw+qh8/ful6caMk5SAc9pgbVTP4XbMNGyetX89lWN2Sp09phAJAAe8jsrca/RTm+iY1ZNLbz4u45w/dNvZeLbyYjwXowkAAAAAAAAAAAAAFV6adykpV63tQZ+UZyr9UPU2L05+f7MW0d8NHTTK4KrwXI73Xu80U1V20aAuVJJEhKSAAkCQJCU1AHJcUkX/Rvs8HmYfVQ+et3S9ONGScpAOe0f7VTP4XbMNOyetH57KsbslTx7LCAAAGTRza4iLwUVe7vOb6Jrq96UuuhtS+tdXvVEQ4ppMpleKHhPRSAAAAAAAAAAAAACvtN2j1dBl5lErSE90GJVuNiVK1ellXxIb9gvlaa+WXaa9IlysnESLBSyu1pYPTlqqX/eU2TGUqYnOGimZdYb1avwrhbhLqznCuYyeR0hJAASBIE1BKUQD6QCH3lJF/Ub7PB5mH1UPnrd0vTjRknKQDntH+1Uz+F2zDTsnrR+eyrG7JU8e0whAAANtIQLBta+s66vIm4hTe2cu4h60HLLNUnAY261IrXuwJDhrZLXjq/NCMW3Dwpn86ppG9eIXOeI3gAAAAAAAAAAAAAMSlZCHMy8WXi+pGYrFVL7V3HJyotSpiOqXmlotHs5tWLRlKko8CPR81El46eqtTqvVezexG8i50voe3Foxab1Xn5TS2Us6PBhxmJdrS+xzb6YjmJmsusolp5ij4rN7Zt4TLvSl9C2LxLiazDGOnIBISlAPpAJAASEs9tNTyIiJOTKIiVIiR4qIiYL5xwsP92P0h1v28vr9tz/ANtmv8iLnI4OH+7H6Qb9vKf23P8A22Zy8XOTwsP92P0g37eXnHpWbiNVkSajxGOqsmRI0R7FqWtK0Var6Exh0ic4iP0hE3mdZYlZ0grA+4cJ7vVaq4r3SRMxGpk2MrIo30n3XJeTcQqtfPR3EZPmkJtERWNW7ecvBTBjJpT3RMu+0uqAdLwlmYzbGNMNRGNX1ocC+leBXLUtXInKedtmNF7btdI/q1YGHuxnLsjGvAAAAAAAAAAAAAAANJon0NS9IQrGJ6EZleoxmpW9i4F4TV3U+i3S7Bx7YU9NPCvEw4vCqqUoekKNeuqs/hKtyK2t8u/371eRalxnq0xcPFjpr9sVqWpq+YVLQ19ZFavJ6SZyZw5ItD217Lrfe1cbVzEbtk5wjXctwm/KuYZWM4TrqX4TflXMTu2M4NdS/Cb8q5iN2xnBrqX4TflXMN2xnCddS/Cb8q5hu2M4Ncy+FvQuYbtjODXMvhb8q5id2xnBrmBhb8q5hu2M4NcwMLfl8hu2M4NcwOE35fIbtjODXMDhN+XyG7Yzg1zA4Tfl8hu2M4NcwOE35VzDdsZwh0/CS8quxIveNyTOHgkxHjvSFAhuc915sNFdEXovIdbtaxnZGcz0h2+hPQNqbmzE8jXPSp0OXSpzGO4T1vOXkS5j3MG0bZvRu4enlpw8HLrZ3hgaAAAAAAAAAAAAAAAAAAhWoqVKlaLcVFvKgGkndCNFRlVXycNFW+sKygqq4fQVC+u04tdLK5wqT7MO0CiOIfl4/iO+cxvP1DngUTaDRHEPy8fxDnMbz9QcChaDRHEPy8fxDnMbz9QcChaFRHEPy8bxDnMbz9QcChaFRPEPy0bxDnMbz9QcCibQqJ4h+Xj+Ic5jefqDgULQ6J4h+XjeIc5jefqDgULQ6J4h+WjeIc5jefqDgULRKJ4h+WjeIc5jefqDgULRKJ4h+WjeIc5jefqDgULRKJ4h+WjeIc5jefqDgULRKJ4h+WjeIc5jefqDgULRKJ4h+WjeIc5jefqDgULRKJ4h+WjeIc5jefqDgUekHQRRLVr1srvvxYzk6FdURO140+/9ExgUj2bqTkoEFthAhQ4LeDCa1iLjqKLWm05zOayIiNGQcp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2" name="AutoShape 14" descr="data:image/jpeg;base64,/9j/4AAQSkZJRgABAQAAAQABAAD/2wCEAAkGBxQTEhQUEBQUFBUVFBgUEBQYFxQUFRQVFBUWFhQVFBQYHCggGBolGxQUITEhJSkrLi4uFx8zODMsNygtLisBCgoKDg0OGxAQGywkHyQsLCwsLCw0LCwsLCwsLCwsLCwsLCwsLCwsLCwsLCwsLCwsLCwsLCwsLCwsLCwsLCwsLP/AABEIAMIBAwMBEQACEQEDEQH/xAAbAAEAAQUBAAAAAAAAAAAAAAAABgECAwQFB//EAD4QAAIBAgMFBQUDCgcAAAAAAAABAgMRBAUhBhIxQWETUXGBoQciQpGxI1LRFDNDU2JygqLB8RUyc5KywuH/xAAbAQEAAgMBAQAAAAAAAAAAAAAAAQIDBAUGB//EADkRAQABAwIDBAgFAgYDAAAAAAABAgMRBBIFITETQVFhIjJxgZGhsdEGFMHh8EJSI2JyssLxJEOi/9oADAMBAAIRAxEAPwD3EAAAAAAAAAAAAAAAAAAAAAAAAAAAAAAAAAAAAAAAAAAAAAAAAAAAAAAAAAAAAAAAAAAAAAAAAAAAAAAAAAAAAAAAAAAAAAAAAAAAAAAAAAAAAAAAAAAAAAAAAAAAAAAAAAAAAAAAAAAAAAAAAAAAAAAAAAAAAAAAAAAAAAAAADHOslxZo6jiOnscq6ufhHOVoomWKWL7kcm5+Iaf/XR8Z+zJFrxWPFPoadXHtRPSKY+P3W7KFPymXQrHHdV/l+H7nZUrli3zSM9H4hux69ET7OX3R2UMkcUueh0bPHdNXyrzT7enyUm1MMylfgde3couU7qJiY8mOYwqXAAAAAAAAAAAAAAAAAAAAAAAAAAALKlRLiauq1lrTUbrk+yO+fYtTTM9GnVxDfRHkdZxi/qOVPo0+EdffLPTbiGI5WV3Jwe0eHq4mphac71qSvNWdtLbyjLg2t5XXXozbr0d63Ypv1R6NXT/AK8+5WKomdve6xq5WBkc7Pc7o4Sl2uIk4w3lG6Tk7yvyjq9E35GbTaa7qa9lqMz1RVVFMZlu4evGcYzhJSjJKUJJ3UotXTT5qxgrpqoqmmqMTCzLGbXAyWdTcs1brdUxKJiJ6tqjir6S068j0+h47RcmKL/KfHu/b6MFVrHRsnomIAAAAAAAAAAAAAAAAAAAAAAAAMWIrqK68kc7iPEaNJRnrVPSP1nyXoompoSk27s8Lfv3L9c13JzLZiIjlChiSsrVN2Lk+CTb8lctTznA8O9m2Jk80pTk9arquo+9zpzm/wCax7zjFqmNBVTHSnbj3TEfRpWZzcz45+73U8G3AJef+2iF8HSfdiY+tKqd78OT/wCVVH+WfrDBqIzQv9jmYupgpU5foarjHn7k0pr+aU15Ir+I7MW9TFcf1Rn3xy+ydPOaPYndzz+WdTeIyYZ8Pit3SXD6f+Hf4VxebExauz6H+39vox12s846ugeziYmMw1QkAAAAAAAAAAAAAAAAAAAAAY69VRTb/ua+q1NGntTcq7vnPgtRTNU4hyXVcndnz3U6iu/cm5X1n+Yb0UxTGIXJmtlXC64yhhxtPepzivihJfNNGS3ViqJ8x4Z7NqV8fhrq2sn/ALaU2fQeNTEaO57vrDQsRO+Mvej583wrkQ/2q0d7L5vjuVKcn4OW5/3OxwKvbraY8YmPlljvR6Eo57E5a4xcvsX0v9sn9EdH8UdLU/6v+LFps4l6e5Hk8tvCxyIWiFjmTErYbmWYv4Jfw/geq4FxDE/l65/0/b7NfUWv6odM9U1AAAAAAAAAAAAAAAAAAAAAHEzTFXnurhHTz5njOO6ztb3ZU9Kfr3/Dp8XQ01vFO7xYISPPyyzDNCRVjmGRMlTCtyRBNmti54fMKteTj2Kc3Qs/efaXsmrabqlJfLqeh1vF6L+ipsxndy3e77sNNrFc1J4efZVAlpZxgVXoVaMnZVIShe17NrSXk7PyMunvTZu03I/pmJJjMYRz2fbNTwVGoqzj2lSd5br3kowVo2dlf4n5ruOjxniFGsuUzbztpjv8Z6q2beyMJS5HGZsMcpBeIY3IlbDG6ltUZaKppnMcphfbmMSkeBxHaQUvJ+K4n0PQ6qNTYpud/f7e9ybtGyqYZzcYwAAAAAAAAAAAAAAAAAAYcZW3ISl3L15epg1V6LNmq54QtRTuqiETp1L8fFnzmuZmcy7MRiGxCZhlEwzQmQxzSyxmQxzC9TCNqu+SjCu8EYU3gnCjkCIYpMLxCxyC0QxykSvEMc5kxC8QwVZl6YZIh0dm8V78oPmt5eK4+n0PS8Avba6rU9/P3x+30aGso5RUkR6pzwAAAAAAAAAAAAAAAAAAcXamvu0or70vRK/1scXjlzGninxn6c2zpYzXlHaVQ8fVS6sNqMzDMEw4m122FLAU05+/UlfsqSdnK3Fyfwx6/JM6HDuF3dbXinlTHWf51lrX7tNqMy39ks2qYnC0q9amqUqiclFNtbl/ckr96s/Mw8Q01vT6iq1bq3RHf598e5FuZqpiqYw7KmaWFphd2hGEbRTJwbTtAjao6gwmKVkphaKXG2kz2ng6Mq9VTlGLimoJOV5NJcWl6m5o9HXq7sWqJiJnPXy+Ka64t07pXZRnNHFUlVw81OD07nGS4xlF6xfQrqdLd09zs7sYn+dF6Kqa4zS2XUMW1liGvVqGSmlKmWYrdr03+0k/CXuv6nQ0FXZ6iirz+vJrainNEwnx7pxwAAAAAAAAAAAAAAAAAARXbarZ0l+8/wDief45Odke39G5pI5y4NGoebqpdGJbkKpgmld5Dt/s/i+1rY2ruSgqqUIpue7RT+zcoNWUdIprvk3biz2nCNdpezo0tGYnHPuzV38/Hw8ocrVWbm6bk9P0ek7GbV08bRTjaFWKSrUuG6/vR74Pk/I8zxLhtejuYnnTPSfv5tyzdpu05jqkaqHMwy7Vd8jCNp2hODap2gwbVHUGE7VsqhMQmKUT9oeeUKOFqU6yVSVaDjTo85N/E/uxi7O/etNTr8H0l69fprt8opnMz4eXnnw/Rh1NyiiiYq7+5577OJ4rDYii+zqdhik4ydm4u11Gpp/laa58m+Vmej41Gnv2a43Rvo5+fs9/1aej7SiqOXKXr1SqeMil12rVqmWmlEtbtrST7mn8mZqPRnLFVzeqHvYcMAAAAAAAAAAAAAAAAAAEP29VpUX0mvWJwONU+lRPt/Ru6TvRqlUOBVS6ENunWMM0rxLLPdnFxmlKMk4zi9VJNWaa5q1ysZpndE4mOicZ5S8l2l2ar5dW/KcE59kneM4u8qN+MKid96HV6d/X2Wh4hZ19vsNREbvCelXnHhP8jy5F7T12Kt9vp9Ej2f8AanSklHGxdKVvzkE5U31cVeUfK6OZrPw5cpnOnnMeE8p+PSfkz2tdTPKvknmBzOlWipUakKiaveLT66rlx5nnrunuWp210zE+bepmmqM0zlsdoY8LYO0GDa0MyzqhQV69WnT7t6STfhHi/Iz2dJevTi3TM+yFaq6KPWnCB7Q+1OKTjgoOT/W1FaC6xhxfnbwZ6DR/h2qfS1E4jwjr756fDLRu6+mOVuPe4Ozuy9fH1fyjHOfZytJuTanW7lBfDDr3aLvXR1vEbOit9jp4jdHh0p9vjP8AJYbGmrvVb7nT6vV4NRioxW7FJKKWiSXBJckeQnNU5nnLrRy5QxVKpaKTLVq1TLTSrLDF3aXWxk29zHL15Ht4cRUkAAAAAAAAAAAAAAAAACL7fUb0YSXwzs/CS/FI5HGKM26avCfrDa0s+lMIPCZ52YdKGzCoY5pWZoVSk0rZZlUutfMpjHRKH557PsNWe9Rf5PPuir0m/wDT03f4WvA7Wl43ftejc9KPPr8e/wB7Uu6K3Xzp5Sh+K2ExtF3pQjUs9J06iUl1tKzT8O87VvjGkuxiuceUx9sw0atFeon0efsWRxGa0tLY7Tl9tOOnzXyJmjhtzn/h/wDzCI/M0/3fMcM0rPVYx9G6sI/zNLvJieHWek0fKfpk26mv+75s+B9neKqO9Xs6KfFt78/lDRvxaMV3jmntxijNXyj5/ZejQXKvW5JjkexOFw7UpJ15rVSqW3U/2afD53fU4uq4vqL8bYnbHhHX3z9sN61o7dvnPOfNJJ1TmRS2pY51i0UoywTql4pQ151DJFKrdyOhv4ilHvnG/gnd+iZmsUb7tNPjMMV2cUTL1g9g4wAAAAAAAAAAAAAAAAAANDPsJ2tCpBcd28fGOq+hray12tmqmOuOXthktVba4l5XJHkY5w7EKqZGFmaFQrMJX9oV2pXRqkTSlcqpG0VdUjakdUnaha6pO0Y3VJ2jE6hfAxymWiEMcplohC1IlCVbCYO9ZzfCEXb96Wi9LnQ4Vb3393dTHzn+S09ZXijHin56RzQAAAAAAAAAAAAAAAAAAUbA822ky/sq0rL3Ze9HwfFeTPJ6+x2F6Y7p5w6umub6POHG3TUy2VLhK5SIwlXfGAcxhIqgwLu0I2i11CdotcicCy5IoShbYkZ6dMpVUhOdmoqnTS5y1l/RfI9Pw6x2Nnn1nnLjam5vr8klpTub7BDISkAAAAAAAAAAAAAAAAANXFVrInCkyiuetTWvFao0tdpPzFrEetHOPszae72dWe7vRmdM8hzicS7UTmOTC4FoleFriTkN0nIWCVu6MioMKWCTdGRXdGUG4MpZIUys1IXqqotLmb/D9L2te+r1Y+ctTU3tsYjrKRZbiz0kS5cpPgq1y8Sq6US8CoAAAAAAAAAAAAAAACyo9BnCJcTMcRYjejai2ZY9K9x2mE7HD/xGF7OS8+RxOJ6KLn+Lb9bvjx/dvaW9NPo1dG3a/A890dKFHAnKVrgTlKm4MpNwZFvZk7kqqAyLuzIyhVUyMi5QIyiWrjMXur3VeXJfibem0tV6rwjvlhu3YojzcuhGbleXPieltxTbpimnpDl1ZqnMpPlTel/qXiqFdspflsmXiuGOYl3aT0MlNWULy4AAAAAAAAAAAAAAAWzRWRwM1pPUxymEJzmHEqsg2aTsysrwsyzaWVF7s7yh6x8O9dDQ1XD6b3pU8p+Utm1qJo5T0S/AZtTqxvTkmvVeK5HCu6a5anFUN+iumqMw3YzRgxLIrdECjsSlbdE4SuTIQOSGBgr4yMVdtdS9NqqrlCszhGsx2rTe7Q9585fCvDvOrp+GTPpXOTVuamI5UsWHlVnq29TpxTTRGIakzMzmXYwOXTla7IyhLsnyq1iYhWZTDL8JZGamGKZdFI2aYY1S4AAAAAAAAAAAAAAAANPGYbeRjmBGM0ym99DHK8IVm+z1+RhqqlkpRfHZG1fQiLuF9rh1cunCW9SlKEu9af3LTcpqjFcZgimY5xLcw20eKp6VIxqrvXuy+XB+hqXNBp7nqzhsU37lPWMunR23h+kjUg+sW/VXNWrhNX9MxLNGqp723HbLD86iXjp9TFPC739q/wCZo8VJbY4f9ZH5iOF3/wC0/NW/Fr1dtqfwKcvCMvrwMlPCq+/EKzqqe5oYjamvP83T3es3/RfibFHDrNPrVZ9jHVqa59WHOnSrVXevUcl91aR+XPzNuns7fK3TjzYKpqq9aXWy3Lu5Faq6p6oiIhLMuy1mPmmZSvLMt4aFopY5qSjA4RIyxDHMulCNjPRSxTK8zxCFSQAAAAAAAAAAAAAAAACJGCtQT5GKqlMOTjcsvyMNULxKN4/JL309DBNOGWKkcx+Q8dCF4cHFZC1yGU5cytk77i2TLWllHQndKcrVlX7KJzJlmp5W+4rky26GTsjKMutgcivyEyJPluRpciOquUkwOU9C0UqTLt4XBWMkUqTLfhCxmpoY5leZ4hCpIAAAAAAAAAAAAAAAAAAABRxKTREpyw1MLF8UYqrKYqlpV8oi+BhqsyvFxzcRs0mYpoqheK4c6tsinyIxK26GrPYzoRMVJ3QtWxT7vqMVG6lsUdi7DbUjfS36GycVxsW7OpE3IdPD5DCPIyRZqUm43aWAiuRkixKs1tiNJLgjJFqIVmpekZIoiFVS2AJAAAAAAAAAAAAAAAAAAAAAAAAIFLEYgLEbYFN0jZCcq2GyEFi22AJwKgCQAAAAAAAAAAAAAAAAAAAAAAAAAAAAAAAAAAAAAAAAAAAAAAAAAAAAAAAAAAAAAAAAAAAAAAAAAAAAAAAAAAAAAAAAAA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22 Rectángulo redondeado"/>
          <p:cNvSpPr/>
          <p:nvPr/>
        </p:nvSpPr>
        <p:spPr>
          <a:xfrm>
            <a:off x="357158" y="2468057"/>
            <a:ext cx="1071570" cy="357190"/>
          </a:xfrm>
          <a:prstGeom prst="roundRect">
            <a:avLst/>
          </a:prstGeom>
          <a:noFill/>
          <a:ln w="12700">
            <a:solidFill>
              <a:schemeClr val="bg2">
                <a:lumMod val="7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Begin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2808097" y="2357430"/>
            <a:ext cx="1071570" cy="571504"/>
          </a:xfrm>
          <a:prstGeom prst="roundRect">
            <a:avLst/>
          </a:prstGeom>
          <a:noFill/>
          <a:ln w="12700">
            <a:solidFill>
              <a:schemeClr val="bg2">
                <a:lumMod val="7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Begin Tagger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3" name="32 Conector recto de flecha"/>
          <p:cNvCxnSpPr>
            <a:stCxn id="23" idx="3"/>
            <a:endCxn id="29" idx="1"/>
          </p:cNvCxnSpPr>
          <p:nvPr/>
        </p:nvCxnSpPr>
        <p:spPr>
          <a:xfrm flipV="1">
            <a:off x="1428728" y="2643182"/>
            <a:ext cx="1379369" cy="347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CuadroTexto"/>
          <p:cNvSpPr txBox="1"/>
          <p:nvPr/>
        </p:nvSpPr>
        <p:spPr>
          <a:xfrm>
            <a:off x="1571604" y="2786058"/>
            <a:ext cx="1402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click_tag</a:t>
            </a:r>
            <a:endParaRPr lang="en-US" dirty="0" smtClean="0"/>
          </a:p>
          <a:p>
            <a:pPr algn="ctr"/>
            <a:r>
              <a:rPr lang="en-US" dirty="0" err="1" smtClean="0"/>
              <a:t>nameImage</a:t>
            </a:r>
            <a:endParaRPr lang="en-US" dirty="0"/>
          </a:p>
        </p:txBody>
      </p:sp>
      <p:sp>
        <p:nvSpPr>
          <p:cNvPr id="42" name="41 Rectángulo redondeado"/>
          <p:cNvSpPr/>
          <p:nvPr/>
        </p:nvSpPr>
        <p:spPr>
          <a:xfrm>
            <a:off x="4295232" y="2357430"/>
            <a:ext cx="1143008" cy="571504"/>
          </a:xfrm>
          <a:prstGeom prst="roundRect">
            <a:avLst/>
          </a:prstGeom>
          <a:noFill/>
          <a:ln w="12700">
            <a:solidFill>
              <a:schemeClr val="bg2">
                <a:lumMod val="7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Audio received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42 Rectángulo redondeado"/>
          <p:cNvSpPr/>
          <p:nvPr/>
        </p:nvSpPr>
        <p:spPr>
          <a:xfrm>
            <a:off x="5737055" y="2357430"/>
            <a:ext cx="1428760" cy="571504"/>
          </a:xfrm>
          <a:prstGeom prst="roundRect">
            <a:avLst/>
          </a:prstGeom>
          <a:noFill/>
          <a:ln w="12700">
            <a:solidFill>
              <a:schemeClr val="bg2">
                <a:lumMod val="7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Audio recognized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4" name="43 Conector recto de flecha"/>
          <p:cNvCxnSpPr>
            <a:stCxn id="29" idx="3"/>
            <a:endCxn id="42" idx="1"/>
          </p:cNvCxnSpPr>
          <p:nvPr/>
        </p:nvCxnSpPr>
        <p:spPr>
          <a:xfrm>
            <a:off x="3879667" y="2643182"/>
            <a:ext cx="415565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 de flecha"/>
          <p:cNvCxnSpPr>
            <a:stCxn id="42" idx="3"/>
            <a:endCxn id="43" idx="1"/>
          </p:cNvCxnSpPr>
          <p:nvPr/>
        </p:nvCxnSpPr>
        <p:spPr>
          <a:xfrm>
            <a:off x="5438240" y="2643182"/>
            <a:ext cx="298815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 de flecha"/>
          <p:cNvCxnSpPr>
            <a:stCxn id="43" idx="3"/>
          </p:cNvCxnSpPr>
          <p:nvPr/>
        </p:nvCxnSpPr>
        <p:spPr>
          <a:xfrm>
            <a:off x="7165815" y="2643182"/>
            <a:ext cx="71438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CuadroTexto"/>
          <p:cNvSpPr txBox="1"/>
          <p:nvPr/>
        </p:nvSpPr>
        <p:spPr>
          <a:xfrm>
            <a:off x="7094377" y="2214554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(tags, </a:t>
            </a:r>
            <a:r>
              <a:rPr lang="en-US" dirty="0" err="1" smtClean="0"/>
              <a:t>nameImage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5" name="54 Rectángulo redondeado"/>
          <p:cNvSpPr/>
          <p:nvPr/>
        </p:nvSpPr>
        <p:spPr>
          <a:xfrm>
            <a:off x="2082917" y="4929198"/>
            <a:ext cx="1428760" cy="571504"/>
          </a:xfrm>
          <a:prstGeom prst="roundRect">
            <a:avLst/>
          </a:prstGeom>
          <a:noFill/>
          <a:ln w="12700">
            <a:solidFill>
              <a:schemeClr val="bg2">
                <a:lumMod val="7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Begin Recognizer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55 Rectángulo redondeado"/>
          <p:cNvSpPr/>
          <p:nvPr/>
        </p:nvSpPr>
        <p:spPr>
          <a:xfrm>
            <a:off x="3927242" y="4929198"/>
            <a:ext cx="1143008" cy="571504"/>
          </a:xfrm>
          <a:prstGeom prst="roundRect">
            <a:avLst/>
          </a:prstGeom>
          <a:noFill/>
          <a:ln w="12700">
            <a:solidFill>
              <a:schemeClr val="bg2">
                <a:lumMod val="7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Audio received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56 Rectángulo redondeado"/>
          <p:cNvSpPr/>
          <p:nvPr/>
        </p:nvSpPr>
        <p:spPr>
          <a:xfrm>
            <a:off x="5369065" y="4929198"/>
            <a:ext cx="1428760" cy="571504"/>
          </a:xfrm>
          <a:prstGeom prst="roundRect">
            <a:avLst/>
          </a:prstGeom>
          <a:noFill/>
          <a:ln w="12700">
            <a:solidFill>
              <a:schemeClr val="bg2">
                <a:lumMod val="7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Audio recognized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8" name="57 Conector recto de flecha"/>
          <p:cNvCxnSpPr>
            <a:stCxn id="55" idx="3"/>
            <a:endCxn id="56" idx="1"/>
          </p:cNvCxnSpPr>
          <p:nvPr/>
        </p:nvCxnSpPr>
        <p:spPr>
          <a:xfrm>
            <a:off x="3511677" y="5214950"/>
            <a:ext cx="415565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 de flecha"/>
          <p:cNvCxnSpPr>
            <a:stCxn id="56" idx="3"/>
            <a:endCxn id="57" idx="1"/>
          </p:cNvCxnSpPr>
          <p:nvPr/>
        </p:nvCxnSpPr>
        <p:spPr>
          <a:xfrm>
            <a:off x="5070250" y="5214950"/>
            <a:ext cx="298815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 de flecha"/>
          <p:cNvCxnSpPr>
            <a:stCxn id="57" idx="3"/>
          </p:cNvCxnSpPr>
          <p:nvPr/>
        </p:nvCxnSpPr>
        <p:spPr>
          <a:xfrm>
            <a:off x="6797825" y="5214950"/>
            <a:ext cx="714380" cy="158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CuadroTexto"/>
          <p:cNvSpPr txBox="1"/>
          <p:nvPr/>
        </p:nvSpPr>
        <p:spPr>
          <a:xfrm>
            <a:off x="7012139" y="4714884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(tags)</a:t>
            </a:r>
            <a:endParaRPr lang="en-US" dirty="0"/>
          </a:p>
        </p:txBody>
      </p:sp>
      <p:cxnSp>
        <p:nvCxnSpPr>
          <p:cNvPr id="64" name="63 Conector recto de flecha"/>
          <p:cNvCxnSpPr>
            <a:stCxn id="23" idx="3"/>
            <a:endCxn id="55" idx="1"/>
          </p:cNvCxnSpPr>
          <p:nvPr/>
        </p:nvCxnSpPr>
        <p:spPr>
          <a:xfrm>
            <a:off x="1428728" y="2646652"/>
            <a:ext cx="654189" cy="2568298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CuadroTexto"/>
          <p:cNvSpPr txBox="1"/>
          <p:nvPr/>
        </p:nvSpPr>
        <p:spPr>
          <a:xfrm>
            <a:off x="1285852" y="4071942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clickSearch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5884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17410" name="AutoShape 2" descr="data:image/jpeg;base64,/9j/4AAQSkZJRgABAQAAAQABAAD/2wCEAAkGBwwPDQ8ODQ0PDQ0NDRANDA4MEA8ODA0NFBEWFxcRFBYYHTQgGBolGxQULTEhJSksLjowFx8/OzUsNygtLisBCgoKDg0OGxAQGzAkHCQvLCwsLCwyLCwsLCwsLCwsLCwsLCwsLCwsLCwsLCwsLCwsLCwsLCwsLCwsLCwsKywsLP/AABEIALcBEwMBEQACEQEDEQH/xAAcAAEAAgMBAQEAAAAAAAAAAAAAAQcEBQYDAgj/xABMEAABAgICCBIHBQgDAQAAAAAAAQIDBAUREhYhMVFxk9EGBxMUMzVBQlJTYXORsrPB0uEiMjSBgpKxVHKDoeMVFyNDZHSU8GKjpCT/xAAaAQEAAwEBAQAAAAAAAAAAAAAAAQMEAgUG/8QAMhEBAAIAAwcEAQEIAwEAAAAAAAECAxExBBITFCEyUTNBcaHwkRVSYWKxwdHhIkKBI//aAAwDAQACEQMRAD8AvEAAAAAAAABDnIiKqqiIl1VW4iIBp5rRVRkNanTTHKnFI6L1EUujAxJ9nE4lY92LbtRfHPyMXMdcri+HPGp5Ld6L45+Si5hyuL4ONTyW70Xxz8lFzDlcXwcankt3ovjn5KLmHK4vg41PJbvRfHPyUXMOVxfBxqeS3ei+OfkouYcri+DjU8lu9F8c/JRcw5XF8HGp5Ld6L45+Si5hyuL4ONTyW70Xxz8lFzDlcXwcankt3ovjn5KLmHK4vg41PJbvRfHPyUXMOVxfBxqeS3ei+OfkouYcri+DjU8lu1F8c/Ixcw5XF8HGp5TbtRfHPyMXMOVxfBxqeX1D0Z0W5atcK378KKidNiRy2L4TxaeW4k56BGbZQYrIrUvrDcjqsdV4qtW1e6MncTE6Mg5SAAAAAAAAAAAAAAAAAGo0RU/AkoaK/wBOK+vUoTVqc7lVdxvKW4WDOJPTRxe8VhWtIUpOz7l1V66nXWkNPRgM5Kt1cdanpUwqYemrLa021fMKjmJ6yq5flQ7m0ucnqsrAS+1qY1XORnKcjW8vgZ0+Y6hreXwM6fMdQ1vL4GdPmOoa3l8DOnzHUNby+BnT5jqGt5fAzp8x1DW8vgZ0+Y6hreXwM6fMdQ1vL4GdPmOoa3l8DOnzHURreXwM6fMZyGt5fA3p8xnInW8DA3p8xnIh8hCW8ipiVe8b0oyeCS8aC5IkF7kc285iq2InRfJnK3STrHWHYaGNGdm5sCdVEcq2LI9xrXLgel5F5UuYjFjbLl/yp+jRh4ufSztjEvAAAAAAAAAAAAAAAMakp1kvAiR4nqwmK5U3XLuNTlVak951Ss2tEQiZyjNUUaNFnJh8aMt1y1uqvNbuMbyJ/t09etYw65QxTM2nOWVGishNTc3GtTdGWY1ceciP3bFMDbnThOohy8DoAAAAAAAAAABUAAATUB9w4jm+q5UxXugjIbGVnUcti+47cXcXMczVMSielUVFe1Lu+ThJnESO20BU2seEstFdXFgNRYblvvg3ruFW3Er5UMG1YW7O9Gk/1acG+cZS60yLgAAAAAAAAAAAAAHEaZs6rYcCAi3IjnRX8qMqRE6Xfkht2OvWbKMeemTmZZiQ4aV3KksnY902T1UNTHjK9yuX3JgTAdxDl5kgAAAAAAAAAAAM+RoadjpXBloj2redVYsXE51SL0ldsWldZdRS06Q2CaDqU+zf9sHxFfNYXl1wr+C06lPs6ZWD4hzWF5OFbwm06lPs6ZWD4hzWF5OFbw1tJUbHlnpDmGWD3NR6JZNd6KqqV1tXCiltMSt4zq5tWa6sSo6ctrIxle2pV9JtxeVNxTiYyTD0oeOstSEF6XGrFa12DU3rYuT3V/kc4tYvhzDqk5WhbZ5DaAAAAAAAAAAAAAArnTGuz0u1b2ot/OK6v6Ho7H2SzY+sNJSbqof3lRO/uNFdVMtSWIAAAAAAAAAAD7gwnve1jGq971RrGtuq5y7iETMRGckdVlaG9B0CAjYky1saYv1OSuDCXAibq8q+6o83G2m1+lekNdMKI6zq6pDKtAAACt9Mj22H/at7R56Ox9k/LLj9zlDWpZMg6qIn/JFTv7iJTD2pG45jkvpX+SopFSVyIeK3gAAAAAAAAAAAAAK50w9sJfmWdq89HZPTn5ZsfuhoqW9RPvp9FNFVMtWWIAAAAAAAAAEgd7pcUQ2xdOPStyqsOXr3rUuOcnKq3PcuE8/a8TruR/604Nf+zuTEvAAAABW+mR7bD/tm9o89HY+yfllx+5yprUvaT2RuNfopFtEwyKT3nxdxFUyuNDxW6EgAAAAAAAAAAAAArnTD2wl+ZZ2rz0dk9Oflmx+6GipX1G/fT6KaKqZassQAAAAAAAVASBAF0UBLpCk5eGm9gQ6/vK1FVelVPFxZzvMt1IyrEM84dAADmqX0Zyku9YbGumIjVqfqdSQ2uTcVy31xVmnD2W94znoqtixDXfvBZ9kdlEzFnJT5c8ePDmtEtMJOx2xUhrCsYSQ7FXI6upzlrvf8jTg4XDrlmpvfenNqS9w9pPZG41+ikTomGRSW89/ccwmVxIeK3QkAAAAAAAAAAAAAFc6Ye2EvzLO1eejsnpz8s2P3Q0VK+o376fRTRVTLVliAAAAAAAEgADrwF3UfsELmmdVDxLd0t8aMg5SAarRTNvgyEeIxanoxGtVL7Ve5G1pypZFuBWLYkRLjEnKsyqFEPXYkgSSJA9pPZG41+ikW0Ie9I7z39xzCZXEh4rekAAAAAAAAAAAAAFV6aD3JSspU5UrgQq6luL/HeensXpz8sW0T/wA4aSm5pzITVqR38REu3N640UhXacmqZSLF9Zqt/NCzdc78PdkzDW89Pfc+pzlLreh6otd4JSAAASBlUbR8aZipBgtR0RUVyIqo1Kkv3VOL3ikZymtZtOUNxaXSfFMyrM5VzWH5WcGwuguk6tiZlWZxzWH5ODdZ0oxWwobXX2w2tXGjUQ8u05zm1Ro9iEgGq0TyUWYkosGEiOiPsLFFVGotURqrdXkRS3BtFbxMuLxM1yhwVplJ8UzKsN/NYXln4Nk2m0lxTMqwnmsLycGzVUtR8WUekOYsWPcxHolk1fRVVTcxKW4d4xIzqrtWa9Ja105DTdr+6hbFZcZw+pOdrisRG31W6q8ikWr0TFur0puK/wBCpyp6165gIw41LSvFLx4T0UgAAAAAAAAAAAAAqnTS21lOYhdu89PYvTn5Ytp74c/oi2FvOJ1XGnD1VX0c+XKgAly9cxED1bMREvPd71r+oyhO9L1Sdi4UXGidxG7Cd6X2lIRMDehc43U78vtKRXdYnuXyI3U77qdLics6TY2xqrhRVrrr3pm2uv8A8luBbO63TyW4AAAAAAAAqjTYT/74X9mztYh62w+nPz/hi2nucWbGdlUbszMa9VTm+jqurMpr+X8Xcc4fumy9EvHgvSSAAAAAAAAAAAAACqdNLbWU5iF27z09i9Ofli2nvhz+iLYW84nVcacPVVfRz5cqAJAkBUBIEgdXpYbaw+ZjdUy7Z6U/+NGz965zx28AAAAAAAAqnTX9vhf2jO1iHrbD6c/P+GLae5xZsZ2VR2zMxr1VOb6O66sumv5fxdxzh+5b2Xol48F6SQAAAAAAAAAAAAAVTppbaynMQu3eensXpz8sW098Of0RbCznE6rjTh6qr6OfLlSQJAIBIEgSQlttDFMaxm2zOpatYseywsrCuySquupSvGw+JTdzyWYd9y2btP3p/wBAv+R+mY/2f/N9f7X81/BC6adz2Bf8j9Mfs/8Am+v9nNfwWHLRbOGx9VVmxr6r9VaV1HnzGU5NUPUhIBrdENKazlIkzqeq6lYehZWFlZPa2/UtXrYCzCw+JeKuL23a5uM/ej/QL/kfpm39n/zfX+1HM/wP3oJ9g/8AR+mP2f8AzfX+zmf4OV0V09+0JhkbUtRsIKQrGz1SupznV11JwvyNeBg8Ku7nmoxL785tNUXOGTRyfxmY16qnN9E11ZdMfy/i7jnD902Xm28eC9JIAAAAAAAAAAAAAKp00ttZTmIXbvPT2L05+WLaO+Gg0Q7E3nE6rjTTVVfRz5cqSBIACaiEpJEgSBIEOS4uJSR+hqM9ng8zD6iHz1+6XqxoyTlIBzmmHtTM/g9uw0bJ60fnsqxuyVMHtPPSgSmoCUQDJo/ZmY16qnN9E11ZVL7z4u45w/d1PsvNt5MR4L0YSAAAAAAAAAAAAACqdNHbWU5iF27z09i9Ofli2jvhoNEGxN5xOq404eqq+jQFypIEgAlIE1ASBJIBI68uID9C0Z7PB5mH1EPnr90vUjRknKQDnNMLamZ/B7Zho2T1o/PZVjdkqZPaYEogH0BIGRIbKzGvVU5vo6jVlUvvPi7jnD90z7LybeTEeC9GEgAAAAAAAAAAAAAqrTR21lOYhdu89TYvTn5Yto74c/og2JvOJ1XGnD1VX0aEtVJCUgTUAAkCQJJSkgQ68uIkl+hKN9ng8zD6iHz1+6XqRoyTlIBzumFtVM/g9sw0bJ60fnsqxuyVNIh7TAkCQJqCWRIbKzGv0U5vomNWVS28+LuOcP3TPsvFt5MR4L0YSAAAAAAAAAAAAACqtNHbSV5iF27z09i9Ofn+zFtHfDQaINibzidVxpw9VV9GhQtVpJEgSAAklKQJqIAA5Li4gS/QdG+zweZh9RD5+/dL1I0ZJykA53TB2qmfwe2YaNk9aPz2VY3ZKmz2mBKASEpAyJHZW+/6Kc30TGrJpbefF3HOGm3svFt5MR4L0YSAAAAAAAAAAAAACq9NHbSU5iF2zz1Ni9Ofn+zFtHfDn6f2JvOJ1XGnD1VX0aItVpQCQJEASlIEkCQJAh15cQJ0foKjfZ4PMw+oh8/ful6kaMk5SAc7pgbVTP4XbMNOyetH57KsbslTh7LCkCQJA95HZW41+inN9ExqyaW3nxdxxhpt7LxbeTEeE9GEgAAAAAAAAAAAAAqvTQ20leYh9u89TYvTn5/sxbR3w5+ntibzidVxpw9VV9GkLVYBIEkpAJIEgSBISh15cQJfoGjfZ4PMw+qh8/ful6caMk5SAc9pgbVTP4XbMNGyetX89lWN2Sp09phAJAAe8jsrca/RTm+iY1ZNLbz4u45w/dNvZeLbyYjwXowkAAAAAAAAAAAAAFV6adykpV63tQZ+UZyr9UPU2L05+f7MW0d8NHTTK4KrwXI73Xu80U1V20aAuVJJEhKSAAkCQJCU1AHJcUkX/Rvs8HmYfVQ+et3S9ONGScpAOe0f7VTP4XbMNOyetH57KsbslTx7LCAAAGTRza4iLwUVe7vOb6Jrq96UuuhtS+tdXvVEQ4ppMpleKHhPRSAAAAAAAAAAAAACvtN2j1dBl5lErSE90GJVuNiVK1ellXxIb9gvlaa+WXaa9IlysnESLBSyu1pYPTlqqX/eU2TGUqYnOGimZdYb1avwrhbhLqznCuYyeR0hJAASBIE1BKUQD6QCH3lJF/Ub7PB5mH1UPnrd0vTjRknKQDntH+1Uz+F2zDTsnrR+eyrG7JU8e0whAAANtIQLBta+s66vIm4hTe2cu4h60HLLNUnAY261IrXuwJDhrZLXjq/NCMW3Dwpn86ppG9eIXOeI3gAAAAAAAAAAAAAMSlZCHMy8WXi+pGYrFVL7V3HJyotSpiOqXmlotHs5tWLRlKko8CPR81El46eqtTqvVezexG8i50voe3Foxab1Xn5TS2Us6PBhxmJdrS+xzb6YjmJmsusolp5ij4rN7Zt4TLvSl9C2LxLiazDGOnIBISlAPpAJAASEs9tNTyIiJOTKIiVIiR4qIiYL5xwsP92P0h1v28vr9tz/ANtmv8iLnI4OH+7H6Qb9vKf23P8A22Zy8XOTwsP92P0g37eXnHpWbiNVkSajxGOqsmRI0R7FqWtK0Var6Exh0ic4iP0hE3mdZYlZ0grA+4cJ7vVaq4r3SRMxGpk2MrIo30n3XJeTcQqtfPR3EZPmkJtERWNW7ecvBTBjJpT3RMu+0uqAdLwlmYzbGNMNRGNX1ocC+leBXLUtXInKedtmNF7btdI/q1YGHuxnLsjGvAAAAAAAAAAAAAAANJon0NS9IQrGJ6EZleoxmpW9i4F4TV3U+i3S7Bx7YU9NPCvEw4vCqqUoekKNeuqs/hKtyK2t8u/371eRalxnq0xcPFjpr9sVqWpq+YVLQ19ZFavJ6SZyZw5ItD217Lrfe1cbVzEbtk5wjXctwm/KuYZWM4TrqX4TflXMTu2M4NdS/Cb8q5iN2xnBrqX4TflXMN2xnCddS/Cb8q5hu2M4Ncy+FvQuYbtjODXMvhb8q5id2xnBrmBhb8q5hu2M4NcwMLfl8hu2M4NcwOE35fIbtjODXMDhN+XyG7Yzg1zA4Tfl8hu2M4NcwOE35VzDdsZwh0/CS8quxIveNyTOHgkxHjvSFAhuc915sNFdEXovIdbtaxnZGcz0h2+hPQNqbmzE8jXPSp0OXSpzGO4T1vOXkS5j3MG0bZvRu4enlpw8HLrZ3hgaAAAAAAAAAAAAAAAAAAhWoqVKlaLcVFvKgGkndCNFRlVXycNFW+sKygqq4fQVC+u04tdLK5wqT7MO0CiOIfl4/iO+cxvP1DngUTaDRHEPy8fxDnMbz9QcChaDRHEPy8fxDnMbz9QcChaFRHEPy8bxDnMbz9QcChaFRPEPy0bxDnMbz9QcCibQqJ4h+Xj+Ic5jefqDgULQ6J4h+XjeIc5jefqDgULQ6J4h+WjeIc5jefqDgULRKJ4h+WjeIc5jefqDgULRKJ4h+WjeIc5jefqDgULRKJ4h+WjeIc5jefqDgULRKJ4h+WjeIc5jefqDgULRKJ4h+WjeIc5jefqDgULRKJ4h+WjeIc5jefqDgUekHQRRLVr1srvvxYzk6FdURO140+/9ExgUj2bqTkoEFthAhQ4LeDCa1iLjqKLWm05zOayIiNGQcp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2" name="AutoShape 4" descr="data:image/jpeg;base64,/9j/4AAQSkZJRgABAQAAAQABAAD/2wCEAAkGBwwPDQ8ODQ0PDQ0NDRANDA4MEA8ODA0NFBEWFxcRFBYYHTQgGBolGxQULTEhJSksLjowFx8/OzUsNygtLisBCgoKDg0OGxAQGzAkHCQvLCwsLCwyLCwsLCwsLCwsLCwsLCwsLCwsLCwsLCwsLCwsLCwsLCwsLCwsLCwsKywsLP/AABEIALcBEwMBEQACEQEDEQH/xAAcAAEAAgMBAQEAAAAAAAAAAAAAAQcEBQYDAgj/xABMEAABAgICCBIHBQgDAQAAAAAAAQIDBAUREhYhMVFxk9EGBxMUMzVBQlJTYXORsrPB0uEiMjSBgpKxVHKDoeMVFyNDZHSU8GKjpCT/xAAaAQEAAwEBAQAAAAAAAAAAAAAAAQMEAgUG/8QAMhEBAAIAAwcEAQEIAwEAAAAAAAECAxExBBITFCEyUTNBcaHwkRVSYWKxwdHhIkKBI//aAAwDAQACEQMRAD8AvEAAAAAAAABDnIiKqqiIl1VW4iIBp5rRVRkNanTTHKnFI6L1EUujAxJ9nE4lY92LbtRfHPyMXMdcri+HPGp5Ld6L45+Si5hyuL4ONTyW70Xxz8lFzDlcXwcankt3ovjn5KLmHK4vg41PJbvRfHPyUXMOVxfBxqeS3ei+OfkouYcri+DjU8lu9F8c/JRcw5XF8HGp5Ld6L45+Si5hyuL4ONTyW70Xxz8lFzDlcXwcankt3ovjn5KLmHK4vg41PJbvRfHPyUXMOVxfBxqeS3ei+OfkouYcri+DjU8lu1F8c/Ixcw5XF8HGp5TbtRfHPyMXMOVxfBxqeX1D0Z0W5atcK378KKidNiRy2L4TxaeW4k56BGbZQYrIrUvrDcjqsdV4qtW1e6MncTE6Mg5SAAAAAAAAAAAAAAAAAGo0RU/AkoaK/wBOK+vUoTVqc7lVdxvKW4WDOJPTRxe8VhWtIUpOz7l1V66nXWkNPRgM5Kt1cdanpUwqYemrLa021fMKjmJ6yq5flQ7m0ucnqsrAS+1qY1XORnKcjW8vgZ0+Y6hreXwM6fMdQ1vL4GdPmOoa3l8DOnzHUNby+BnT5jqGt5fAzp8x1DW8vgZ0+Y6hreXwM6fMdQ1vL4GdPmOoa3l8DOnzHURreXwM6fMZyGt5fA3p8xnInW8DA3p8xnIh8hCW8ipiVe8b0oyeCS8aC5IkF7kc285iq2InRfJnK3STrHWHYaGNGdm5sCdVEcq2LI9xrXLgel5F5UuYjFjbLl/yp+jRh4ufSztjEvAAAAAAAAAAAAAAAMakp1kvAiR4nqwmK5U3XLuNTlVak951Ss2tEQiZyjNUUaNFnJh8aMt1y1uqvNbuMbyJ/t09etYw65QxTM2nOWVGishNTc3GtTdGWY1ceciP3bFMDbnThOohy8DoAAAAAAAAAABUAAATUB9w4jm+q5UxXugjIbGVnUcti+47cXcXMczVMSielUVFe1Lu+ThJnESO20BU2seEstFdXFgNRYblvvg3ruFW3Er5UMG1YW7O9Gk/1acG+cZS60yLgAAAAAAAAAAAAAHEaZs6rYcCAi3IjnRX8qMqRE6Xfkht2OvWbKMeemTmZZiQ4aV3KksnY902T1UNTHjK9yuX3JgTAdxDl5kgAAAAAAAAAAAM+RoadjpXBloj2redVYsXE51SL0ldsWldZdRS06Q2CaDqU+zf9sHxFfNYXl1wr+C06lPs6ZWD4hzWF5OFbwm06lPs6ZWD4hzWF5OFbw1tJUbHlnpDmGWD3NR6JZNd6KqqV1tXCiltMSt4zq5tWa6sSo6ctrIxle2pV9JtxeVNxTiYyTD0oeOstSEF6XGrFa12DU3rYuT3V/kc4tYvhzDqk5WhbZ5DaAAAAAAAAAAAAAArnTGuz0u1b2ot/OK6v6Ho7H2SzY+sNJSbqof3lRO/uNFdVMtSWIAAAAAAAAAAD7gwnve1jGq971RrGtuq5y7iETMRGckdVlaG9B0CAjYky1saYv1OSuDCXAibq8q+6o83G2m1+lekNdMKI6zq6pDKtAAACt9Mj22H/at7R56Ox9k/LLj9zlDWpZMg6qIn/JFTv7iJTD2pG45jkvpX+SopFSVyIeK3gAAAAAAAAAAAAAK50w9sJfmWdq89HZPTn5ZsfuhoqW9RPvp9FNFVMtWWIAAAAAAAAAEgd7pcUQ2xdOPStyqsOXr3rUuOcnKq3PcuE8/a8TruR/604Nf+zuTEvAAAABW+mR7bD/tm9o89HY+yfllx+5yprUvaT2RuNfopFtEwyKT3nxdxFUyuNDxW6EgAAAAAAAAAAAAArnTD2wl+ZZ2rz0dk9Oflmx+6GipX1G/fT6KaKqZassQAAAAAAAVASBAF0UBLpCk5eGm9gQ6/vK1FVelVPFxZzvMt1IyrEM84dAADmqX0Zyku9YbGumIjVqfqdSQ2uTcVy31xVmnD2W94znoqtixDXfvBZ9kdlEzFnJT5c8ePDmtEtMJOx2xUhrCsYSQ7FXI6upzlrvf8jTg4XDrlmpvfenNqS9w9pPZG41+ikTomGRSW89/ccwmVxIeK3QkAAAAAAAAAAAAAFc6Ye2EvzLO1eejsnpz8s2P3Q0VK+o376fRTRVTLVliAAAAAAAEgADrwF3UfsELmmdVDxLd0t8aMg5SAarRTNvgyEeIxanoxGtVL7Ve5G1pypZFuBWLYkRLjEnKsyqFEPXYkgSSJA9pPZG41+ikW0Ie9I7z39xzCZXEh4rekAAAAAAAAAAAAAFV6aD3JSspU5UrgQq6luL/HeensXpz8sW0T/wA4aSm5pzITVqR38REu3N640UhXacmqZSLF9Zqt/NCzdc78PdkzDW89Pfc+pzlLreh6otd4JSAAASBlUbR8aZipBgtR0RUVyIqo1Kkv3VOL3ikZymtZtOUNxaXSfFMyrM5VzWH5WcGwuguk6tiZlWZxzWH5ODdZ0oxWwobXX2w2tXGjUQ8u05zm1Ro9iEgGq0TyUWYkosGEiOiPsLFFVGotURqrdXkRS3BtFbxMuLxM1yhwVplJ8UzKsN/NYXln4Nk2m0lxTMqwnmsLycGzVUtR8WUekOYsWPcxHolk1fRVVTcxKW4d4xIzqrtWa9Ja105DTdr+6hbFZcZw+pOdrisRG31W6q8ikWr0TFur0puK/wBCpyp6165gIw41LSvFLx4T0UgAAAAAAAAAAAAAqnTS21lOYhdu89PYvTn5Ytp74c/oi2FvOJ1XGnD1VX0c+XKgAly9cxED1bMREvPd71r+oyhO9L1Sdi4UXGidxG7Cd6X2lIRMDehc43U78vtKRXdYnuXyI3U77qdLics6TY2xqrhRVrrr3pm2uv8A8luBbO63TyW4AAAAAAAAqjTYT/74X9mztYh62w+nPz/hi2nucWbGdlUbszMa9VTm+jqurMpr+X8Xcc4fumy9EvHgvSSAAAAAAAAAAAAACqdNLbWU5iF27z09i9Ofli2nvhz+iLYW84nVcacPVVfRz5cqAJAkBUBIEgdXpYbaw+ZjdUy7Z6U/+NGz965zx28AAAAAAAAqnTX9vhf2jO1iHrbD6c/P+GLae5xZsZ2VR2zMxr1VOb6O66sumv5fxdxzh+5b2Xol48F6SQAAAAAAAAAAAAAVTppbaynMQu3eensXpz8sW098Of0RbCznE6rjTh6qr6OfLlSQJAIBIEgSQlttDFMaxm2zOpatYseywsrCuySquupSvGw+JTdzyWYd9y2btP3p/wBAv+R+mY/2f/N9f7X81/BC6adz2Bf8j9Mfs/8Am+v9nNfwWHLRbOGx9VVmxr6r9VaV1HnzGU5NUPUhIBrdENKazlIkzqeq6lYehZWFlZPa2/UtXrYCzCw+JeKuL23a5uM/ej/QL/kfpm39n/zfX+1HM/wP3oJ9g/8AR+mP2f8AzfX+zmf4OV0V09+0JhkbUtRsIKQrGz1SupznV11JwvyNeBg8Ku7nmoxL785tNUXOGTRyfxmY16qnN9E11ZdMfy/i7jnD902Xm28eC9JIAAAAAAAAAAAAAKp00ttZTmIXbvPT2L05+WLaO+Gg0Q7E3nE6rjTTVVfRz5cqSBIACaiEpJEgSBIEOS4uJSR+hqM9ng8zD6iHz1+6XqxoyTlIBzmmHtTM/g9uw0bJ60fnsqxuyVMHtPPSgSmoCUQDJo/ZmY16qnN9E11ZVL7z4u45w/d1PsvNt5MR4L0YSAAAAAAAAAAAAACqdNHbWU5iF27z09i9Ofli2jvhoNEGxN5xOq404eqq+jQFypIEgAlIE1ASBJIBI68uID9C0Z7PB5mH1EPnr90vUjRknKQDnNMLamZ/B7Zho2T1o/PZVjdkqZPaYEogH0BIGRIbKzGvVU5vo6jVlUvvPi7jnD90z7LybeTEeC9GEgAAAAAAAAAAAAAqrTR21lOYhdu89TYvTn5Yto74c/og2JvOJ1XGnD1VX0aEtVJCUgTUAAkCQJJSkgQ68uIkl+hKN9ng8zD6iHz1+6XqRoyTlIBzumFtVM/g9sw0bJ60fnsqxuyVNIh7TAkCQJqCWRIbKzGv0U5vomNWVS28+LuOcP3TPsvFt5MR4L0YSAAAAAAAAAAAAACqtNHbSV5iF27z09i9Ofn+zFtHfDQaINibzidVxpw9VV9GhQtVpJEgSAAklKQJqIAA5Li4gS/QdG+zweZh9RD5+/dL1I0ZJykA53TB2qmfwe2YaNk9aPz2VY3ZKmz2mBKASEpAyJHZW+/6Kc30TGrJpbefF3HOGm3svFt5MR4L0YSAAAAAAAAAAAAACq9NHbSU5iF2zz1Ni9Ofn+zFtHfDn6f2JvOJ1XGnD1VX0aItVpQCQJEASlIEkCQJAh15cQJ0foKjfZ4PMw+oh8/ful6kaMk5SAc7pgbVTP4XbMNOyetH57KsbslTh7LCkCQJA95HZW41+inN9ExqyaW3nxdxxhpt7LxbeTEeE9GEgAAAAAAAAAAAAAqvTQ20leYh9u89TYvTn5/sxbR3w5+ntibzidVxpw9VV9GkLVYBIEkpAJIEgSBISh15cQJfoGjfZ4PMw+qh8/ful6caMk5SAc9pgbVTP4XbMNGyetX89lWN2Sp09phAJAAe8jsrca/RTm+iY1ZNLbz4u45w/dNvZeLbyYjwXowkAAAAAAAAAAAAAFV6adykpV63tQZ+UZyr9UPU2L05+f7MW0d8NHTTK4KrwXI73Xu80U1V20aAuVJJEhKSAAkCQJCU1AHJcUkX/Rvs8HmYfVQ+et3S9ONGScpAOe0f7VTP4XbMNOyetH57KsbslTx7LCAAAGTRza4iLwUVe7vOb6Jrq96UuuhtS+tdXvVEQ4ppMpleKHhPRSAAAAAAAAAAAAACvtN2j1dBl5lErSE90GJVuNiVK1ellXxIb9gvlaa+WXaa9IlysnESLBSyu1pYPTlqqX/eU2TGUqYnOGimZdYb1avwrhbhLqznCuYyeR0hJAASBIE1BKUQD6QCH3lJF/Ub7PB5mH1UPnrd0vTjRknKQDntH+1Uz+F2zDTsnrR+eyrG7JU8e0whAAANtIQLBta+s66vIm4hTe2cu4h60HLLNUnAY261IrXuwJDhrZLXjq/NCMW3Dwpn86ppG9eIXOeI3gAAAAAAAAAAAAAMSlZCHMy8WXi+pGYrFVL7V3HJyotSpiOqXmlotHs5tWLRlKko8CPR81El46eqtTqvVezexG8i50voe3Foxab1Xn5TS2Us6PBhxmJdrS+xzb6YjmJmsusolp5ij4rN7Zt4TLvSl9C2LxLiazDGOnIBISlAPpAJAASEs9tNTyIiJOTKIiVIiR4qIiYL5xwsP92P0h1v28vr9tz/ANtmv8iLnI4OH+7H6Qb9vKf23P8A22Zy8XOTwsP92P0g37eXnHpWbiNVkSajxGOqsmRI0R7FqWtK0Var6Exh0ic4iP0hE3mdZYlZ0grA+4cJ7vVaq4r3SRMxGpk2MrIo30n3XJeTcQqtfPR3EZPmkJtERWNW7ecvBTBjJpT3RMu+0uqAdLwlmYzbGNMNRGNX1ocC+leBXLUtXInKedtmNF7btdI/q1YGHuxnLsjGvAAAAAAAAAAAAAAANJon0NS9IQrGJ6EZleoxmpW9i4F4TV3U+i3S7Bx7YU9NPCvEw4vCqqUoekKNeuqs/hKtyK2t8u/371eRalxnq0xcPFjpr9sVqWpq+YVLQ19ZFavJ6SZyZw5ItD217Lrfe1cbVzEbtk5wjXctwm/KuYZWM4TrqX4TflXMTu2M4NdS/Cb8q5iN2xnBrqX4TflXMN2xnCddS/Cb8q5hu2M4Ncy+FvQuYbtjODXMvhb8q5id2xnBrmBhb8q5hu2M4NcwMLfl8hu2M4NcwOE35fIbtjODXMDhN+XyG7Yzg1zA4Tfl8hu2M4NcwOE35VzDdsZwh0/CS8quxIveNyTOHgkxHjvSFAhuc915sNFdEXovIdbtaxnZGcz0h2+hPQNqbmzE8jXPSp0OXSpzGO4T1vOXkS5j3MG0bZvRu4enlpw8HLrZ3hgaAAAAAAAAAAAAAAAAAAhWoqVKlaLcVFvKgGkndCNFRlVXycNFW+sKygqq4fQVC+u04tdLK5wqT7MO0CiOIfl4/iO+cxvP1DngUTaDRHEPy8fxDnMbz9QcChaDRHEPy8fxDnMbz9QcChaFRHEPy8bxDnMbz9QcChaFRPEPy0bxDnMbz9QcCibQqJ4h+Xj+Ic5jefqDgULQ6J4h+XjeIc5jefqDgULQ6J4h+WjeIc5jefqDgULRKJ4h+WjeIc5jefqDgULRKJ4h+WjeIc5jefqDgULRKJ4h+WjeIc5jefqDgULRKJ4h+WjeIc5jefqDgULRKJ4h+WjeIc5jefqDgULRKJ4h+WjeIc5jefqDgUekHQRRLVr1srvvxYzk6FdURO140+/9ExgUj2bqTkoEFthAhQ4LeDCa1iLjqKLWm05zOayIiNGQcp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wwPDQ8ODQ0PDQ0NDRANDA4MEA8ODA0NFBEWFxcRFBYYHTQgGBolGxQULTEhJSksLjowFx8/OzUsNygtLisBCgoKDg0OGxAQGzAkHCQvLCwsLCwyLCwsLCwsLCwsLCwsLCwsLCwsLCwsLCwsLCwsLCwsLCwsLCwsLCwsKywsLP/AABEIALcBEwMBEQACEQEDEQH/xAAcAAEAAgMBAQEAAAAAAAAAAAAAAQcEBQYDAgj/xABMEAABAgICCBIHBQgDAQAAAAAAAQIDBAUREhYhMVFxk9EGBxMUMzVBQlJTYXORsrPB0uEiMjSBgpKxVHKDoeMVFyNDZHSU8GKjpCT/xAAaAQEAAwEBAQAAAAAAAAAAAAAAAQMEAgUG/8QAMhEBAAIAAwcEAQEIAwEAAAAAAAECAxExBBITFCEyUTNBcaHwkRVSYWKxwdHhIkKBI//aAAwDAQACEQMRAD8AvEAAAAAAAABDnIiKqqiIl1VW4iIBp5rRVRkNanTTHKnFI6L1EUujAxJ9nE4lY92LbtRfHPyMXMdcri+HPGp5Ld6L45+Si5hyuL4ONTyW70Xxz8lFzDlcXwcankt3ovjn5KLmHK4vg41PJbvRfHPyUXMOVxfBxqeS3ei+OfkouYcri+DjU8lu9F8c/JRcw5XF8HGp5Ld6L45+Si5hyuL4ONTyW70Xxz8lFzDlcXwcankt3ovjn5KLmHK4vg41PJbvRfHPyUXMOVxfBxqeS3ei+OfkouYcri+DjU8lu1F8c/Ixcw5XF8HGp5TbtRfHPyMXMOVxfBxqeX1D0Z0W5atcK378KKidNiRy2L4TxaeW4k56BGbZQYrIrUvrDcjqsdV4qtW1e6MncTE6Mg5SAAAAAAAAAAAAAAAAAGo0RU/AkoaK/wBOK+vUoTVqc7lVdxvKW4WDOJPTRxe8VhWtIUpOz7l1V66nXWkNPRgM5Kt1cdanpUwqYemrLa021fMKjmJ6yq5flQ7m0ucnqsrAS+1qY1XORnKcjW8vgZ0+Y6hreXwM6fMdQ1vL4GdPmOoa3l8DOnzHUNby+BnT5jqGt5fAzp8x1DW8vgZ0+Y6hreXwM6fMdQ1vL4GdPmOoa3l8DOnzHURreXwM6fMZyGt5fA3p8xnInW8DA3p8xnIh8hCW8ipiVe8b0oyeCS8aC5IkF7kc285iq2InRfJnK3STrHWHYaGNGdm5sCdVEcq2LI9xrXLgel5F5UuYjFjbLl/yp+jRh4ufSztjEvAAAAAAAAAAAAAAAMakp1kvAiR4nqwmK5U3XLuNTlVak951Ss2tEQiZyjNUUaNFnJh8aMt1y1uqvNbuMbyJ/t09etYw65QxTM2nOWVGishNTc3GtTdGWY1ceciP3bFMDbnThOohy8DoAAAAAAAAAABUAAATUB9w4jm+q5UxXugjIbGVnUcti+47cXcXMczVMSielUVFe1Lu+ThJnESO20BU2seEstFdXFgNRYblvvg3ruFW3Er5UMG1YW7O9Gk/1acG+cZS60yLgAAAAAAAAAAAAAHEaZs6rYcCAi3IjnRX8qMqRE6Xfkht2OvWbKMeemTmZZiQ4aV3KksnY902T1UNTHjK9yuX3JgTAdxDl5kgAAAAAAAAAAAM+RoadjpXBloj2redVYsXE51SL0ldsWldZdRS06Q2CaDqU+zf9sHxFfNYXl1wr+C06lPs6ZWD4hzWF5OFbwm06lPs6ZWD4hzWF5OFbw1tJUbHlnpDmGWD3NR6JZNd6KqqV1tXCiltMSt4zq5tWa6sSo6ctrIxle2pV9JtxeVNxTiYyTD0oeOstSEF6XGrFa12DU3rYuT3V/kc4tYvhzDqk5WhbZ5DaAAAAAAAAAAAAAArnTGuz0u1b2ot/OK6v6Ho7H2SzY+sNJSbqof3lRO/uNFdVMtSWIAAAAAAAAAAD7gwnve1jGq971RrGtuq5y7iETMRGckdVlaG9B0CAjYky1saYv1OSuDCXAibq8q+6o83G2m1+lekNdMKI6zq6pDKtAAACt9Mj22H/at7R56Ox9k/LLj9zlDWpZMg6qIn/JFTv7iJTD2pG45jkvpX+SopFSVyIeK3gAAAAAAAAAAAAAK50w9sJfmWdq89HZPTn5ZsfuhoqW9RPvp9FNFVMtWWIAAAAAAAAAEgd7pcUQ2xdOPStyqsOXr3rUuOcnKq3PcuE8/a8TruR/604Nf+zuTEvAAAABW+mR7bD/tm9o89HY+yfllx+5yprUvaT2RuNfopFtEwyKT3nxdxFUyuNDxW6EgAAAAAAAAAAAAArnTD2wl+ZZ2rz0dk9Oflmx+6GipX1G/fT6KaKqZassQAAAAAAAVASBAF0UBLpCk5eGm9gQ6/vK1FVelVPFxZzvMt1IyrEM84dAADmqX0Zyku9YbGumIjVqfqdSQ2uTcVy31xVmnD2W94znoqtixDXfvBZ9kdlEzFnJT5c8ePDmtEtMJOx2xUhrCsYSQ7FXI6upzlrvf8jTg4XDrlmpvfenNqS9w9pPZG41+ikTomGRSW89/ccwmVxIeK3QkAAAAAAAAAAAAAFc6Ye2EvzLO1eejsnpz8s2P3Q0VK+o376fRTRVTLVliAAAAAAAEgADrwF3UfsELmmdVDxLd0t8aMg5SAarRTNvgyEeIxanoxGtVL7Ve5G1pypZFuBWLYkRLjEnKsyqFEPXYkgSSJA9pPZG41+ikW0Ie9I7z39xzCZXEh4rekAAAAAAAAAAAAAFV6aD3JSspU5UrgQq6luL/HeensXpz8sW0T/wA4aSm5pzITVqR38REu3N640UhXacmqZSLF9Zqt/NCzdc78PdkzDW89Pfc+pzlLreh6otd4JSAAASBlUbR8aZipBgtR0RUVyIqo1Kkv3VOL3ikZymtZtOUNxaXSfFMyrM5VzWH5WcGwuguk6tiZlWZxzWH5ODdZ0oxWwobXX2w2tXGjUQ8u05zm1Ro9iEgGq0TyUWYkosGEiOiPsLFFVGotURqrdXkRS3BtFbxMuLxM1yhwVplJ8UzKsN/NYXln4Nk2m0lxTMqwnmsLycGzVUtR8WUekOYsWPcxHolk1fRVVTcxKW4d4xIzqrtWa9Ja105DTdr+6hbFZcZw+pOdrisRG31W6q8ikWr0TFur0puK/wBCpyp6165gIw41LSvFLx4T0UgAAAAAAAAAAAAAqnTS21lOYhdu89PYvTn5Ytp74c/oi2FvOJ1XGnD1VX0c+XKgAly9cxED1bMREvPd71r+oyhO9L1Sdi4UXGidxG7Cd6X2lIRMDehc43U78vtKRXdYnuXyI3U77qdLics6TY2xqrhRVrrr3pm2uv8A8luBbO63TyW4AAAAAAAAqjTYT/74X9mztYh62w+nPz/hi2nucWbGdlUbszMa9VTm+jqurMpr+X8Xcc4fumy9EvHgvSSAAAAAAAAAAAAACqdNLbWU5iF27z09i9Ofli2nvhz+iLYW84nVcacPVVfRz5cqAJAkBUBIEgdXpYbaw+ZjdUy7Z6U/+NGz965zx28AAAAAAAAqnTX9vhf2jO1iHrbD6c/P+GLae5xZsZ2VR2zMxr1VOb6O66sumv5fxdxzh+5b2Xol48F6SQAAAAAAAAAAAAAVTppbaynMQu3eensXpz8sW098Of0RbCznE6rjTh6qr6OfLlSQJAIBIEgSQlttDFMaxm2zOpatYseywsrCuySquupSvGw+JTdzyWYd9y2btP3p/wBAv+R+mY/2f/N9f7X81/BC6adz2Bf8j9Mfs/8Am+v9nNfwWHLRbOGx9VVmxr6r9VaV1HnzGU5NUPUhIBrdENKazlIkzqeq6lYehZWFlZPa2/UtXrYCzCw+JeKuL23a5uM/ej/QL/kfpm39n/zfX+1HM/wP3oJ9g/8AR+mP2f8AzfX+zmf4OV0V09+0JhkbUtRsIKQrGz1SupznV11JwvyNeBg8Ku7nmoxL785tNUXOGTRyfxmY16qnN9E11ZdMfy/i7jnD902Xm28eC9JIAAAAAAAAAAAAAKp00ttZTmIXbvPT2L05+WLaO+Gg0Q7E3nE6rjTTVVfRz5cqSBIACaiEpJEgSBIEOS4uJSR+hqM9ng8zD6iHz1+6XqxoyTlIBzmmHtTM/g9uw0bJ60fnsqxuyVMHtPPSgSmoCUQDJo/ZmY16qnN9E11ZVL7z4u45w/d1PsvNt5MR4L0YSAAAAAAAAAAAAACqdNHbWU5iF27z09i9Ofli2jvhoNEGxN5xOq404eqq+jQFypIEgAlIE1ASBJIBI68uID9C0Z7PB5mH1EPnr90vUjRknKQDnNMLamZ/B7Zho2T1o/PZVjdkqZPaYEogH0BIGRIbKzGvVU5vo6jVlUvvPi7jnD90z7LybeTEeC9GEgAAAAAAAAAAAAAqrTR21lOYhdu89TYvTn5Yto74c/og2JvOJ1XGnD1VX0aEtVJCUgTUAAkCQJJSkgQ68uIkl+hKN9ng8zD6iHz1+6XqRoyTlIBzumFtVM/g9sw0bJ60fnsqxuyVNIh7TAkCQJqCWRIbKzGv0U5vomNWVS28+LuOcP3TPsvFt5MR4L0YSAAAAAAAAAAAAACqtNHbSV5iF27z09i9Ofn+zFtHfDQaINibzidVxpw9VV9GhQtVpJEgSAAklKQJqIAA5Li4gS/QdG+zweZh9RD5+/dL1I0ZJykA53TB2qmfwe2YaNk9aPz2VY3ZKmz2mBKASEpAyJHZW+/6Kc30TGrJpbefF3HOGm3svFt5MR4L0YSAAAAAAAAAAAAACq9NHbSU5iF2zz1Ni9Ofn+zFtHfDn6f2JvOJ1XGnD1VX0aItVpQCQJEASlIEkCQJAh15cQJ0foKjfZ4PMw+oh8/ful6kaMk5SAc7pgbVTP4XbMNOyetH57KsbslTh7LCkCQJA95HZW41+inN9ExqyaW3nxdxxhpt7LxbeTEeE9GEgAAAAAAAAAAAAAqvTQ20leYh9u89TYvTn5/sxbR3w5+ntibzidVxpw9VV9GkLVYBIEkpAJIEgSBISh15cQJfoGjfZ4PMw+qh8/ful6caMk5SAc9pgbVTP4XbMNGyetX89lWN2Sp09phAJAAe8jsrca/RTm+iY1ZNLbz4u45w/dNvZeLbyYjwXowkAAAAAAAAAAAAAFV6adykpV63tQZ+UZyr9UPU2L05+f7MW0d8NHTTK4KrwXI73Xu80U1V20aAuVJJEhKSAAkCQJCU1AHJcUkX/Rvs8HmYfVQ+et3S9ONGScpAOe0f7VTP4XbMNOyetH57KsbslTx7LCAAAGTRza4iLwUVe7vOb6Jrq96UuuhtS+tdXvVEQ4ppMpleKHhPRSAAAAAAAAAAAAACvtN2j1dBl5lErSE90GJVuNiVK1ellXxIb9gvlaa+WXaa9IlysnESLBSyu1pYPTlqqX/eU2TGUqYnOGimZdYb1avwrhbhLqznCuYyeR0hJAASBIE1BKUQD6QCH3lJF/Ub7PB5mH1UPnrd0vTjRknKQDntH+1Uz+F2zDTsnrR+eyrG7JU8e0whAAANtIQLBta+s66vIm4hTe2cu4h60HLLNUnAY261IrXuwJDhrZLXjq/NCMW3Dwpn86ppG9eIXOeI3gAAAAAAAAAAAAAMSlZCHMy8WXi+pGYrFVL7V3HJyotSpiOqXmlotHs5tWLRlKko8CPR81El46eqtTqvVezexG8i50voe3Foxab1Xn5TS2Us6PBhxmJdrS+xzb6YjmJmsusolp5ij4rN7Zt4TLvSl9C2LxLiazDGOnIBISlAPpAJAASEs9tNTyIiJOTKIiVIiR4qIiYL5xwsP92P0h1v28vr9tz/ANtmv8iLnI4OH+7H6Qb9vKf23P8A22Zy8XOTwsP92P0g37eXnHpWbiNVkSajxGOqsmRI0R7FqWtK0Var6Exh0ic4iP0hE3mdZYlZ0grA+4cJ7vVaq4r3SRMxGpk2MrIo30n3XJeTcQqtfPR3EZPmkJtERWNW7ecvBTBjJpT3RMu+0uqAdLwlmYzbGNMNRGNX1ocC+leBXLUtXInKedtmNF7btdI/q1YGHuxnLsjGvAAAAAAAAAAAAAAANJon0NS9IQrGJ6EZleoxmpW9i4F4TV3U+i3S7Bx7YU9NPCvEw4vCqqUoekKNeuqs/hKtyK2t8u/371eRalxnq0xcPFjpr9sVqWpq+YVLQ19ZFavJ6SZyZw5ItD217Lrfe1cbVzEbtk5wjXctwm/KuYZWM4TrqX4TflXMTu2M4NdS/Cb8q5iN2xnBrqX4TflXMN2xnCddS/Cb8q5hu2M4Ncy+FvQuYbtjODXMvhb8q5id2xnBrmBhb8q5hu2M4NcwMLfl8hu2M4NcwOE35fIbtjODXMDhN+XyG7Yzg1zA4Tfl8hu2M4NcwOE35VzDdsZwh0/CS8quxIveNyTOHgkxHjvSFAhuc915sNFdEXovIdbtaxnZGcz0h2+hPQNqbmzE8jXPSp0OXSpzGO4T1vOXkS5j3MG0bZvRu4enlpw8HLrZ3hgaAAAAAAAAAAAAAAAAAAhWoqVKlaLcVFvKgGkndCNFRlVXycNFW+sKygqq4fQVC+u04tdLK5wqT7MO0CiOIfl4/iO+cxvP1DngUTaDRHEPy8fxDnMbz9QcChaDRHEPy8fxDnMbz9QcChaFRHEPy8bxDnMbz9QcChaFRPEPy0bxDnMbz9QcCibQqJ4h+Xj+Ic5jefqDgULQ6J4h+XjeIc5jefqDgULQ6J4h+WjeIc5jefqDgULRKJ4h+WjeIc5jefqDgULRKJ4h+WjeIc5jefqDgULRKJ4h+WjeIc5jefqDgULRKJ4h+WjeIc5jefqDgULRKJ4h+WjeIc5jefqDgULRKJ4h+WjeIc5jefqDgUekHQRRLVr1srvvxYzk6FdURO140+/9ExgUj2bqTkoEFthAhQ4LeDCa1iLjqKLWm05zOayIiNGQcp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6" name="AutoShape 8" descr="data:image/jpeg;base64,/9j/4AAQSkZJRgABAQAAAQABAAD/2wCEAAkGBwwPDQ8ODQ0PDQ0NDRANDA4MEA8ODA0NFBEWFxcRFBYYHTQgGBolGxQULTEhJSksLjowFx8/OzUsNygtLisBCgoKDg0OGxAQGzAkHCQvLCwsLCwyLCwsLCwsLCwsLCwsLCwsLCwsLCwsLCwsLCwsLCwsLCwsLCwsLCwsKywsLP/AABEIALcBEwMBEQACEQEDEQH/xAAcAAEAAgMBAQEAAAAAAAAAAAAAAQcEBQYDAgj/xABMEAABAgICCBIHBQgDAQAAAAAAAQIDBAUREhYhMVFxk9EGBxMUMzVBQlJTYXORsrPB0uEiMjSBgpKxVHKDoeMVFyNDZHSU8GKjpCT/xAAaAQEAAwEBAQAAAAAAAAAAAAAAAQMEAgUG/8QAMhEBAAIAAwcEAQEIAwEAAAAAAAECAxExBBITFCEyUTNBcaHwkRVSYWKxwdHhIkKBI//aAAwDAQACEQMRAD8AvEAAAAAAAABDnIiKqqiIl1VW4iIBp5rRVRkNanTTHKnFI6L1EUujAxJ9nE4lY92LbtRfHPyMXMdcri+HPGp5Ld6L45+Si5hyuL4ONTyW70Xxz8lFzDlcXwcankt3ovjn5KLmHK4vg41PJbvRfHPyUXMOVxfBxqeS3ei+OfkouYcri+DjU8lu9F8c/JRcw5XF8HGp5Ld6L45+Si5hyuL4ONTyW70Xxz8lFzDlcXwcankt3ovjn5KLmHK4vg41PJbvRfHPyUXMOVxfBxqeS3ei+OfkouYcri+DjU8lu1F8c/Ixcw5XF8HGp5TbtRfHPyMXMOVxfBxqeX1D0Z0W5atcK378KKidNiRy2L4TxaeW4k56BGbZQYrIrUvrDcjqsdV4qtW1e6MncTE6Mg5SAAAAAAAAAAAAAAAAAGo0RU/AkoaK/wBOK+vUoTVqc7lVdxvKW4WDOJPTRxe8VhWtIUpOz7l1V66nXWkNPRgM5Kt1cdanpUwqYemrLa021fMKjmJ6yq5flQ7m0ucnqsrAS+1qY1XORnKcjW8vgZ0+Y6hreXwM6fMdQ1vL4GdPmOoa3l8DOnzHUNby+BnT5jqGt5fAzp8x1DW8vgZ0+Y6hreXwM6fMdQ1vL4GdPmOoa3l8DOnzHURreXwM6fMZyGt5fA3p8xnInW8DA3p8xnIh8hCW8ipiVe8b0oyeCS8aC5IkF7kc285iq2InRfJnK3STrHWHYaGNGdm5sCdVEcq2LI9xrXLgel5F5UuYjFjbLl/yp+jRh4ufSztjEvAAAAAAAAAAAAAAAMakp1kvAiR4nqwmK5U3XLuNTlVak951Ss2tEQiZyjNUUaNFnJh8aMt1y1uqvNbuMbyJ/t09etYw65QxTM2nOWVGishNTc3GtTdGWY1ceciP3bFMDbnThOohy8DoAAAAAAAAAABUAAATUB9w4jm+q5UxXugjIbGVnUcti+47cXcXMczVMSielUVFe1Lu+ThJnESO20BU2seEstFdXFgNRYblvvg3ruFW3Er5UMG1YW7O9Gk/1acG+cZS60yLgAAAAAAAAAAAAAHEaZs6rYcCAi3IjnRX8qMqRE6Xfkht2OvWbKMeemTmZZiQ4aV3KksnY902T1UNTHjK9yuX3JgTAdxDl5kgAAAAAAAAAAAM+RoadjpXBloj2redVYsXE51SL0ldsWldZdRS06Q2CaDqU+zf9sHxFfNYXl1wr+C06lPs6ZWD4hzWF5OFbwm06lPs6ZWD4hzWF5OFbw1tJUbHlnpDmGWD3NR6JZNd6KqqV1tXCiltMSt4zq5tWa6sSo6ctrIxle2pV9JtxeVNxTiYyTD0oeOstSEF6XGrFa12DU3rYuT3V/kc4tYvhzDqk5WhbZ5DaAAAAAAAAAAAAAArnTGuz0u1b2ot/OK6v6Ho7H2SzY+sNJSbqof3lRO/uNFdVMtSWIAAAAAAAAAAD7gwnve1jGq971RrGtuq5y7iETMRGckdVlaG9B0CAjYky1saYv1OSuDCXAibq8q+6o83G2m1+lekNdMKI6zq6pDKtAAACt9Mj22H/at7R56Ox9k/LLj9zlDWpZMg6qIn/JFTv7iJTD2pG45jkvpX+SopFSVyIeK3gAAAAAAAAAAAAAK50w9sJfmWdq89HZPTn5ZsfuhoqW9RPvp9FNFVMtWWIAAAAAAAAAEgd7pcUQ2xdOPStyqsOXr3rUuOcnKq3PcuE8/a8TruR/604Nf+zuTEvAAAABW+mR7bD/tm9o89HY+yfllx+5yprUvaT2RuNfopFtEwyKT3nxdxFUyuNDxW6EgAAAAAAAAAAAAArnTD2wl+ZZ2rz0dk9Oflmx+6GipX1G/fT6KaKqZassQAAAAAAAVASBAF0UBLpCk5eGm9gQ6/vK1FVelVPFxZzvMt1IyrEM84dAADmqX0Zyku9YbGumIjVqfqdSQ2uTcVy31xVmnD2W94znoqtixDXfvBZ9kdlEzFnJT5c8ePDmtEtMJOx2xUhrCsYSQ7FXI6upzlrvf8jTg4XDrlmpvfenNqS9w9pPZG41+ikTomGRSW89/ccwmVxIeK3QkAAAAAAAAAAAAAFc6Ye2EvzLO1eejsnpz8s2P3Q0VK+o376fRTRVTLVliAAAAAAAEgADrwF3UfsELmmdVDxLd0t8aMg5SAarRTNvgyEeIxanoxGtVL7Ve5G1pypZFuBWLYkRLjEnKsyqFEPXYkgSSJA9pPZG41+ikW0Ie9I7z39xzCZXEh4rekAAAAAAAAAAAAAFV6aD3JSspU5UrgQq6luL/HeensXpz8sW0T/wA4aSm5pzITVqR38REu3N640UhXacmqZSLF9Zqt/NCzdc78PdkzDW89Pfc+pzlLreh6otd4JSAAASBlUbR8aZipBgtR0RUVyIqo1Kkv3VOL3ikZymtZtOUNxaXSfFMyrM5VzWH5WcGwuguk6tiZlWZxzWH5ODdZ0oxWwobXX2w2tXGjUQ8u05zm1Ro9iEgGq0TyUWYkosGEiOiPsLFFVGotURqrdXkRS3BtFbxMuLxM1yhwVplJ8UzKsN/NYXln4Nk2m0lxTMqwnmsLycGzVUtR8WUekOYsWPcxHolk1fRVVTcxKW4d4xIzqrtWa9Ja105DTdr+6hbFZcZw+pOdrisRG31W6q8ikWr0TFur0puK/wBCpyp6165gIw41LSvFLx4T0UgAAAAAAAAAAAAAqnTS21lOYhdu89PYvTn5Ytp74c/oi2FvOJ1XGnD1VX0c+XKgAly9cxED1bMREvPd71r+oyhO9L1Sdi4UXGidxG7Cd6X2lIRMDehc43U78vtKRXdYnuXyI3U77qdLics6TY2xqrhRVrrr3pm2uv8A8luBbO63TyW4AAAAAAAAqjTYT/74X9mztYh62w+nPz/hi2nucWbGdlUbszMa9VTm+jqurMpr+X8Xcc4fumy9EvHgvSSAAAAAAAAAAAAACqdNLbWU5iF27z09i9Ofli2nvhz+iLYW84nVcacPVVfRz5cqAJAkBUBIEgdXpYbaw+ZjdUy7Z6U/+NGz965zx28AAAAAAAAqnTX9vhf2jO1iHrbD6c/P+GLae5xZsZ2VR2zMxr1VOb6O66sumv5fxdxzh+5b2Xol48F6SQAAAAAAAAAAAAAVTppbaynMQu3eensXpz8sW098Of0RbCznE6rjTh6qr6OfLlSQJAIBIEgSQlttDFMaxm2zOpatYseywsrCuySquupSvGw+JTdzyWYd9y2btP3p/wBAv+R+mY/2f/N9f7X81/BC6adz2Bf8j9Mfs/8Am+v9nNfwWHLRbOGx9VVmxr6r9VaV1HnzGU5NUPUhIBrdENKazlIkzqeq6lYehZWFlZPa2/UtXrYCzCw+JeKuL23a5uM/ej/QL/kfpm39n/zfX+1HM/wP3oJ9g/8AR+mP2f8AzfX+zmf4OV0V09+0JhkbUtRsIKQrGz1SupznV11JwvyNeBg8Ku7nmoxL785tNUXOGTRyfxmY16qnN9E11ZdMfy/i7jnD902Xm28eC9JIAAAAAAAAAAAAAKp00ttZTmIXbvPT2L05+WLaO+Gg0Q7E3nE6rjTTVVfRz5cqSBIACaiEpJEgSBIEOS4uJSR+hqM9ng8zD6iHz1+6XqxoyTlIBzmmHtTM/g9uw0bJ60fnsqxuyVMHtPPSgSmoCUQDJo/ZmY16qnN9E11ZVL7z4u45w/d1PsvNt5MR4L0YSAAAAAAAAAAAAACqdNHbWU5iF27z09i9Ofli2jvhoNEGxN5xOq404eqq+jQFypIEgAlIE1ASBJIBI68uID9C0Z7PB5mH1EPnr90vUjRknKQDnNMLamZ/B7Zho2T1o/PZVjdkqZPaYEogH0BIGRIbKzGvVU5vo6jVlUvvPi7jnD90z7LybeTEeC9GEgAAAAAAAAAAAAAqrTR21lOYhdu89TYvTn5Yto74c/og2JvOJ1XGnD1VX0aEtVJCUgTUAAkCQJJSkgQ68uIkl+hKN9ng8zD6iHz1+6XqRoyTlIBzumFtVM/g9sw0bJ60fnsqxuyVNIh7TAkCQJqCWRIbKzGv0U5vomNWVS28+LuOcP3TPsvFt5MR4L0YSAAAAAAAAAAAAACqtNHbSV5iF27z09i9Ofn+zFtHfDQaINibzidVxpw9VV9GhQtVpJEgSAAklKQJqIAA5Li4gS/QdG+zweZh9RD5+/dL1I0ZJykA53TB2qmfwe2YaNk9aPz2VY3ZKmz2mBKASEpAyJHZW+/6Kc30TGrJpbefF3HOGm3svFt5MR4L0YSAAAAAAAAAAAAACq9NHbSU5iF2zz1Ni9Ofn+zFtHfDn6f2JvOJ1XGnD1VX0aItVpQCQJEASlIEkCQJAh15cQJ0foKjfZ4PMw+oh8/ful6kaMk5SAc7pgbVTP4XbMNOyetH57KsbslTh7LCkCQJA95HZW41+inN9ExqyaW3nxdxxhpt7LxbeTEeE9GEgAAAAAAAAAAAAAqvTQ20leYh9u89TYvTn5/sxbR3w5+ntibzidVxpw9VV9GkLVYBIEkpAJIEgSBISh15cQJfoGjfZ4PMw+qh8/ful6caMk5SAc9pgbVTP4XbMNGyetX89lWN2Sp09phAJAAe8jsrca/RTm+iY1ZNLbz4u45w/dNvZeLbyYjwXowkAAAAAAAAAAAAAFV6adykpV63tQZ+UZyr9UPU2L05+f7MW0d8NHTTK4KrwXI73Xu80U1V20aAuVJJEhKSAAkCQJCU1AHJcUkX/Rvs8HmYfVQ+et3S9ONGScpAOe0f7VTP4XbMNOyetH57KsbslTx7LCAAAGTRza4iLwUVe7vOb6Jrq96UuuhtS+tdXvVEQ4ppMpleKHhPRSAAAAAAAAAAAAACvtN2j1dBl5lErSE90GJVuNiVK1ellXxIb9gvlaa+WXaa9IlysnESLBSyu1pYPTlqqX/eU2TGUqYnOGimZdYb1avwrhbhLqznCuYyeR0hJAASBIE1BKUQD6QCH3lJF/Ub7PB5mH1UPnrd0vTjRknKQDntH+1Uz+F2zDTsnrR+eyrG7JU8e0whAAANtIQLBta+s66vIm4hTe2cu4h60HLLNUnAY261IrXuwJDhrZLXjq/NCMW3Dwpn86ppG9eIXOeI3gAAAAAAAAAAAAAMSlZCHMy8WXi+pGYrFVL7V3HJyotSpiOqXmlotHs5tWLRlKko8CPR81El46eqtTqvVezexG8i50voe3Foxab1Xn5TS2Us6PBhxmJdrS+xzb6YjmJmsusolp5ij4rN7Zt4TLvSl9C2LxLiazDGOnIBISlAPpAJAASEs9tNTyIiJOTKIiVIiR4qIiYL5xwsP92P0h1v28vr9tz/ANtmv8iLnI4OH+7H6Qb9vKf23P8A22Zy8XOTwsP92P0g37eXnHpWbiNVkSajxGOqsmRI0R7FqWtK0Var6Exh0ic4iP0hE3mdZYlZ0grA+4cJ7vVaq4r3SRMxGpk2MrIo30n3XJeTcQqtfPR3EZPmkJtERWNW7ecvBTBjJpT3RMu+0uqAdLwlmYzbGNMNRGNX1ocC+leBXLUtXInKedtmNF7btdI/q1YGHuxnLsjGvAAAAAAAAAAAAAAANJon0NS9IQrGJ6EZleoxmpW9i4F4TV3U+i3S7Bx7YU9NPCvEw4vCqqUoekKNeuqs/hKtyK2t8u/371eRalxnq0xcPFjpr9sVqWpq+YVLQ19ZFavJ6SZyZw5ItD217Lrfe1cbVzEbtk5wjXctwm/KuYZWM4TrqX4TflXMTu2M4NdS/Cb8q5iN2xnBrqX4TflXMN2xnCddS/Cb8q5hu2M4Ncy+FvQuYbtjODXMvhb8q5id2xnBrmBhb8q5hu2M4NcwMLfl8hu2M4NcwOE35fIbtjODXMDhN+XyG7Yzg1zA4Tfl8hu2M4NcwOE35VzDdsZwh0/CS8quxIveNyTOHgkxHjvSFAhuc915sNFdEXovIdbtaxnZGcz0h2+hPQNqbmzE8jXPSp0OXSpzGO4T1vOXkS5j3MG0bZvRu4enlpw8HLrZ3hgaAAAAAAAAAAAAAAAAAAhWoqVKlaLcVFvKgGkndCNFRlVXycNFW+sKygqq4fQVC+u04tdLK5wqT7MO0CiOIfl4/iO+cxvP1DngUTaDRHEPy8fxDnMbz9QcChaDRHEPy8fxDnMbz9QcChaFRHEPy8bxDnMbz9QcChaFRPEPy0bxDnMbz9QcCibQqJ4h+Xj+Ic5jefqDgULQ6J4h+XjeIc5jefqDgULQ6J4h+WjeIc5jefqDgULRKJ4h+WjeIc5jefqDgULRKJ4h+WjeIc5jefqDgULRKJ4h+WjeIc5jefqDgULRKJ4h+WjeIc5jefqDgULRKJ4h+WjeIc5jefqDgULRKJ4h+WjeIc5jefqDgUekHQRRLVr1srvvxYzk6FdURO140+/9ExgUj2bqTkoEFthAhQ4LeDCa1iLjqKLWm05zOayIiNGQcp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8" name="AutoShape 10" descr="data:image/jpeg;base64,/9j/4AAQSkZJRgABAQAAAQABAAD/2wCEAAkGBwwPDQ8ODQ0PDQ0NDRANDA4MEA8ODA0NFBEWFxcRFBYYHTQgGBolGxQULTEhJSksLjowFx8/OzUsNygtLisBCgoKDg0OGxAQGzAkHCQvLCwsLCwyLCwsLCwsLCwsLCwsLCwsLCwsLCwsLCwsLCwsLCwsLCwsLCwsLCwsKywsLP/AABEIALcBEwMBEQACEQEDEQH/xAAcAAEAAgMBAQEAAAAAAAAAAAAAAQcEBQYDAgj/xABMEAABAgICCBIHBQgDAQAAAAAAAQIDBAUREhYhMVFxk9EGBxMUMzVBQlJTYXORsrPB0uEiMjSBgpKxVHKDoeMVFyNDZHSU8GKjpCT/xAAaAQEAAwEBAQAAAAAAAAAAAAAAAQMEAgUG/8QAMhEBAAIAAwcEAQEIAwEAAAAAAAECAxExBBITFCEyUTNBcaHwkRVSYWKxwdHhIkKBI//aAAwDAQACEQMRAD8AvEAAAAAAAABDnIiKqqiIl1VW4iIBp5rRVRkNanTTHKnFI6L1EUujAxJ9nE4lY92LbtRfHPyMXMdcri+HPGp5Ld6L45+Si5hyuL4ONTyW70Xxz8lFzDlcXwcankt3ovjn5KLmHK4vg41PJbvRfHPyUXMOVxfBxqeS3ei+OfkouYcri+DjU8lu9F8c/JRcw5XF8HGp5Ld6L45+Si5hyuL4ONTyW70Xxz8lFzDlcXwcankt3ovjn5KLmHK4vg41PJbvRfHPyUXMOVxfBxqeS3ei+OfkouYcri+DjU8lu1F8c/Ixcw5XF8HGp5TbtRfHPyMXMOVxfBxqeX1D0Z0W5atcK378KKidNiRy2L4TxaeW4k56BGbZQYrIrUvrDcjqsdV4qtW1e6MncTE6Mg5SAAAAAAAAAAAAAAAAAGo0RU/AkoaK/wBOK+vUoTVqc7lVdxvKW4WDOJPTRxe8VhWtIUpOz7l1V66nXWkNPRgM5Kt1cdanpUwqYemrLa021fMKjmJ6yq5flQ7m0ucnqsrAS+1qY1XORnKcjW8vgZ0+Y6hreXwM6fMdQ1vL4GdPmOoa3l8DOnzHUNby+BnT5jqGt5fAzp8x1DW8vgZ0+Y6hreXwM6fMdQ1vL4GdPmOoa3l8DOnzHURreXwM6fMZyGt5fA3p8xnInW8DA3p8xnIh8hCW8ipiVe8b0oyeCS8aC5IkF7kc285iq2InRfJnK3STrHWHYaGNGdm5sCdVEcq2LI9xrXLgel5F5UuYjFjbLl/yp+jRh4ufSztjEvAAAAAAAAAAAAAAAMakp1kvAiR4nqwmK5U3XLuNTlVak951Ss2tEQiZyjNUUaNFnJh8aMt1y1uqvNbuMbyJ/t09etYw65QxTM2nOWVGishNTc3GtTdGWY1ceciP3bFMDbnThOohy8DoAAAAAAAAAABUAAATUB9w4jm+q5UxXugjIbGVnUcti+47cXcXMczVMSielUVFe1Lu+ThJnESO20BU2seEstFdXFgNRYblvvg3ruFW3Er5UMG1YW7O9Gk/1acG+cZS60yLgAAAAAAAAAAAAAHEaZs6rYcCAi3IjnRX8qMqRE6Xfkht2OvWbKMeemTmZZiQ4aV3KksnY902T1UNTHjK9yuX3JgTAdxDl5kgAAAAAAAAAAAM+RoadjpXBloj2redVYsXE51SL0ldsWldZdRS06Q2CaDqU+zf9sHxFfNYXl1wr+C06lPs6ZWD4hzWF5OFbwm06lPs6ZWD4hzWF5OFbw1tJUbHlnpDmGWD3NR6JZNd6KqqV1tXCiltMSt4zq5tWa6sSo6ctrIxle2pV9JtxeVNxTiYyTD0oeOstSEF6XGrFa12DU3rYuT3V/kc4tYvhzDqk5WhbZ5DaAAAAAAAAAAAAAArnTGuz0u1b2ot/OK6v6Ho7H2SzY+sNJSbqof3lRO/uNFdVMtSWIAAAAAAAAAAD7gwnve1jGq971RrGtuq5y7iETMRGckdVlaG9B0CAjYky1saYv1OSuDCXAibq8q+6o83G2m1+lekNdMKI6zq6pDKtAAACt9Mj22H/at7R56Ox9k/LLj9zlDWpZMg6qIn/JFTv7iJTD2pG45jkvpX+SopFSVyIeK3gAAAAAAAAAAAAAK50w9sJfmWdq89HZPTn5ZsfuhoqW9RPvp9FNFVMtWWIAAAAAAAAAEgd7pcUQ2xdOPStyqsOXr3rUuOcnKq3PcuE8/a8TruR/604Nf+zuTEvAAAABW+mR7bD/tm9o89HY+yfllx+5yprUvaT2RuNfopFtEwyKT3nxdxFUyuNDxW6EgAAAAAAAAAAAAArnTD2wl+ZZ2rz0dk9Oflmx+6GipX1G/fT6KaKqZassQAAAAAAAVASBAF0UBLpCk5eGm9gQ6/vK1FVelVPFxZzvMt1IyrEM84dAADmqX0Zyku9YbGumIjVqfqdSQ2uTcVy31xVmnD2W94znoqtixDXfvBZ9kdlEzFnJT5c8ePDmtEtMJOx2xUhrCsYSQ7FXI6upzlrvf8jTg4XDrlmpvfenNqS9w9pPZG41+ikTomGRSW89/ccwmVxIeK3QkAAAAAAAAAAAAAFc6Ye2EvzLO1eejsnpz8s2P3Q0VK+o376fRTRVTLVliAAAAAAAEgADrwF3UfsELmmdVDxLd0t8aMg5SAarRTNvgyEeIxanoxGtVL7Ve5G1pypZFuBWLYkRLjEnKsyqFEPXYkgSSJA9pPZG41+ikW0Ie9I7z39xzCZXEh4rekAAAAAAAAAAAAAFV6aD3JSspU5UrgQq6luL/HeensXpz8sW0T/wA4aSm5pzITVqR38REu3N640UhXacmqZSLF9Zqt/NCzdc78PdkzDW89Pfc+pzlLreh6otd4JSAAASBlUbR8aZipBgtR0RUVyIqo1Kkv3VOL3ikZymtZtOUNxaXSfFMyrM5VzWH5WcGwuguk6tiZlWZxzWH5ODdZ0oxWwobXX2w2tXGjUQ8u05zm1Ro9iEgGq0TyUWYkosGEiOiPsLFFVGotURqrdXkRS3BtFbxMuLxM1yhwVplJ8UzKsN/NYXln4Nk2m0lxTMqwnmsLycGzVUtR8WUekOYsWPcxHolk1fRVVTcxKW4d4xIzqrtWa9Ja105DTdr+6hbFZcZw+pOdrisRG31W6q8ikWr0TFur0puK/wBCpyp6165gIw41LSvFLx4T0UgAAAAAAAAAAAAAqnTS21lOYhdu89PYvTn5Ytp74c/oi2FvOJ1XGnD1VX0c+XKgAly9cxED1bMREvPd71r+oyhO9L1Sdi4UXGidxG7Cd6X2lIRMDehc43U78vtKRXdYnuXyI3U77qdLics6TY2xqrhRVrrr3pm2uv8A8luBbO63TyW4AAAAAAAAqjTYT/74X9mztYh62w+nPz/hi2nucWbGdlUbszMa9VTm+jqurMpr+X8Xcc4fumy9EvHgvSSAAAAAAAAAAAAACqdNLbWU5iF27z09i9Ofli2nvhz+iLYW84nVcacPVVfRz5cqAJAkBUBIEgdXpYbaw+ZjdUy7Z6U/+NGz965zx28AAAAAAAAqnTX9vhf2jO1iHrbD6c/P+GLae5xZsZ2VR2zMxr1VOb6O66sumv5fxdxzh+5b2Xol48F6SQAAAAAAAAAAAAAVTppbaynMQu3eensXpz8sW098Of0RbCznE6rjTh6qr6OfLlSQJAIBIEgSQlttDFMaxm2zOpatYseywsrCuySquupSvGw+JTdzyWYd9y2btP3p/wBAv+R+mY/2f/N9f7X81/BC6adz2Bf8j9Mfs/8Am+v9nNfwWHLRbOGx9VVmxr6r9VaV1HnzGU5NUPUhIBrdENKazlIkzqeq6lYehZWFlZPa2/UtXrYCzCw+JeKuL23a5uM/ej/QL/kfpm39n/zfX+1HM/wP3oJ9g/8AR+mP2f8AzfX+zmf4OV0V09+0JhkbUtRsIKQrGz1SupznV11JwvyNeBg8Ku7nmoxL785tNUXOGTRyfxmY16qnN9E11ZdMfy/i7jnD902Xm28eC9JIAAAAAAAAAAAAAKp00ttZTmIXbvPT2L05+WLaO+Gg0Q7E3nE6rjTTVVfRz5cqSBIACaiEpJEgSBIEOS4uJSR+hqM9ng8zD6iHz1+6XqxoyTlIBzmmHtTM/g9uw0bJ60fnsqxuyVMHtPPSgSmoCUQDJo/ZmY16qnN9E11ZVL7z4u45w/d1PsvNt5MR4L0YSAAAAAAAAAAAAACqdNHbWU5iF27z09i9Ofli2jvhoNEGxN5xOq404eqq+jQFypIEgAlIE1ASBJIBI68uID9C0Z7PB5mH1EPnr90vUjRknKQDnNMLamZ/B7Zho2T1o/PZVjdkqZPaYEogH0BIGRIbKzGvVU5vo6jVlUvvPi7jnD90z7LybeTEeC9GEgAAAAAAAAAAAAAqrTR21lOYhdu89TYvTn5Yto74c/og2JvOJ1XGnD1VX0aEtVJCUgTUAAkCQJJSkgQ68uIkl+hKN9ng8zD6iHz1+6XqRoyTlIBzumFtVM/g9sw0bJ60fnsqxuyVNIh7TAkCQJqCWRIbKzGv0U5vomNWVS28+LuOcP3TPsvFt5MR4L0YSAAAAAAAAAAAAACqtNHbSV5iF27z09i9Ofn+zFtHfDQaINibzidVxpw9VV9GhQtVpJEgSAAklKQJqIAA5Li4gS/QdG+zweZh9RD5+/dL1I0ZJykA53TB2qmfwe2YaNk9aPz2VY3ZKmz2mBKASEpAyJHZW+/6Kc30TGrJpbefF3HOGm3svFt5MR4L0YSAAAAAAAAAAAAACq9NHbSU5iF2zz1Ni9Ofn+zFtHfDn6f2JvOJ1XGnD1VX0aItVpQCQJEASlIEkCQJAh15cQJ0foKjfZ4PMw+oh8/ful6kaMk5SAc7pgbVTP4XbMNOyetH57KsbslTh7LCkCQJA95HZW41+inN9ExqyaW3nxdxxhpt7LxbeTEeE9GEgAAAAAAAAAAAAAqvTQ20leYh9u89TYvTn5/sxbR3w5+ntibzidVxpw9VV9GkLVYBIEkpAJIEgSBISh15cQJfoGjfZ4PMw+qh8/ful6caMk5SAc9pgbVTP4XbMNGyetX89lWN2Sp09phAJAAe8jsrca/RTm+iY1ZNLbz4u45w/dNvZeLbyYjwXowkAAAAAAAAAAAAAFV6adykpV63tQZ+UZyr9UPU2L05+f7MW0d8NHTTK4KrwXI73Xu80U1V20aAuVJJEhKSAAkCQJCU1AHJcUkX/Rvs8HmYfVQ+et3S9ONGScpAOe0f7VTP4XbMNOyetH57KsbslTx7LCAAAGTRza4iLwUVe7vOb6Jrq96UuuhtS+tdXvVEQ4ppMpleKHhPRSAAAAAAAAAAAAACvtN2j1dBl5lErSE90GJVuNiVK1ellXxIb9gvlaa+WXaa9IlysnESLBSyu1pYPTlqqX/eU2TGUqYnOGimZdYb1avwrhbhLqznCuYyeR0hJAASBIE1BKUQD6QCH3lJF/Ub7PB5mH1UPnrd0vTjRknKQDntH+1Uz+F2zDTsnrR+eyrG7JU8e0whAAANtIQLBta+s66vIm4hTe2cu4h60HLLNUnAY261IrXuwJDhrZLXjq/NCMW3Dwpn86ppG9eIXOeI3gAAAAAAAAAAAAAMSlZCHMy8WXi+pGYrFVL7V3HJyotSpiOqXmlotHs5tWLRlKko8CPR81El46eqtTqvVezexG8i50voe3Foxab1Xn5TS2Us6PBhxmJdrS+xzb6YjmJmsusolp5ij4rN7Zt4TLvSl9C2LxLiazDGOnIBISlAPpAJAASEs9tNTyIiJOTKIiVIiR4qIiYL5xwsP92P0h1v28vr9tz/ANtmv8iLnI4OH+7H6Qb9vKf23P8A22Zy8XOTwsP92P0g37eXnHpWbiNVkSajxGOqsmRI0R7FqWtK0Var6Exh0ic4iP0hE3mdZYlZ0grA+4cJ7vVaq4r3SRMxGpk2MrIo30n3XJeTcQqtfPR3EZPmkJtERWNW7ecvBTBjJpT3RMu+0uqAdLwlmYzbGNMNRGNX1ocC+leBXLUtXInKedtmNF7btdI/q1YGHuxnLsjGvAAAAAAAAAAAAAAANJon0NS9IQrGJ6EZleoxmpW9i4F4TV3U+i3S7Bx7YU9NPCvEw4vCqqUoekKNeuqs/hKtyK2t8u/371eRalxnq0xcPFjpr9sVqWpq+YVLQ19ZFavJ6SZyZw5ItD217Lrfe1cbVzEbtk5wjXctwm/KuYZWM4TrqX4TflXMTu2M4NdS/Cb8q5iN2xnBrqX4TflXMN2xnCddS/Cb8q5hu2M4Ncy+FvQuYbtjODXMvhb8q5id2xnBrmBhb8q5hu2M4NcwMLfl8hu2M4NcwOE35fIbtjODXMDhN+XyG7Yzg1zA4Tfl8hu2M4NcwOE35VzDdsZwh0/CS8quxIveNyTOHgkxHjvSFAhuc915sNFdEXovIdbtaxnZGcz0h2+hPQNqbmzE8jXPSp0OXSpzGO4T1vOXkS5j3MG0bZvRu4enlpw8HLrZ3hgaAAAAAAAAAAAAAAAAAAhWoqVKlaLcVFvKgGkndCNFRlVXycNFW+sKygqq4fQVC+u04tdLK5wqT7MO0CiOIfl4/iO+cxvP1DngUTaDRHEPy8fxDnMbz9QcChaDRHEPy8fxDnMbz9QcChaFRHEPy8bxDnMbz9QcChaFRPEPy0bxDnMbz9QcCibQqJ4h+Xj+Ic5jefqDgULQ6J4h+XjeIc5jefqDgULQ6J4h+WjeIc5jefqDgULRKJ4h+WjeIc5jefqDgULRKJ4h+WjeIc5jefqDgULRKJ4h+WjeIc5jefqDgULRKJ4h+WjeIc5jefqDgULRKJ4h+WjeIc5jefqDgULRKJ4h+WjeIc5jefqDgUekHQRRLVr1srvvxYzk6FdURO140+/9ExgUj2bqTkoEFthAhQ4LeDCa1iLjqKLWm05zOayIiNGQcp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2" name="AutoShape 14" descr="data:image/jpeg;base64,/9j/4AAQSkZJRgABAQAAAQABAAD/2wCEAAkGBxQTEhQUEBQUFBUVFBgUEBQYFxQUFRQVFBUWFhQVFBQYHCggGBolGxQUITEhJSkrLi4uFx8zODMsNygtLisBCgoKDg0OGxAQGywkHyQsLCwsLCw0LCwsLCwsLCwsLCwsLCwsLCwsLCwsLCwsLCwsLCwsLCwsLCwsLCwsLCwsLP/AABEIAMIBAwMBEQACEQEDEQH/xAAbAAEAAQUBAAAAAAAAAAAAAAAABgECAwQFB//EAD4QAAIBAgMFBQUDCgcAAAAAAAABAgMRBAUhBhIxQWETUXGBoQciQpGxI1LRFDNDU2JygqLB8RUyc5KywuH/xAAbAQEAAgMBAQAAAAAAAAAAAAAAAQIDBAUGB//EADkRAQABAwIDBAgFAgYDAAAAAAABAgMRBBIFITETQVFhIjJxgZGhsdEGFMHh8EJSI2JyssLxJEOi/9oADAMBAAIRAxEAPwD3EAAAAAAAAAAAAAAAAAAAAAAAAAAAAAAAAAAAAAAAAAAAAAAAAAAAAAAAAAAAAAAAAAAAAAAAAAAAAAAAAAAAAAAAAAAAAAAAAAAAAAAAAAAAAAAAAAAAAAAAAAAAAAAAAAAAAAAAAAAAAAAAAAAAAAAAAAAAAAAAAAAAAAAAADHOslxZo6jiOnscq6ufhHOVoomWKWL7kcm5+Iaf/XR8Z+zJFrxWPFPoadXHtRPSKY+P3W7KFPymXQrHHdV/l+H7nZUrli3zSM9H4hux69ET7OX3R2UMkcUueh0bPHdNXyrzT7enyUm1MMylfgde3couU7qJiY8mOYwqXAAAAAAAAAAAAAAAAAAAAAAAAAAALKlRLiauq1lrTUbrk+yO+fYtTTM9GnVxDfRHkdZxi/qOVPo0+EdffLPTbiGI5WV3Jwe0eHq4mphac71qSvNWdtLbyjLg2t5XXXozbr0d63Ypv1R6NXT/AK8+5WKomdve6xq5WBkc7Pc7o4Sl2uIk4w3lG6Tk7yvyjq9E35GbTaa7qa9lqMz1RVVFMZlu4evGcYzhJSjJKUJJ3UotXTT5qxgrpqoqmmqMTCzLGbXAyWdTcs1brdUxKJiJ6tqjir6S068j0+h47RcmKL/KfHu/b6MFVrHRsnomIAAAAAAAAAAAAAAAAAAAAAAAAMWIrqK68kc7iPEaNJRnrVPSP1nyXoompoSk27s8Lfv3L9c13JzLZiIjlChiSsrVN2Lk+CTb8lctTznA8O9m2Jk80pTk9arquo+9zpzm/wCax7zjFqmNBVTHSnbj3TEfRpWZzcz45+73U8G3AJef+2iF8HSfdiY+tKqd78OT/wCVVH+WfrDBqIzQv9jmYupgpU5foarjHn7k0pr+aU15Ir+I7MW9TFcf1Rn3xy+ydPOaPYndzz+WdTeIyYZ8Pit3SXD6f+Hf4VxebExauz6H+39vox12s846ugeziYmMw1QkAAAAAAAAAAAAAAAAAAAAAY69VRTb/ua+q1NGntTcq7vnPgtRTNU4hyXVcndnz3U6iu/cm5X1n+Yb0UxTGIXJmtlXC64yhhxtPepzivihJfNNGS3ViqJ8x4Z7NqV8fhrq2sn/ALaU2fQeNTEaO57vrDQsRO+Mvej583wrkQ/2q0d7L5vjuVKcn4OW5/3OxwKvbraY8YmPlljvR6Eo57E5a4xcvsX0v9sn9EdH8UdLU/6v+LFps4l6e5Hk8tvCxyIWiFjmTErYbmWYv4Jfw/geq4FxDE/l65/0/b7NfUWv6odM9U1AAAAAAAAAAAAAAAAAAAAAHEzTFXnurhHTz5njOO6ztb3ZU9Kfr3/Dp8XQ01vFO7xYISPPyyzDNCRVjmGRMlTCtyRBNmti54fMKteTj2Kc3Qs/efaXsmrabqlJfLqeh1vF6L+ipsxndy3e77sNNrFc1J4efZVAlpZxgVXoVaMnZVIShe17NrSXk7PyMunvTZu03I/pmJJjMYRz2fbNTwVGoqzj2lSd5br3kowVo2dlf4n5ruOjxniFGsuUzbztpjv8Z6q2beyMJS5HGZsMcpBeIY3IlbDG6ltUZaKppnMcphfbmMSkeBxHaQUvJ+K4n0PQ6qNTYpud/f7e9ybtGyqYZzcYwAAAAAAAAAAAAAAAAAAYcZW3ISl3L15epg1V6LNmq54QtRTuqiETp1L8fFnzmuZmcy7MRiGxCZhlEwzQmQxzSyxmQxzC9TCNqu+SjCu8EYU3gnCjkCIYpMLxCxyC0QxykSvEMc5kxC8QwVZl6YZIh0dm8V78oPmt5eK4+n0PS8Avba6rU9/P3x+30aGso5RUkR6pzwAAAAAAAAAAAAAAAAAAcXamvu0or70vRK/1scXjlzGninxn6c2zpYzXlHaVQ8fVS6sNqMzDMEw4m122FLAU05+/UlfsqSdnK3Fyfwx6/JM6HDuF3dbXinlTHWf51lrX7tNqMy39ks2qYnC0q9amqUqiclFNtbl/ckr96s/Mw8Q01vT6iq1bq3RHf598e5FuZqpiqYw7KmaWFphd2hGEbRTJwbTtAjao6gwmKVkphaKXG2kz2ng6Mq9VTlGLimoJOV5NJcWl6m5o9HXq7sWqJiJnPXy+Ka64t07pXZRnNHFUlVw81OD07nGS4xlF6xfQrqdLd09zs7sYn+dF6Kqa4zS2XUMW1liGvVqGSmlKmWYrdr03+0k/CXuv6nQ0FXZ6iirz+vJrainNEwnx7pxwAAAAAAAAAAAAAAAAAARXbarZ0l+8/wDief45Odke39G5pI5y4NGoebqpdGJbkKpgmld5Dt/s/i+1rY2ruSgqqUIpue7RT+zcoNWUdIprvk3biz2nCNdpezo0tGYnHPuzV38/Hw8ocrVWbm6bk9P0ek7GbV08bRTjaFWKSrUuG6/vR74Pk/I8zxLhtejuYnnTPSfv5tyzdpu05jqkaqHMwy7Vd8jCNp2hODap2gwbVHUGE7VsqhMQmKUT9oeeUKOFqU6yVSVaDjTo85N/E/uxi7O/etNTr8H0l69fprt8opnMz4eXnnw/Rh1NyiiiYq7+5577OJ4rDYii+zqdhik4ydm4u11Gpp/laa58m+Vmej41Gnv2a43Rvo5+fs9/1aej7SiqOXKXr1SqeMil12rVqmWmlEtbtrST7mn8mZqPRnLFVzeqHvYcMAAAAAAAAAAAAAAAAAAEP29VpUX0mvWJwONU+lRPt/Ru6TvRqlUOBVS6ENunWMM0rxLLPdnFxmlKMk4zi9VJNWaa5q1ysZpndE4mOicZ5S8l2l2ar5dW/KcE59kneM4u8qN+MKid96HV6d/X2Wh4hZ19vsNREbvCelXnHhP8jy5F7T12Kt9vp9Ej2f8AanSklHGxdKVvzkE5U31cVeUfK6OZrPw5cpnOnnMeE8p+PSfkz2tdTPKvknmBzOlWipUakKiaveLT66rlx5nnrunuWp210zE+bepmmqM0zlsdoY8LYO0GDa0MyzqhQV69WnT7t6STfhHi/Iz2dJevTi3TM+yFaq6KPWnCB7Q+1OKTjgoOT/W1FaC6xhxfnbwZ6DR/h2qfS1E4jwjr756fDLRu6+mOVuPe4Ozuy9fH1fyjHOfZytJuTanW7lBfDDr3aLvXR1vEbOit9jp4jdHh0p9vjP8AJYbGmrvVb7nT6vV4NRioxW7FJKKWiSXBJckeQnNU5nnLrRy5QxVKpaKTLVq1TLTSrLDF3aXWxk29zHL15Ht4cRUkAAAAAAAAAAAAAAAAACL7fUb0YSXwzs/CS/FI5HGKM26avCfrDa0s+lMIPCZ52YdKGzCoY5pWZoVSk0rZZlUutfMpjHRKH557PsNWe9Rf5PPuir0m/wDT03f4WvA7Wl43ftejc9KPPr8e/wB7Uu6K3Xzp5Sh+K2ExtF3pQjUs9J06iUl1tKzT8O87VvjGkuxiuceUx9sw0atFeon0efsWRxGa0tLY7Tl9tOOnzXyJmjhtzn/h/wDzCI/M0/3fMcM0rPVYx9G6sI/zNLvJieHWek0fKfpk26mv+75s+B9neKqO9Xs6KfFt78/lDRvxaMV3jmntxijNXyj5/ZejQXKvW5JjkexOFw7UpJ15rVSqW3U/2afD53fU4uq4vqL8bYnbHhHX3z9sN61o7dvnPOfNJJ1TmRS2pY51i0UoywTql4pQ151DJFKrdyOhv4ilHvnG/gnd+iZmsUb7tNPjMMV2cUTL1g9g4wAAAAAAAAAAAAAAAAAANDPsJ2tCpBcd28fGOq+hray12tmqmOuOXthktVba4l5XJHkY5w7EKqZGFmaFQrMJX9oV2pXRqkTSlcqpG0VdUjakdUnaha6pO0Y3VJ2jE6hfAxymWiEMcplohC1IlCVbCYO9ZzfCEXb96Wi9LnQ4Vb3393dTHzn+S09ZXijHin56RzQAAAAAAAAAAAAAAAAAAUbA822ky/sq0rL3Ze9HwfFeTPJ6+x2F6Y7p5w6umub6POHG3TUy2VLhK5SIwlXfGAcxhIqgwLu0I2i11CdotcicCy5IoShbYkZ6dMpVUhOdmoqnTS5y1l/RfI9Pw6x2Nnn1nnLjam5vr8klpTub7BDISkAAAAAAAAAAAAAAAAANXFVrInCkyiuetTWvFao0tdpPzFrEetHOPszae72dWe7vRmdM8hzicS7UTmOTC4FoleFriTkN0nIWCVu6MioMKWCTdGRXdGUG4MpZIUys1IXqqotLmb/D9L2te+r1Y+ctTU3tsYjrKRZbiz0kS5cpPgq1y8Sq6US8CoAAAAAAAAAAAAAAACyo9BnCJcTMcRYjejai2ZY9K9x2mE7HD/xGF7OS8+RxOJ6KLn+Lb9bvjx/dvaW9NPo1dG3a/A890dKFHAnKVrgTlKm4MpNwZFvZk7kqqAyLuzIyhVUyMi5QIyiWrjMXur3VeXJfibem0tV6rwjvlhu3YojzcuhGbleXPieltxTbpimnpDl1ZqnMpPlTel/qXiqFdspflsmXiuGOYl3aT0MlNWULy4AAAAAAAAAAAAAAAWzRWRwM1pPUxymEJzmHEqsg2aTsysrwsyzaWVF7s7yh6x8O9dDQ1XD6b3pU8p+Utm1qJo5T0S/AZtTqxvTkmvVeK5HCu6a5anFUN+iumqMw3YzRgxLIrdECjsSlbdE4SuTIQOSGBgr4yMVdtdS9NqqrlCszhGsx2rTe7Q9585fCvDvOrp+GTPpXOTVuamI5UsWHlVnq29TpxTTRGIakzMzmXYwOXTla7IyhLsnyq1iYhWZTDL8JZGamGKZdFI2aYY1S4AAAAAAAAAAAAAAAANPGYbeRjmBGM0ym99DHK8IVm+z1+RhqqlkpRfHZG1fQiLuF9rh1cunCW9SlKEu9af3LTcpqjFcZgimY5xLcw20eKp6VIxqrvXuy+XB+hqXNBp7nqzhsU37lPWMunR23h+kjUg+sW/VXNWrhNX9MxLNGqp723HbLD86iXjp9TFPC739q/wCZo8VJbY4f9ZH5iOF3/wC0/NW/Fr1dtqfwKcvCMvrwMlPCq+/EKzqqe5oYjamvP83T3es3/RfibFHDrNPrVZ9jHVqa59WHOnSrVXevUcl91aR+XPzNuns7fK3TjzYKpqq9aXWy3Lu5Faq6p6oiIhLMuy1mPmmZSvLMt4aFopY5qSjA4RIyxDHMulCNjPRSxTK8zxCFSQAAAAAAAAAAAAAAAACJGCtQT5GKqlMOTjcsvyMNULxKN4/JL309DBNOGWKkcx+Q8dCF4cHFZC1yGU5cytk77i2TLWllHQndKcrVlX7KJzJlmp5W+4rky26GTsjKMutgcivyEyJPluRpciOquUkwOU9C0UqTLt4XBWMkUqTLfhCxmpoY5leZ4hCpIAAAAAAAAAAAAAAAAAAABRxKTREpyw1MLF8UYqrKYqlpV8oi+BhqsyvFxzcRs0mYpoqheK4c6tsinyIxK26GrPYzoRMVJ3QtWxT7vqMVG6lsUdi7DbUjfS36GycVxsW7OpE3IdPD5DCPIyRZqUm43aWAiuRkixKs1tiNJLgjJFqIVmpekZIoiFVS2AJAAAAAAAAAAAAAAAAAAAAAAAAIFLEYgLEbYFN0jZCcq2GyEFi22AJwKgCQAAAAAAAAAAAAAAAAAAAAAAAAAAAAAAAAAAAAAAAAAAAAAAAAAAAAAAAAAAAAAAAAAAAAAAAAAAAAAAAAAAAAAAAAAA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4581" name="Picture 5" descr="https://encrypted-tbn0.gstatic.com/images?q=tbn:ANd9GcQ_XGnrESEjhcVFCPaUzTggyVcRVMZj5NiVv7ImNoOLkt3f-TdTd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785926"/>
            <a:ext cx="1812094" cy="1357322"/>
          </a:xfrm>
          <a:prstGeom prst="rect">
            <a:avLst/>
          </a:prstGeom>
          <a:noFill/>
        </p:spPr>
      </p:pic>
      <p:sp>
        <p:nvSpPr>
          <p:cNvPr id="35" name="34 CuadroTexto"/>
          <p:cNvSpPr txBox="1"/>
          <p:nvPr/>
        </p:nvSpPr>
        <p:spPr>
          <a:xfrm>
            <a:off x="4786314" y="235743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[w7, w1, w9, w10, w16 ]</a:t>
            </a:r>
            <a:endParaRPr lang="en-US" dirty="0"/>
          </a:p>
        </p:txBody>
      </p:sp>
      <p:sp>
        <p:nvSpPr>
          <p:cNvPr id="45" name="44 Flecha derecha"/>
          <p:cNvSpPr/>
          <p:nvPr/>
        </p:nvSpPr>
        <p:spPr>
          <a:xfrm>
            <a:off x="3428992" y="235743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Flecha abajo"/>
          <p:cNvSpPr/>
          <p:nvPr/>
        </p:nvSpPr>
        <p:spPr>
          <a:xfrm>
            <a:off x="5929322" y="300037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48 Elipse"/>
          <p:cNvSpPr/>
          <p:nvPr/>
        </p:nvSpPr>
        <p:spPr>
          <a:xfrm>
            <a:off x="7572396" y="4286256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0" name="49 Elipse"/>
          <p:cNvSpPr/>
          <p:nvPr/>
        </p:nvSpPr>
        <p:spPr>
          <a:xfrm>
            <a:off x="7572396" y="4572008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pic>
        <p:nvPicPr>
          <p:cNvPr id="24585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4090998"/>
            <a:ext cx="3162844" cy="1838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3" name="62 Elipse"/>
          <p:cNvSpPr/>
          <p:nvPr/>
        </p:nvSpPr>
        <p:spPr>
          <a:xfrm>
            <a:off x="7572396" y="4831634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5" name="64 Elipse"/>
          <p:cNvSpPr/>
          <p:nvPr/>
        </p:nvSpPr>
        <p:spPr>
          <a:xfrm>
            <a:off x="7572396" y="5072074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6" name="65 Flecha derecha"/>
          <p:cNvSpPr/>
          <p:nvPr/>
        </p:nvSpPr>
        <p:spPr>
          <a:xfrm rot="10800000">
            <a:off x="2928926" y="450057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67 CuadroTexto"/>
          <p:cNvSpPr txBox="1"/>
          <p:nvPr/>
        </p:nvSpPr>
        <p:spPr>
          <a:xfrm>
            <a:off x="1500166" y="4286256"/>
            <a:ext cx="13452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Image2 = 6</a:t>
            </a:r>
          </a:p>
          <a:p>
            <a:r>
              <a:rPr lang="en-US" dirty="0" smtClean="0"/>
              <a:t>Image1 = 1</a:t>
            </a:r>
          </a:p>
          <a:p>
            <a:r>
              <a:rPr lang="en-US" dirty="0" smtClean="0"/>
              <a:t>Image3 = 0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5884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17410" name="AutoShape 2" descr="data:image/jpeg;base64,/9j/4AAQSkZJRgABAQAAAQABAAD/2wCEAAkGBwwPDQ8ODQ0PDQ0NDRANDA4MEA8ODA0NFBEWFxcRFBYYHTQgGBolGxQULTEhJSksLjowFx8/OzUsNygtLisBCgoKDg0OGxAQGzAkHCQvLCwsLCwyLCwsLCwsLCwsLCwsLCwsLCwsLCwsLCwsLCwsLCwsLCwsLCwsLCwsKywsLP/AABEIALcBEwMBEQACEQEDEQH/xAAcAAEAAgMBAQEAAAAAAAAAAAAAAQcEBQYDAgj/xABMEAABAgICCBIHBQgDAQAAAAAAAQIDBAUREhYhMVFxk9EGBxMUMzVBQlJTYXORsrPB0uEiMjSBgpKxVHKDoeMVFyNDZHSU8GKjpCT/xAAaAQEAAwEBAQAAAAAAAAAAAAAAAQMEAgUG/8QAMhEBAAIAAwcEAQEIAwEAAAAAAAECAxExBBITFCEyUTNBcaHwkRVSYWKxwdHhIkKBI//aAAwDAQACEQMRAD8AvEAAAAAAAABDnIiKqqiIl1VW4iIBp5rRVRkNanTTHKnFI6L1EUujAxJ9nE4lY92LbtRfHPyMXMdcri+HPGp5Ld6L45+Si5hyuL4ONTyW70Xxz8lFzDlcXwcankt3ovjn5KLmHK4vg41PJbvRfHPyUXMOVxfBxqeS3ei+OfkouYcri+DjU8lu9F8c/JRcw5XF8HGp5Ld6L45+Si5hyuL4ONTyW70Xxz8lFzDlcXwcankt3ovjn5KLmHK4vg41PJbvRfHPyUXMOVxfBxqeS3ei+OfkouYcri+DjU8lu1F8c/Ixcw5XF8HGp5TbtRfHPyMXMOVxfBxqeX1D0Z0W5atcK378KKidNiRy2L4TxaeW4k56BGbZQYrIrUvrDcjqsdV4qtW1e6MncTE6Mg5SAAAAAAAAAAAAAAAAAGo0RU/AkoaK/wBOK+vUoTVqc7lVdxvKW4WDOJPTRxe8VhWtIUpOz7l1V66nXWkNPRgM5Kt1cdanpUwqYemrLa021fMKjmJ6yq5flQ7m0ucnqsrAS+1qY1XORnKcjW8vgZ0+Y6hreXwM6fMdQ1vL4GdPmOoa3l8DOnzHUNby+BnT5jqGt5fAzp8x1DW8vgZ0+Y6hreXwM6fMdQ1vL4GdPmOoa3l8DOnzHURreXwM6fMZyGt5fA3p8xnInW8DA3p8xnIh8hCW8ipiVe8b0oyeCS8aC5IkF7kc285iq2InRfJnK3STrHWHYaGNGdm5sCdVEcq2LI9xrXLgel5F5UuYjFjbLl/yp+jRh4ufSztjEvAAAAAAAAAAAAAAAMakp1kvAiR4nqwmK5U3XLuNTlVak951Ss2tEQiZyjNUUaNFnJh8aMt1y1uqvNbuMbyJ/t09etYw65QxTM2nOWVGishNTc3GtTdGWY1ceciP3bFMDbnThOohy8DoAAAAAAAAAABUAAATUB9w4jm+q5UxXugjIbGVnUcti+47cXcXMczVMSielUVFe1Lu+ThJnESO20BU2seEstFdXFgNRYblvvg3ruFW3Er5UMG1YW7O9Gk/1acG+cZS60yLgAAAAAAAAAAAAAHEaZs6rYcCAi3IjnRX8qMqRE6Xfkht2OvWbKMeemTmZZiQ4aV3KksnY902T1UNTHjK9yuX3JgTAdxDl5kgAAAAAAAAAAAM+RoadjpXBloj2redVYsXE51SL0ldsWldZdRS06Q2CaDqU+zf9sHxFfNYXl1wr+C06lPs6ZWD4hzWF5OFbwm06lPs6ZWD4hzWF5OFbw1tJUbHlnpDmGWD3NR6JZNd6KqqV1tXCiltMSt4zq5tWa6sSo6ctrIxle2pV9JtxeVNxTiYyTD0oeOstSEF6XGrFa12DU3rYuT3V/kc4tYvhzDqk5WhbZ5DaAAAAAAAAAAAAAArnTGuz0u1b2ot/OK6v6Ho7H2SzY+sNJSbqof3lRO/uNFdVMtSWIAAAAAAAAAAD7gwnve1jGq971RrGtuq5y7iETMRGckdVlaG9B0CAjYky1saYv1OSuDCXAibq8q+6o83G2m1+lekNdMKI6zq6pDKtAAACt9Mj22H/at7R56Ox9k/LLj9zlDWpZMg6qIn/JFTv7iJTD2pG45jkvpX+SopFSVyIeK3gAAAAAAAAAAAAAK50w9sJfmWdq89HZPTn5ZsfuhoqW9RPvp9FNFVMtWWIAAAAAAAAAEgd7pcUQ2xdOPStyqsOXr3rUuOcnKq3PcuE8/a8TruR/604Nf+zuTEvAAAABW+mR7bD/tm9o89HY+yfllx+5yprUvaT2RuNfopFtEwyKT3nxdxFUyuNDxW6EgAAAAAAAAAAAAArnTD2wl+ZZ2rz0dk9Oflmx+6GipX1G/fT6KaKqZassQAAAAAAAVASBAF0UBLpCk5eGm9gQ6/vK1FVelVPFxZzvMt1IyrEM84dAADmqX0Zyku9YbGumIjVqfqdSQ2uTcVy31xVmnD2W94znoqtixDXfvBZ9kdlEzFnJT5c8ePDmtEtMJOx2xUhrCsYSQ7FXI6upzlrvf8jTg4XDrlmpvfenNqS9w9pPZG41+ikTomGRSW89/ccwmVxIeK3QkAAAAAAAAAAAAAFc6Ye2EvzLO1eejsnpz8s2P3Q0VK+o376fRTRVTLVliAAAAAAAEgADrwF3UfsELmmdVDxLd0t8aMg5SAarRTNvgyEeIxanoxGtVL7Ve5G1pypZFuBWLYkRLjEnKsyqFEPXYkgSSJA9pPZG41+ikW0Ie9I7z39xzCZXEh4rekAAAAAAAAAAAAAFV6aD3JSspU5UrgQq6luL/HeensXpz8sW0T/wA4aSm5pzITVqR38REu3N640UhXacmqZSLF9Zqt/NCzdc78PdkzDW89Pfc+pzlLreh6otd4JSAAASBlUbR8aZipBgtR0RUVyIqo1Kkv3VOL3ikZymtZtOUNxaXSfFMyrM5VzWH5WcGwuguk6tiZlWZxzWH5ODdZ0oxWwobXX2w2tXGjUQ8u05zm1Ro9iEgGq0TyUWYkosGEiOiPsLFFVGotURqrdXkRS3BtFbxMuLxM1yhwVplJ8UzKsN/NYXln4Nk2m0lxTMqwnmsLycGzVUtR8WUekOYsWPcxHolk1fRVVTcxKW4d4xIzqrtWa9Ja105DTdr+6hbFZcZw+pOdrisRG31W6q8ikWr0TFur0puK/wBCpyp6165gIw41LSvFLx4T0UgAAAAAAAAAAAAAqnTS21lOYhdu89PYvTn5Ytp74c/oi2FvOJ1XGnD1VX0c+XKgAly9cxED1bMREvPd71r+oyhO9L1Sdi4UXGidxG7Cd6X2lIRMDehc43U78vtKRXdYnuXyI3U77qdLics6TY2xqrhRVrrr3pm2uv8A8luBbO63TyW4AAAAAAAAqjTYT/74X9mztYh62w+nPz/hi2nucWbGdlUbszMa9VTm+jqurMpr+X8Xcc4fumy9EvHgvSSAAAAAAAAAAAAACqdNLbWU5iF27z09i9Ofli2nvhz+iLYW84nVcacPVVfRz5cqAJAkBUBIEgdXpYbaw+ZjdUy7Z6U/+NGz965zx28AAAAAAAAqnTX9vhf2jO1iHrbD6c/P+GLae5xZsZ2VR2zMxr1VOb6O66sumv5fxdxzh+5b2Xol48F6SQAAAAAAAAAAAAAVTppbaynMQu3eensXpz8sW098Of0RbCznE6rjTh6qr6OfLlSQJAIBIEgSQlttDFMaxm2zOpatYseywsrCuySquupSvGw+JTdzyWYd9y2btP3p/wBAv+R+mY/2f/N9f7X81/BC6adz2Bf8j9Mfs/8Am+v9nNfwWHLRbOGx9VVmxr6r9VaV1HnzGU5NUPUhIBrdENKazlIkzqeq6lYehZWFlZPa2/UtXrYCzCw+JeKuL23a5uM/ej/QL/kfpm39n/zfX+1HM/wP3oJ9g/8AR+mP2f8AzfX+zmf4OV0V09+0JhkbUtRsIKQrGz1SupznV11JwvyNeBg8Ku7nmoxL785tNUXOGTRyfxmY16qnN9E11ZdMfy/i7jnD902Xm28eC9JIAAAAAAAAAAAAAKp00ttZTmIXbvPT2L05+WLaO+Gg0Q7E3nE6rjTTVVfRz5cqSBIACaiEpJEgSBIEOS4uJSR+hqM9ng8zD6iHz1+6XqxoyTlIBzmmHtTM/g9uw0bJ60fnsqxuyVMHtPPSgSmoCUQDJo/ZmY16qnN9E11ZVL7z4u45w/d1PsvNt5MR4L0YSAAAAAAAAAAAAACqdNHbWU5iF27z09i9Ofli2jvhoNEGxN5xOq404eqq+jQFypIEgAlIE1ASBJIBI68uID9C0Z7PB5mH1EPnr90vUjRknKQDnNMLamZ/B7Zho2T1o/PZVjdkqZPaYEogH0BIGRIbKzGvVU5vo6jVlUvvPi7jnD90z7LybeTEeC9GEgAAAAAAAAAAAAAqrTR21lOYhdu89TYvTn5Yto74c/og2JvOJ1XGnD1VX0aEtVJCUgTUAAkCQJJSkgQ68uIkl+hKN9ng8zD6iHz1+6XqRoyTlIBzumFtVM/g9sw0bJ60fnsqxuyVNIh7TAkCQJqCWRIbKzGv0U5vomNWVS28+LuOcP3TPsvFt5MR4L0YSAAAAAAAAAAAAACqtNHbSV5iF27z09i9Ofn+zFtHfDQaINibzidVxpw9VV9GhQtVpJEgSAAklKQJqIAA5Li4gS/QdG+zweZh9RD5+/dL1I0ZJykA53TB2qmfwe2YaNk9aPz2VY3ZKmz2mBKASEpAyJHZW+/6Kc30TGrJpbefF3HOGm3svFt5MR4L0YSAAAAAAAAAAAAACq9NHbSU5iF2zz1Ni9Ofn+zFtHfDn6f2JvOJ1XGnD1VX0aItVpQCQJEASlIEkCQJAh15cQJ0foKjfZ4PMw+oh8/ful6kaMk5SAc7pgbVTP4XbMNOyetH57KsbslTh7LCkCQJA95HZW41+inN9ExqyaW3nxdxxhpt7LxbeTEeE9GEgAAAAAAAAAAAAAqvTQ20leYh9u89TYvTn5/sxbR3w5+ntibzidVxpw9VV9GkLVYBIEkpAJIEgSBISh15cQJfoGjfZ4PMw+qh8/ful6caMk5SAc9pgbVTP4XbMNGyetX89lWN2Sp09phAJAAe8jsrca/RTm+iY1ZNLbz4u45w/dNvZeLbyYjwXowkAAAAAAAAAAAAAFV6adykpV63tQZ+UZyr9UPU2L05+f7MW0d8NHTTK4KrwXI73Xu80U1V20aAuVJJEhKSAAkCQJCU1AHJcUkX/Rvs8HmYfVQ+et3S9ONGScpAOe0f7VTP4XbMNOyetH57KsbslTx7LCAAAGTRza4iLwUVe7vOb6Jrq96UuuhtS+tdXvVEQ4ppMpleKHhPRSAAAAAAAAAAAAACvtN2j1dBl5lErSE90GJVuNiVK1ellXxIb9gvlaa+WXaa9IlysnESLBSyu1pYPTlqqX/eU2TGUqYnOGimZdYb1avwrhbhLqznCuYyeR0hJAASBIE1BKUQD6QCH3lJF/Ub7PB5mH1UPnrd0vTjRknKQDntH+1Uz+F2zDTsnrR+eyrG7JU8e0whAAANtIQLBta+s66vIm4hTe2cu4h60HLLNUnAY261IrXuwJDhrZLXjq/NCMW3Dwpn86ppG9eIXOeI3gAAAAAAAAAAAAAMSlZCHMy8WXi+pGYrFVL7V3HJyotSpiOqXmlotHs5tWLRlKko8CPR81El46eqtTqvVezexG8i50voe3Foxab1Xn5TS2Us6PBhxmJdrS+xzb6YjmJmsusolp5ij4rN7Zt4TLvSl9C2LxLiazDGOnIBISlAPpAJAASEs9tNTyIiJOTKIiVIiR4qIiYL5xwsP92P0h1v28vr9tz/ANtmv8iLnI4OH+7H6Qb9vKf23P8A22Zy8XOTwsP92P0g37eXnHpWbiNVkSajxGOqsmRI0R7FqWtK0Var6Exh0ic4iP0hE3mdZYlZ0grA+4cJ7vVaq4r3SRMxGpk2MrIo30n3XJeTcQqtfPR3EZPmkJtERWNW7ecvBTBjJpT3RMu+0uqAdLwlmYzbGNMNRGNX1ocC+leBXLUtXInKedtmNF7btdI/q1YGHuxnLsjGvAAAAAAAAAAAAAAANJon0NS9IQrGJ6EZleoxmpW9i4F4TV3U+i3S7Bx7YU9NPCvEw4vCqqUoekKNeuqs/hKtyK2t8u/371eRalxnq0xcPFjpr9sVqWpq+YVLQ19ZFavJ6SZyZw5ItD217Lrfe1cbVzEbtk5wjXctwm/KuYZWM4TrqX4TflXMTu2M4NdS/Cb8q5iN2xnBrqX4TflXMN2xnCddS/Cb8q5hu2M4Ncy+FvQuYbtjODXMvhb8q5id2xnBrmBhb8q5hu2M4NcwMLfl8hu2M4NcwOE35fIbtjODXMDhN+XyG7Yzg1zA4Tfl8hu2M4NcwOE35VzDdsZwh0/CS8quxIveNyTOHgkxHjvSFAhuc915sNFdEXovIdbtaxnZGcz0h2+hPQNqbmzE8jXPSp0OXSpzGO4T1vOXkS5j3MG0bZvRu4enlpw8HLrZ3hgaAAAAAAAAAAAAAAAAAAhWoqVKlaLcVFvKgGkndCNFRlVXycNFW+sKygqq4fQVC+u04tdLK5wqT7MO0CiOIfl4/iO+cxvP1DngUTaDRHEPy8fxDnMbz9QcChaDRHEPy8fxDnMbz9QcChaFRHEPy8bxDnMbz9QcChaFRPEPy0bxDnMbz9QcCibQqJ4h+Xj+Ic5jefqDgULQ6J4h+XjeIc5jefqDgULQ6J4h+WjeIc5jefqDgULRKJ4h+WjeIc5jefqDgULRKJ4h+WjeIc5jefqDgULRKJ4h+WjeIc5jefqDgULRKJ4h+WjeIc5jefqDgULRKJ4h+WjeIc5jefqDgULRKJ4h+WjeIc5jefqDgUekHQRRLVr1srvvxYzk6FdURO140+/9ExgUj2bqTkoEFthAhQ4LeDCa1iLjqKLWm05zOayIiNGQcp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2" name="AutoShape 4" descr="data:image/jpeg;base64,/9j/4AAQSkZJRgABAQAAAQABAAD/2wCEAAkGBwwPDQ8ODQ0PDQ0NDRANDA4MEA8ODA0NFBEWFxcRFBYYHTQgGBolGxQULTEhJSksLjowFx8/OzUsNygtLisBCgoKDg0OGxAQGzAkHCQvLCwsLCwyLCwsLCwsLCwsLCwsLCwsLCwsLCwsLCwsLCwsLCwsLCwsLCwsLCwsKywsLP/AABEIALcBEwMBEQACEQEDEQH/xAAcAAEAAgMBAQEAAAAAAAAAAAAAAQcEBQYDAgj/xABMEAABAgICCBIHBQgDAQAAAAAAAQIDBAUREhYhMVFxk9EGBxMUMzVBQlJTYXORsrPB0uEiMjSBgpKxVHKDoeMVFyNDZHSU8GKjpCT/xAAaAQEAAwEBAQAAAAAAAAAAAAAAAQMEAgUG/8QAMhEBAAIAAwcEAQEIAwEAAAAAAAECAxExBBITFCEyUTNBcaHwkRVSYWKxwdHhIkKBI//aAAwDAQACEQMRAD8AvEAAAAAAAABDnIiKqqiIl1VW4iIBp5rRVRkNanTTHKnFI6L1EUujAxJ9nE4lY92LbtRfHPyMXMdcri+HPGp5Ld6L45+Si5hyuL4ONTyW70Xxz8lFzDlcXwcankt3ovjn5KLmHK4vg41PJbvRfHPyUXMOVxfBxqeS3ei+OfkouYcri+DjU8lu9F8c/JRcw5XF8HGp5Ld6L45+Si5hyuL4ONTyW70Xxz8lFzDlcXwcankt3ovjn5KLmHK4vg41PJbvRfHPyUXMOVxfBxqeS3ei+OfkouYcri+DjU8lu1F8c/Ixcw5XF8HGp5TbtRfHPyMXMOVxfBxqeX1D0Z0W5atcK378KKidNiRy2L4TxaeW4k56BGbZQYrIrUvrDcjqsdV4qtW1e6MncTE6Mg5SAAAAAAAAAAAAAAAAAGo0RU/AkoaK/wBOK+vUoTVqc7lVdxvKW4WDOJPTRxe8VhWtIUpOz7l1V66nXWkNPRgM5Kt1cdanpUwqYemrLa021fMKjmJ6yq5flQ7m0ucnqsrAS+1qY1XORnKcjW8vgZ0+Y6hreXwM6fMdQ1vL4GdPmOoa3l8DOnzHUNby+BnT5jqGt5fAzp8x1DW8vgZ0+Y6hreXwM6fMdQ1vL4GdPmOoa3l8DOnzHURreXwM6fMZyGt5fA3p8xnInW8DA3p8xnIh8hCW8ipiVe8b0oyeCS8aC5IkF7kc285iq2InRfJnK3STrHWHYaGNGdm5sCdVEcq2LI9xrXLgel5F5UuYjFjbLl/yp+jRh4ufSztjEvAAAAAAAAAAAAAAAMakp1kvAiR4nqwmK5U3XLuNTlVak951Ss2tEQiZyjNUUaNFnJh8aMt1y1uqvNbuMbyJ/t09etYw65QxTM2nOWVGishNTc3GtTdGWY1ceciP3bFMDbnThOohy8DoAAAAAAAAAABUAAATUB9w4jm+q5UxXugjIbGVnUcti+47cXcXMczVMSielUVFe1Lu+ThJnESO20BU2seEstFdXFgNRYblvvg3ruFW3Er5UMG1YW7O9Gk/1acG+cZS60yLgAAAAAAAAAAAAAHEaZs6rYcCAi3IjnRX8qMqRE6Xfkht2OvWbKMeemTmZZiQ4aV3KksnY902T1UNTHjK9yuX3JgTAdxDl5kgAAAAAAAAAAAM+RoadjpXBloj2redVYsXE51SL0ldsWldZdRS06Q2CaDqU+zf9sHxFfNYXl1wr+C06lPs6ZWD4hzWF5OFbwm06lPs6ZWD4hzWF5OFbw1tJUbHlnpDmGWD3NR6JZNd6KqqV1tXCiltMSt4zq5tWa6sSo6ctrIxle2pV9JtxeVNxTiYyTD0oeOstSEF6XGrFa12DU3rYuT3V/kc4tYvhzDqk5WhbZ5DaAAAAAAAAAAAAAArnTGuz0u1b2ot/OK6v6Ho7H2SzY+sNJSbqof3lRO/uNFdVMtSWIAAAAAAAAAAD7gwnve1jGq971RrGtuq5y7iETMRGckdVlaG9B0CAjYky1saYv1OSuDCXAibq8q+6o83G2m1+lekNdMKI6zq6pDKtAAACt9Mj22H/at7R56Ox9k/LLj9zlDWpZMg6qIn/JFTv7iJTD2pG45jkvpX+SopFSVyIeK3gAAAAAAAAAAAAAK50w9sJfmWdq89HZPTn5ZsfuhoqW9RPvp9FNFVMtWWIAAAAAAAAAEgd7pcUQ2xdOPStyqsOXr3rUuOcnKq3PcuE8/a8TruR/604Nf+zuTEvAAAABW+mR7bD/tm9o89HY+yfllx+5yprUvaT2RuNfopFtEwyKT3nxdxFUyuNDxW6EgAAAAAAAAAAAAArnTD2wl+ZZ2rz0dk9Oflmx+6GipX1G/fT6KaKqZassQAAAAAAAVASBAF0UBLpCk5eGm9gQ6/vK1FVelVPFxZzvMt1IyrEM84dAADmqX0Zyku9YbGumIjVqfqdSQ2uTcVy31xVmnD2W94znoqtixDXfvBZ9kdlEzFnJT5c8ePDmtEtMJOx2xUhrCsYSQ7FXI6upzlrvf8jTg4XDrlmpvfenNqS9w9pPZG41+ikTomGRSW89/ccwmVxIeK3QkAAAAAAAAAAAAAFc6Ye2EvzLO1eejsnpz8s2P3Q0VK+o376fRTRVTLVliAAAAAAAEgADrwF3UfsELmmdVDxLd0t8aMg5SAarRTNvgyEeIxanoxGtVL7Ve5G1pypZFuBWLYkRLjEnKsyqFEPXYkgSSJA9pPZG41+ikW0Ie9I7z39xzCZXEh4rekAAAAAAAAAAAAAFV6aD3JSspU5UrgQq6luL/HeensXpz8sW0T/wA4aSm5pzITVqR38REu3N640UhXacmqZSLF9Zqt/NCzdc78PdkzDW89Pfc+pzlLreh6otd4JSAAASBlUbR8aZipBgtR0RUVyIqo1Kkv3VOL3ikZymtZtOUNxaXSfFMyrM5VzWH5WcGwuguk6tiZlWZxzWH5ODdZ0oxWwobXX2w2tXGjUQ8u05zm1Ro9iEgGq0TyUWYkosGEiOiPsLFFVGotURqrdXkRS3BtFbxMuLxM1yhwVplJ8UzKsN/NYXln4Nk2m0lxTMqwnmsLycGzVUtR8WUekOYsWPcxHolk1fRVVTcxKW4d4xIzqrtWa9Ja105DTdr+6hbFZcZw+pOdrisRG31W6q8ikWr0TFur0puK/wBCpyp6165gIw41LSvFLx4T0UgAAAAAAAAAAAAAqnTS21lOYhdu89PYvTn5Ytp74c/oi2FvOJ1XGnD1VX0c+XKgAly9cxED1bMREvPd71r+oyhO9L1Sdi4UXGidxG7Cd6X2lIRMDehc43U78vtKRXdYnuXyI3U77qdLics6TY2xqrhRVrrr3pm2uv8A8luBbO63TyW4AAAAAAAAqjTYT/74X9mztYh62w+nPz/hi2nucWbGdlUbszMa9VTm+jqurMpr+X8Xcc4fumy9EvHgvSSAAAAAAAAAAAAACqdNLbWU5iF27z09i9Ofli2nvhz+iLYW84nVcacPVVfRz5cqAJAkBUBIEgdXpYbaw+ZjdUy7Z6U/+NGz965zx28AAAAAAAAqnTX9vhf2jO1iHrbD6c/P+GLae5xZsZ2VR2zMxr1VOb6O66sumv5fxdxzh+5b2Xol48F6SQAAAAAAAAAAAAAVTppbaynMQu3eensXpz8sW098Of0RbCznE6rjTh6qr6OfLlSQJAIBIEgSQlttDFMaxm2zOpatYseywsrCuySquupSvGw+JTdzyWYd9y2btP3p/wBAv+R+mY/2f/N9f7X81/BC6adz2Bf8j9Mfs/8Am+v9nNfwWHLRbOGx9VVmxr6r9VaV1HnzGU5NUPUhIBrdENKazlIkzqeq6lYehZWFlZPa2/UtXrYCzCw+JeKuL23a5uM/ej/QL/kfpm39n/zfX+1HM/wP3oJ9g/8AR+mP2f8AzfX+zmf4OV0V09+0JhkbUtRsIKQrGz1SupznV11JwvyNeBg8Ku7nmoxL785tNUXOGTRyfxmY16qnN9E11ZdMfy/i7jnD902Xm28eC9JIAAAAAAAAAAAAAKp00ttZTmIXbvPT2L05+WLaO+Gg0Q7E3nE6rjTTVVfRz5cqSBIACaiEpJEgSBIEOS4uJSR+hqM9ng8zD6iHz1+6XqxoyTlIBzmmHtTM/g9uw0bJ60fnsqxuyVMHtPPSgSmoCUQDJo/ZmY16qnN9E11ZVL7z4u45w/d1PsvNt5MR4L0YSAAAAAAAAAAAAACqdNHbWU5iF27z09i9Ofli2jvhoNEGxN5xOq404eqq+jQFypIEgAlIE1ASBJIBI68uID9C0Z7PB5mH1EPnr90vUjRknKQDnNMLamZ/B7Zho2T1o/PZVjdkqZPaYEogH0BIGRIbKzGvVU5vo6jVlUvvPi7jnD90z7LybeTEeC9GEgAAAAAAAAAAAAAqrTR21lOYhdu89TYvTn5Yto74c/og2JvOJ1XGnD1VX0aEtVJCUgTUAAkCQJJSkgQ68uIkl+hKN9ng8zD6iHz1+6XqRoyTlIBzumFtVM/g9sw0bJ60fnsqxuyVNIh7TAkCQJqCWRIbKzGv0U5vomNWVS28+LuOcP3TPsvFt5MR4L0YSAAAAAAAAAAAAACqtNHbSV5iF27z09i9Ofn+zFtHfDQaINibzidVxpw9VV9GhQtVpJEgSAAklKQJqIAA5Li4gS/QdG+zweZh9RD5+/dL1I0ZJykA53TB2qmfwe2YaNk9aPz2VY3ZKmz2mBKASEpAyJHZW+/6Kc30TGrJpbefF3HOGm3svFt5MR4L0YSAAAAAAAAAAAAACq9NHbSU5iF2zz1Ni9Ofn+zFtHfDn6f2JvOJ1XGnD1VX0aItVpQCQJEASlIEkCQJAh15cQJ0foKjfZ4PMw+oh8/ful6kaMk5SAc7pgbVTP4XbMNOyetH57KsbslTh7LCkCQJA95HZW41+inN9ExqyaW3nxdxxhpt7LxbeTEeE9GEgAAAAAAAAAAAAAqvTQ20leYh9u89TYvTn5/sxbR3w5+ntibzidVxpw9VV9GkLVYBIEkpAJIEgSBISh15cQJfoGjfZ4PMw+qh8/ful6caMk5SAc9pgbVTP4XbMNGyetX89lWN2Sp09phAJAAe8jsrca/RTm+iY1ZNLbz4u45w/dNvZeLbyYjwXowkAAAAAAAAAAAAAFV6adykpV63tQZ+UZyr9UPU2L05+f7MW0d8NHTTK4KrwXI73Xu80U1V20aAuVJJEhKSAAkCQJCU1AHJcUkX/Rvs8HmYfVQ+et3S9ONGScpAOe0f7VTP4XbMNOyetH57KsbslTx7LCAAAGTRza4iLwUVe7vOb6Jrq96UuuhtS+tdXvVEQ4ppMpleKHhPRSAAAAAAAAAAAAACvtN2j1dBl5lErSE90GJVuNiVK1ellXxIb9gvlaa+WXaa9IlysnESLBSyu1pYPTlqqX/eU2TGUqYnOGimZdYb1avwrhbhLqznCuYyeR0hJAASBIE1BKUQD6QCH3lJF/Ub7PB5mH1UPnrd0vTjRknKQDntH+1Uz+F2zDTsnrR+eyrG7JU8e0whAAANtIQLBta+s66vIm4hTe2cu4h60HLLNUnAY261IrXuwJDhrZLXjq/NCMW3Dwpn86ppG9eIXOeI3gAAAAAAAAAAAAAMSlZCHMy8WXi+pGYrFVL7V3HJyotSpiOqXmlotHs5tWLRlKko8CPR81El46eqtTqvVezexG8i50voe3Foxab1Xn5TS2Us6PBhxmJdrS+xzb6YjmJmsusolp5ij4rN7Zt4TLvSl9C2LxLiazDGOnIBISlAPpAJAASEs9tNTyIiJOTKIiVIiR4qIiYL5xwsP92P0h1v28vr9tz/ANtmv8iLnI4OH+7H6Qb9vKf23P8A22Zy8XOTwsP92P0g37eXnHpWbiNVkSajxGOqsmRI0R7FqWtK0Var6Exh0ic4iP0hE3mdZYlZ0grA+4cJ7vVaq4r3SRMxGpk2MrIo30n3XJeTcQqtfPR3EZPmkJtERWNW7ecvBTBjJpT3RMu+0uqAdLwlmYzbGNMNRGNX1ocC+leBXLUtXInKedtmNF7btdI/q1YGHuxnLsjGvAAAAAAAAAAAAAAANJon0NS9IQrGJ6EZleoxmpW9i4F4TV3U+i3S7Bx7YU9NPCvEw4vCqqUoekKNeuqs/hKtyK2t8u/371eRalxnq0xcPFjpr9sVqWpq+YVLQ19ZFavJ6SZyZw5ItD217Lrfe1cbVzEbtk5wjXctwm/KuYZWM4TrqX4TflXMTu2M4NdS/Cb8q5iN2xnBrqX4TflXMN2xnCddS/Cb8q5hu2M4Ncy+FvQuYbtjODXMvhb8q5id2xnBrmBhb8q5hu2M4NcwMLfl8hu2M4NcwOE35fIbtjODXMDhN+XyG7Yzg1zA4Tfl8hu2M4NcwOE35VzDdsZwh0/CS8quxIveNyTOHgkxHjvSFAhuc915sNFdEXovIdbtaxnZGcz0h2+hPQNqbmzE8jXPSp0OXSpzGO4T1vOXkS5j3MG0bZvRu4enlpw8HLrZ3hgaAAAAAAAAAAAAAAAAAAhWoqVKlaLcVFvKgGkndCNFRlVXycNFW+sKygqq4fQVC+u04tdLK5wqT7MO0CiOIfl4/iO+cxvP1DngUTaDRHEPy8fxDnMbz9QcChaDRHEPy8fxDnMbz9QcChaFRHEPy8bxDnMbz9QcChaFRPEPy0bxDnMbz9QcCibQqJ4h+Xj+Ic5jefqDgULQ6J4h+XjeIc5jefqDgULQ6J4h+WjeIc5jefqDgULRKJ4h+WjeIc5jefqDgULRKJ4h+WjeIc5jefqDgULRKJ4h+WjeIc5jefqDgULRKJ4h+WjeIc5jefqDgULRKJ4h+WjeIc5jefqDgULRKJ4h+WjeIc5jefqDgUekHQRRLVr1srvvxYzk6FdURO140+/9ExgUj2bqTkoEFthAhQ4LeDCa1iLjqKLWm05zOayIiNGQcp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wwPDQ8ODQ0PDQ0NDRANDA4MEA8ODA0NFBEWFxcRFBYYHTQgGBolGxQULTEhJSksLjowFx8/OzUsNygtLisBCgoKDg0OGxAQGzAkHCQvLCwsLCwyLCwsLCwsLCwsLCwsLCwsLCwsLCwsLCwsLCwsLCwsLCwsLCwsLCwsKywsLP/AABEIALcBEwMBEQACEQEDEQH/xAAcAAEAAgMBAQEAAAAAAAAAAAAAAQcEBQYDAgj/xABMEAABAgICCBIHBQgDAQAAAAAAAQIDBAUREhYhMVFxk9EGBxMUMzVBQlJTYXORsrPB0uEiMjSBgpKxVHKDoeMVFyNDZHSU8GKjpCT/xAAaAQEAAwEBAQAAAAAAAAAAAAAAAQMEAgUG/8QAMhEBAAIAAwcEAQEIAwEAAAAAAAECAxExBBITFCEyUTNBcaHwkRVSYWKxwdHhIkKBI//aAAwDAQACEQMRAD8AvEAAAAAAAABDnIiKqqiIl1VW4iIBp5rRVRkNanTTHKnFI6L1EUujAxJ9nE4lY92LbtRfHPyMXMdcri+HPGp5Ld6L45+Si5hyuL4ONTyW70Xxz8lFzDlcXwcankt3ovjn5KLmHK4vg41PJbvRfHPyUXMOVxfBxqeS3ei+OfkouYcri+DjU8lu9F8c/JRcw5XF8HGp5Ld6L45+Si5hyuL4ONTyW70Xxz8lFzDlcXwcankt3ovjn5KLmHK4vg41PJbvRfHPyUXMOVxfBxqeS3ei+OfkouYcri+DjU8lu1F8c/Ixcw5XF8HGp5TbtRfHPyMXMOVxfBxqeX1D0Z0W5atcK378KKidNiRy2L4TxaeW4k56BGbZQYrIrUvrDcjqsdV4qtW1e6MncTE6Mg5SAAAAAAAAAAAAAAAAAGo0RU/AkoaK/wBOK+vUoTVqc7lVdxvKW4WDOJPTRxe8VhWtIUpOz7l1V66nXWkNPRgM5Kt1cdanpUwqYemrLa021fMKjmJ6yq5flQ7m0ucnqsrAS+1qY1XORnKcjW8vgZ0+Y6hreXwM6fMdQ1vL4GdPmOoa3l8DOnzHUNby+BnT5jqGt5fAzp8x1DW8vgZ0+Y6hreXwM6fMdQ1vL4GdPmOoa3l8DOnzHURreXwM6fMZyGt5fA3p8xnInW8DA3p8xnIh8hCW8ipiVe8b0oyeCS8aC5IkF7kc285iq2InRfJnK3STrHWHYaGNGdm5sCdVEcq2LI9xrXLgel5F5UuYjFjbLl/yp+jRh4ufSztjEvAAAAAAAAAAAAAAAMakp1kvAiR4nqwmK5U3XLuNTlVak951Ss2tEQiZyjNUUaNFnJh8aMt1y1uqvNbuMbyJ/t09etYw65QxTM2nOWVGishNTc3GtTdGWY1ceciP3bFMDbnThOohy8DoAAAAAAAAAABUAAATUB9w4jm+q5UxXugjIbGVnUcti+47cXcXMczVMSielUVFe1Lu+ThJnESO20BU2seEstFdXFgNRYblvvg3ruFW3Er5UMG1YW7O9Gk/1acG+cZS60yLgAAAAAAAAAAAAAHEaZs6rYcCAi3IjnRX8qMqRE6Xfkht2OvWbKMeemTmZZiQ4aV3KksnY902T1UNTHjK9yuX3JgTAdxDl5kgAAAAAAAAAAAM+RoadjpXBloj2redVYsXE51SL0ldsWldZdRS06Q2CaDqU+zf9sHxFfNYXl1wr+C06lPs6ZWD4hzWF5OFbwm06lPs6ZWD4hzWF5OFbw1tJUbHlnpDmGWD3NR6JZNd6KqqV1tXCiltMSt4zq5tWa6sSo6ctrIxle2pV9JtxeVNxTiYyTD0oeOstSEF6XGrFa12DU3rYuT3V/kc4tYvhzDqk5WhbZ5DaAAAAAAAAAAAAAArnTGuz0u1b2ot/OK6v6Ho7H2SzY+sNJSbqof3lRO/uNFdVMtSWIAAAAAAAAAAD7gwnve1jGq971RrGtuq5y7iETMRGckdVlaG9B0CAjYky1saYv1OSuDCXAibq8q+6o83G2m1+lekNdMKI6zq6pDKtAAACt9Mj22H/at7R56Ox9k/LLj9zlDWpZMg6qIn/JFTv7iJTD2pG45jkvpX+SopFSVyIeK3gAAAAAAAAAAAAAK50w9sJfmWdq89HZPTn5ZsfuhoqW9RPvp9FNFVMtWWIAAAAAAAAAEgd7pcUQ2xdOPStyqsOXr3rUuOcnKq3PcuE8/a8TruR/604Nf+zuTEvAAAABW+mR7bD/tm9o89HY+yfllx+5yprUvaT2RuNfopFtEwyKT3nxdxFUyuNDxW6EgAAAAAAAAAAAAArnTD2wl+ZZ2rz0dk9Oflmx+6GipX1G/fT6KaKqZassQAAAAAAAVASBAF0UBLpCk5eGm9gQ6/vK1FVelVPFxZzvMt1IyrEM84dAADmqX0Zyku9YbGumIjVqfqdSQ2uTcVy31xVmnD2W94znoqtixDXfvBZ9kdlEzFnJT5c8ePDmtEtMJOx2xUhrCsYSQ7FXI6upzlrvf8jTg4XDrlmpvfenNqS9w9pPZG41+ikTomGRSW89/ccwmVxIeK3QkAAAAAAAAAAAAAFc6Ye2EvzLO1eejsnpz8s2P3Q0VK+o376fRTRVTLVliAAAAAAAEgADrwF3UfsELmmdVDxLd0t8aMg5SAarRTNvgyEeIxanoxGtVL7Ve5G1pypZFuBWLYkRLjEnKsyqFEPXYkgSSJA9pPZG41+ikW0Ie9I7z39xzCZXEh4rekAAAAAAAAAAAAAFV6aD3JSspU5UrgQq6luL/HeensXpz8sW0T/wA4aSm5pzITVqR38REu3N640UhXacmqZSLF9Zqt/NCzdc78PdkzDW89Pfc+pzlLreh6otd4JSAAASBlUbR8aZipBgtR0RUVyIqo1Kkv3VOL3ikZymtZtOUNxaXSfFMyrM5VzWH5WcGwuguk6tiZlWZxzWH5ODdZ0oxWwobXX2w2tXGjUQ8u05zm1Ro9iEgGq0TyUWYkosGEiOiPsLFFVGotURqrdXkRS3BtFbxMuLxM1yhwVplJ8UzKsN/NYXln4Nk2m0lxTMqwnmsLycGzVUtR8WUekOYsWPcxHolk1fRVVTcxKW4d4xIzqrtWa9Ja105DTdr+6hbFZcZw+pOdrisRG31W6q8ikWr0TFur0puK/wBCpyp6165gIw41LSvFLx4T0UgAAAAAAAAAAAAAqnTS21lOYhdu89PYvTn5Ytp74c/oi2FvOJ1XGnD1VX0c+XKgAly9cxED1bMREvPd71r+oyhO9L1Sdi4UXGidxG7Cd6X2lIRMDehc43U78vtKRXdYnuXyI3U77qdLics6TY2xqrhRVrrr3pm2uv8A8luBbO63TyW4AAAAAAAAqjTYT/74X9mztYh62w+nPz/hi2nucWbGdlUbszMa9VTm+jqurMpr+X8Xcc4fumy9EvHgvSSAAAAAAAAAAAAACqdNLbWU5iF27z09i9Ofli2nvhz+iLYW84nVcacPVVfRz5cqAJAkBUBIEgdXpYbaw+ZjdUy7Z6U/+NGz965zx28AAAAAAAAqnTX9vhf2jO1iHrbD6c/P+GLae5xZsZ2VR2zMxr1VOb6O66sumv5fxdxzh+5b2Xol48F6SQAAAAAAAAAAAAAVTppbaynMQu3eensXpz8sW098Of0RbCznE6rjTh6qr6OfLlSQJAIBIEgSQlttDFMaxm2zOpatYseywsrCuySquupSvGw+JTdzyWYd9y2btP3p/wBAv+R+mY/2f/N9f7X81/BC6adz2Bf8j9Mfs/8Am+v9nNfwWHLRbOGx9VVmxr6r9VaV1HnzGU5NUPUhIBrdENKazlIkzqeq6lYehZWFlZPa2/UtXrYCzCw+JeKuL23a5uM/ej/QL/kfpm39n/zfX+1HM/wP3oJ9g/8AR+mP2f8AzfX+zmf4OV0V09+0JhkbUtRsIKQrGz1SupznV11JwvyNeBg8Ku7nmoxL785tNUXOGTRyfxmY16qnN9E11ZdMfy/i7jnD902Xm28eC9JIAAAAAAAAAAAAAKp00ttZTmIXbvPT2L05+WLaO+Gg0Q7E3nE6rjTTVVfRz5cqSBIACaiEpJEgSBIEOS4uJSR+hqM9ng8zD6iHz1+6XqxoyTlIBzmmHtTM/g9uw0bJ60fnsqxuyVMHtPPSgSmoCUQDJo/ZmY16qnN9E11ZVL7z4u45w/d1PsvNt5MR4L0YSAAAAAAAAAAAAACqdNHbWU5iF27z09i9Ofli2jvhoNEGxN5xOq404eqq+jQFypIEgAlIE1ASBJIBI68uID9C0Z7PB5mH1EPnr90vUjRknKQDnNMLamZ/B7Zho2T1o/PZVjdkqZPaYEogH0BIGRIbKzGvVU5vo6jVlUvvPi7jnD90z7LybeTEeC9GEgAAAAAAAAAAAAAqrTR21lOYhdu89TYvTn5Yto74c/og2JvOJ1XGnD1VX0aEtVJCUgTUAAkCQJJSkgQ68uIkl+hKN9ng8zD6iHz1+6XqRoyTlIBzumFtVM/g9sw0bJ60fnsqxuyVNIh7TAkCQJqCWRIbKzGv0U5vomNWVS28+LuOcP3TPsvFt5MR4L0YSAAAAAAAAAAAAACqtNHbSV5iF27z09i9Ofn+zFtHfDQaINibzidVxpw9VV9GhQtVpJEgSAAklKQJqIAA5Li4gS/QdG+zweZh9RD5+/dL1I0ZJykA53TB2qmfwe2YaNk9aPz2VY3ZKmz2mBKASEpAyJHZW+/6Kc30TGrJpbefF3HOGm3svFt5MR4L0YSAAAAAAAAAAAAACq9NHbSU5iF2zz1Ni9Ofn+zFtHfDn6f2JvOJ1XGnD1VX0aItVpQCQJEASlIEkCQJAh15cQJ0foKjfZ4PMw+oh8/ful6kaMk5SAc7pgbVTP4XbMNOyetH57KsbslTh7LCkCQJA95HZW41+inN9ExqyaW3nxdxxhpt7LxbeTEeE9GEgAAAAAAAAAAAAAqvTQ20leYh9u89TYvTn5/sxbR3w5+ntibzidVxpw9VV9GkLVYBIEkpAJIEgSBISh15cQJfoGjfZ4PMw+qh8/ful6caMk5SAc9pgbVTP4XbMNGyetX89lWN2Sp09phAJAAe8jsrca/RTm+iY1ZNLbz4u45w/dNvZeLbyYjwXowkAAAAAAAAAAAAAFV6adykpV63tQZ+UZyr9UPU2L05+f7MW0d8NHTTK4KrwXI73Xu80U1V20aAuVJJEhKSAAkCQJCU1AHJcUkX/Rvs8HmYfVQ+et3S9ONGScpAOe0f7VTP4XbMNOyetH57KsbslTx7LCAAAGTRza4iLwUVe7vOb6Jrq96UuuhtS+tdXvVEQ4ppMpleKHhPRSAAAAAAAAAAAAACvtN2j1dBl5lErSE90GJVuNiVK1ellXxIb9gvlaa+WXaa9IlysnESLBSyu1pYPTlqqX/eU2TGUqYnOGimZdYb1avwrhbhLqznCuYyeR0hJAASBIE1BKUQD6QCH3lJF/Ub7PB5mH1UPnrd0vTjRknKQDntH+1Uz+F2zDTsnrR+eyrG7JU8e0whAAANtIQLBta+s66vIm4hTe2cu4h60HLLNUnAY261IrXuwJDhrZLXjq/NCMW3Dwpn86ppG9eIXOeI3gAAAAAAAAAAAAAMSlZCHMy8WXi+pGYrFVL7V3HJyotSpiOqXmlotHs5tWLRlKko8CPR81El46eqtTqvVezexG8i50voe3Foxab1Xn5TS2Us6PBhxmJdrS+xzb6YjmJmsusolp5ij4rN7Zt4TLvSl9C2LxLiazDGOnIBISlAPpAJAASEs9tNTyIiJOTKIiVIiR4qIiYL5xwsP92P0h1v28vr9tz/ANtmv8iLnI4OH+7H6Qb9vKf23P8A22Zy8XOTwsP92P0g37eXnHpWbiNVkSajxGOqsmRI0R7FqWtK0Var6Exh0ic4iP0hE3mdZYlZ0grA+4cJ7vVaq4r3SRMxGpk2MrIo30n3XJeTcQqtfPR3EZPmkJtERWNW7ecvBTBjJpT3RMu+0uqAdLwlmYzbGNMNRGNX1ocC+leBXLUtXInKedtmNF7btdI/q1YGHuxnLsjGvAAAAAAAAAAAAAAANJon0NS9IQrGJ6EZleoxmpW9i4F4TV3U+i3S7Bx7YU9NPCvEw4vCqqUoekKNeuqs/hKtyK2t8u/371eRalxnq0xcPFjpr9sVqWpq+YVLQ19ZFavJ6SZyZw5ItD217Lrfe1cbVzEbtk5wjXctwm/KuYZWM4TrqX4TflXMTu2M4NdS/Cb8q5iN2xnBrqX4TflXMN2xnCddS/Cb8q5hu2M4Ncy+FvQuYbtjODXMvhb8q5id2xnBrmBhb8q5hu2M4NcwMLfl8hu2M4NcwOE35fIbtjODXMDhN+XyG7Yzg1zA4Tfl8hu2M4NcwOE35VzDdsZwh0/CS8quxIveNyTOHgkxHjvSFAhuc915sNFdEXovIdbtaxnZGcz0h2+hPQNqbmzE8jXPSp0OXSpzGO4T1vOXkS5j3MG0bZvRu4enlpw8HLrZ3hgaAAAAAAAAAAAAAAAAAAhWoqVKlaLcVFvKgGkndCNFRlVXycNFW+sKygqq4fQVC+u04tdLK5wqT7MO0CiOIfl4/iO+cxvP1DngUTaDRHEPy8fxDnMbz9QcChaDRHEPy8fxDnMbz9QcChaFRHEPy8bxDnMbz9QcChaFRPEPy0bxDnMbz9QcCibQqJ4h+Xj+Ic5jefqDgULQ6J4h+XjeIc5jefqDgULQ6J4h+WjeIc5jefqDgULRKJ4h+WjeIc5jefqDgULRKJ4h+WjeIc5jefqDgULRKJ4h+WjeIc5jefqDgULRKJ4h+WjeIc5jefqDgULRKJ4h+WjeIc5jefqDgULRKJ4h+WjeIc5jefqDgUekHQRRLVr1srvvxYzk6FdURO140+/9ExgUj2bqTkoEFthAhQ4LeDCa1iLjqKLWm05zOayIiNGQcp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6" name="AutoShape 8" descr="data:image/jpeg;base64,/9j/4AAQSkZJRgABAQAAAQABAAD/2wCEAAkGBwwPDQ8ODQ0PDQ0NDRANDA4MEA8ODA0NFBEWFxcRFBYYHTQgGBolGxQULTEhJSksLjowFx8/OzUsNygtLisBCgoKDg0OGxAQGzAkHCQvLCwsLCwyLCwsLCwsLCwsLCwsLCwsLCwsLCwsLCwsLCwsLCwsLCwsLCwsLCwsKywsLP/AABEIALcBEwMBEQACEQEDEQH/xAAcAAEAAgMBAQEAAAAAAAAAAAAAAQcEBQYDAgj/xABMEAABAgICCBIHBQgDAQAAAAAAAQIDBAUREhYhMVFxk9EGBxMUMzVBQlJTYXORsrPB0uEiMjSBgpKxVHKDoeMVFyNDZHSU8GKjpCT/xAAaAQEAAwEBAQAAAAAAAAAAAAAAAQMEAgUG/8QAMhEBAAIAAwcEAQEIAwEAAAAAAAECAxExBBITFCEyUTNBcaHwkRVSYWKxwdHhIkKBI//aAAwDAQACEQMRAD8AvEAAAAAAAABDnIiKqqiIl1VW4iIBp5rRVRkNanTTHKnFI6L1EUujAxJ9nE4lY92LbtRfHPyMXMdcri+HPGp5Ld6L45+Si5hyuL4ONTyW70Xxz8lFzDlcXwcankt3ovjn5KLmHK4vg41PJbvRfHPyUXMOVxfBxqeS3ei+OfkouYcri+DjU8lu9F8c/JRcw5XF8HGp5Ld6L45+Si5hyuL4ONTyW70Xxz8lFzDlcXwcankt3ovjn5KLmHK4vg41PJbvRfHPyUXMOVxfBxqeS3ei+OfkouYcri+DjU8lu1F8c/Ixcw5XF8HGp5TbtRfHPyMXMOVxfBxqeX1D0Z0W5atcK378KKidNiRy2L4TxaeW4k56BGbZQYrIrUvrDcjqsdV4qtW1e6MncTE6Mg5SAAAAAAAAAAAAAAAAAGo0RU/AkoaK/wBOK+vUoTVqc7lVdxvKW4WDOJPTRxe8VhWtIUpOz7l1V66nXWkNPRgM5Kt1cdanpUwqYemrLa021fMKjmJ6yq5flQ7m0ucnqsrAS+1qY1XORnKcjW8vgZ0+Y6hreXwM6fMdQ1vL4GdPmOoa3l8DOnzHUNby+BnT5jqGt5fAzp8x1DW8vgZ0+Y6hreXwM6fMdQ1vL4GdPmOoa3l8DOnzHURreXwM6fMZyGt5fA3p8xnInW8DA3p8xnIh8hCW8ipiVe8b0oyeCS8aC5IkF7kc285iq2InRfJnK3STrHWHYaGNGdm5sCdVEcq2LI9xrXLgel5F5UuYjFjbLl/yp+jRh4ufSztjEvAAAAAAAAAAAAAAAMakp1kvAiR4nqwmK5U3XLuNTlVak951Ss2tEQiZyjNUUaNFnJh8aMt1y1uqvNbuMbyJ/t09etYw65QxTM2nOWVGishNTc3GtTdGWY1ceciP3bFMDbnThOohy8DoAAAAAAAAAABUAAATUB9w4jm+q5UxXugjIbGVnUcti+47cXcXMczVMSielUVFe1Lu+ThJnESO20BU2seEstFdXFgNRYblvvg3ruFW3Er5UMG1YW7O9Gk/1acG+cZS60yLgAAAAAAAAAAAAAHEaZs6rYcCAi3IjnRX8qMqRE6Xfkht2OvWbKMeemTmZZiQ4aV3KksnY902T1UNTHjK9yuX3JgTAdxDl5kgAAAAAAAAAAAM+RoadjpXBloj2redVYsXE51SL0ldsWldZdRS06Q2CaDqU+zf9sHxFfNYXl1wr+C06lPs6ZWD4hzWF5OFbwm06lPs6ZWD4hzWF5OFbw1tJUbHlnpDmGWD3NR6JZNd6KqqV1tXCiltMSt4zq5tWa6sSo6ctrIxle2pV9JtxeVNxTiYyTD0oeOstSEF6XGrFa12DU3rYuT3V/kc4tYvhzDqk5WhbZ5DaAAAAAAAAAAAAAArnTGuz0u1b2ot/OK6v6Ho7H2SzY+sNJSbqof3lRO/uNFdVMtSWIAAAAAAAAAAD7gwnve1jGq971RrGtuq5y7iETMRGckdVlaG9B0CAjYky1saYv1OSuDCXAibq8q+6o83G2m1+lekNdMKI6zq6pDKtAAACt9Mj22H/at7R56Ox9k/LLj9zlDWpZMg6qIn/JFTv7iJTD2pG45jkvpX+SopFSVyIeK3gAAAAAAAAAAAAAK50w9sJfmWdq89HZPTn5ZsfuhoqW9RPvp9FNFVMtWWIAAAAAAAAAEgd7pcUQ2xdOPStyqsOXr3rUuOcnKq3PcuE8/a8TruR/604Nf+zuTEvAAAABW+mR7bD/tm9o89HY+yfllx+5yprUvaT2RuNfopFtEwyKT3nxdxFUyuNDxW6EgAAAAAAAAAAAAArnTD2wl+ZZ2rz0dk9Oflmx+6GipX1G/fT6KaKqZassQAAAAAAAVASBAF0UBLpCk5eGm9gQ6/vK1FVelVPFxZzvMt1IyrEM84dAADmqX0Zyku9YbGumIjVqfqdSQ2uTcVy31xVmnD2W94znoqtixDXfvBZ9kdlEzFnJT5c8ePDmtEtMJOx2xUhrCsYSQ7FXI6upzlrvf8jTg4XDrlmpvfenNqS9w9pPZG41+ikTomGRSW89/ccwmVxIeK3QkAAAAAAAAAAAAAFc6Ye2EvzLO1eejsnpz8s2P3Q0VK+o376fRTRVTLVliAAAAAAAEgADrwF3UfsELmmdVDxLd0t8aMg5SAarRTNvgyEeIxanoxGtVL7Ve5G1pypZFuBWLYkRLjEnKsyqFEPXYkgSSJA9pPZG41+ikW0Ie9I7z39xzCZXEh4rekAAAAAAAAAAAAAFV6aD3JSspU5UrgQq6luL/HeensXpz8sW0T/wA4aSm5pzITVqR38REu3N640UhXacmqZSLF9Zqt/NCzdc78PdkzDW89Pfc+pzlLreh6otd4JSAAASBlUbR8aZipBgtR0RUVyIqo1Kkv3VOL3ikZymtZtOUNxaXSfFMyrM5VzWH5WcGwuguk6tiZlWZxzWH5ODdZ0oxWwobXX2w2tXGjUQ8u05zm1Ro9iEgGq0TyUWYkosGEiOiPsLFFVGotURqrdXkRS3BtFbxMuLxM1yhwVplJ8UzKsN/NYXln4Nk2m0lxTMqwnmsLycGzVUtR8WUekOYsWPcxHolk1fRVVTcxKW4d4xIzqrtWa9Ja105DTdr+6hbFZcZw+pOdrisRG31W6q8ikWr0TFur0puK/wBCpyp6165gIw41LSvFLx4T0UgAAAAAAAAAAAAAqnTS21lOYhdu89PYvTn5Ytp74c/oi2FvOJ1XGnD1VX0c+XKgAly9cxED1bMREvPd71r+oyhO9L1Sdi4UXGidxG7Cd6X2lIRMDehc43U78vtKRXdYnuXyI3U77qdLics6TY2xqrhRVrrr3pm2uv8A8luBbO63TyW4AAAAAAAAqjTYT/74X9mztYh62w+nPz/hi2nucWbGdlUbszMa9VTm+jqurMpr+X8Xcc4fumy9EvHgvSSAAAAAAAAAAAAACqdNLbWU5iF27z09i9Ofli2nvhz+iLYW84nVcacPVVfRz5cqAJAkBUBIEgdXpYbaw+ZjdUy7Z6U/+NGz965zx28AAAAAAAAqnTX9vhf2jO1iHrbD6c/P+GLae5xZsZ2VR2zMxr1VOb6O66sumv5fxdxzh+5b2Xol48F6SQAAAAAAAAAAAAAVTppbaynMQu3eensXpz8sW098Of0RbCznE6rjTh6qr6OfLlSQJAIBIEgSQlttDFMaxm2zOpatYseywsrCuySquupSvGw+JTdzyWYd9y2btP3p/wBAv+R+mY/2f/N9f7X81/BC6adz2Bf8j9Mfs/8Am+v9nNfwWHLRbOGx9VVmxr6r9VaV1HnzGU5NUPUhIBrdENKazlIkzqeq6lYehZWFlZPa2/UtXrYCzCw+JeKuL23a5uM/ej/QL/kfpm39n/zfX+1HM/wP3oJ9g/8AR+mP2f8AzfX+zmf4OV0V09+0JhkbUtRsIKQrGz1SupznV11JwvyNeBg8Ku7nmoxL785tNUXOGTRyfxmY16qnN9E11ZdMfy/i7jnD902Xm28eC9JIAAAAAAAAAAAAAKp00ttZTmIXbvPT2L05+WLaO+Gg0Q7E3nE6rjTTVVfRz5cqSBIACaiEpJEgSBIEOS4uJSR+hqM9ng8zD6iHz1+6XqxoyTlIBzmmHtTM/g9uw0bJ60fnsqxuyVMHtPPSgSmoCUQDJo/ZmY16qnN9E11ZVL7z4u45w/d1PsvNt5MR4L0YSAAAAAAAAAAAAACqdNHbWU5iF27z09i9Ofli2jvhoNEGxN5xOq404eqq+jQFypIEgAlIE1ASBJIBI68uID9C0Z7PB5mH1EPnr90vUjRknKQDnNMLamZ/B7Zho2T1o/PZVjdkqZPaYEogH0BIGRIbKzGvVU5vo6jVlUvvPi7jnD90z7LybeTEeC9GEgAAAAAAAAAAAAAqrTR21lOYhdu89TYvTn5Yto74c/og2JvOJ1XGnD1VX0aEtVJCUgTUAAkCQJJSkgQ68uIkl+hKN9ng8zD6iHz1+6XqRoyTlIBzumFtVM/g9sw0bJ60fnsqxuyVNIh7TAkCQJqCWRIbKzGv0U5vomNWVS28+LuOcP3TPsvFt5MR4L0YSAAAAAAAAAAAAACqtNHbSV5iF27z09i9Ofn+zFtHfDQaINibzidVxpw9VV9GhQtVpJEgSAAklKQJqIAA5Li4gS/QdG+zweZh9RD5+/dL1I0ZJykA53TB2qmfwe2YaNk9aPz2VY3ZKmz2mBKASEpAyJHZW+/6Kc30TGrJpbefF3HOGm3svFt5MR4L0YSAAAAAAAAAAAAACq9NHbSU5iF2zz1Ni9Ofn+zFtHfDn6f2JvOJ1XGnD1VX0aItVpQCQJEASlIEkCQJAh15cQJ0foKjfZ4PMw+oh8/ful6kaMk5SAc7pgbVTP4XbMNOyetH57KsbslTh7LCkCQJA95HZW41+inN9ExqyaW3nxdxxhpt7LxbeTEeE9GEgAAAAAAAAAAAAAqvTQ20leYh9u89TYvTn5/sxbR3w5+ntibzidVxpw9VV9GkLVYBIEkpAJIEgSBISh15cQJfoGjfZ4PMw+qh8/ful6caMk5SAc9pgbVTP4XbMNGyetX89lWN2Sp09phAJAAe8jsrca/RTm+iY1ZNLbz4u45w/dNvZeLbyYjwXowkAAAAAAAAAAAAAFV6adykpV63tQZ+UZyr9UPU2L05+f7MW0d8NHTTK4KrwXI73Xu80U1V20aAuVJJEhKSAAkCQJCU1AHJcUkX/Rvs8HmYfVQ+et3S9ONGScpAOe0f7VTP4XbMNOyetH57KsbslTx7LCAAAGTRza4iLwUVe7vOb6Jrq96UuuhtS+tdXvVEQ4ppMpleKHhPRSAAAAAAAAAAAAACvtN2j1dBl5lErSE90GJVuNiVK1ellXxIb9gvlaa+WXaa9IlysnESLBSyu1pYPTlqqX/eU2TGUqYnOGimZdYb1avwrhbhLqznCuYyeR0hJAASBIE1BKUQD6QCH3lJF/Ub7PB5mH1UPnrd0vTjRknKQDntH+1Uz+F2zDTsnrR+eyrG7JU8e0whAAANtIQLBta+s66vIm4hTe2cu4h60HLLNUnAY261IrXuwJDhrZLXjq/NCMW3Dwpn86ppG9eIXOeI3gAAAAAAAAAAAAAMSlZCHMy8WXi+pGYrFVL7V3HJyotSpiOqXmlotHs5tWLRlKko8CPR81El46eqtTqvVezexG8i50voe3Foxab1Xn5TS2Us6PBhxmJdrS+xzb6YjmJmsusolp5ij4rN7Zt4TLvSl9C2LxLiazDGOnIBISlAPpAJAASEs9tNTyIiJOTKIiVIiR4qIiYL5xwsP92P0h1v28vr9tz/ANtmv8iLnI4OH+7H6Qb9vKf23P8A22Zy8XOTwsP92P0g37eXnHpWbiNVkSajxGOqsmRI0R7FqWtK0Var6Exh0ic4iP0hE3mdZYlZ0grA+4cJ7vVaq4r3SRMxGpk2MrIo30n3XJeTcQqtfPR3EZPmkJtERWNW7ecvBTBjJpT3RMu+0uqAdLwlmYzbGNMNRGNX1ocC+leBXLUtXInKedtmNF7btdI/q1YGHuxnLsjGvAAAAAAAAAAAAAAANJon0NS9IQrGJ6EZleoxmpW9i4F4TV3U+i3S7Bx7YU9NPCvEw4vCqqUoekKNeuqs/hKtyK2t8u/371eRalxnq0xcPFjpr9sVqWpq+YVLQ19ZFavJ6SZyZw5ItD217Lrfe1cbVzEbtk5wjXctwm/KuYZWM4TrqX4TflXMTu2M4NdS/Cb8q5iN2xnBrqX4TflXMN2xnCddS/Cb8q5hu2M4Ncy+FvQuYbtjODXMvhb8q5id2xnBrmBhb8q5hu2M4NcwMLfl8hu2M4NcwOE35fIbtjODXMDhN+XyG7Yzg1zA4Tfl8hu2M4NcwOE35VzDdsZwh0/CS8quxIveNyTOHgkxHjvSFAhuc915sNFdEXovIdbtaxnZGcz0h2+hPQNqbmzE8jXPSp0OXSpzGO4T1vOXkS5j3MG0bZvRu4enlpw8HLrZ3hgaAAAAAAAAAAAAAAAAAAhWoqVKlaLcVFvKgGkndCNFRlVXycNFW+sKygqq4fQVC+u04tdLK5wqT7MO0CiOIfl4/iO+cxvP1DngUTaDRHEPy8fxDnMbz9QcChaDRHEPy8fxDnMbz9QcChaFRHEPy8bxDnMbz9QcChaFRPEPy0bxDnMbz9QcCibQqJ4h+Xj+Ic5jefqDgULQ6J4h+XjeIc5jefqDgULQ6J4h+WjeIc5jefqDgULRKJ4h+WjeIc5jefqDgULRKJ4h+WjeIc5jefqDgULRKJ4h+WjeIc5jefqDgULRKJ4h+WjeIc5jefqDgULRKJ4h+WjeIc5jefqDgULRKJ4h+WjeIc5jefqDgUekHQRRLVr1srvvxYzk6FdURO140+/9ExgUj2bqTkoEFthAhQ4LeDCa1iLjqKLWm05zOayIiNGQcp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8" name="AutoShape 10" descr="data:image/jpeg;base64,/9j/4AAQSkZJRgABAQAAAQABAAD/2wCEAAkGBwwPDQ8ODQ0PDQ0NDRANDA4MEA8ODA0NFBEWFxcRFBYYHTQgGBolGxQULTEhJSksLjowFx8/OzUsNygtLisBCgoKDg0OGxAQGzAkHCQvLCwsLCwyLCwsLCwsLCwsLCwsLCwsLCwsLCwsLCwsLCwsLCwsLCwsLCwsLCwsKywsLP/AABEIALcBEwMBEQACEQEDEQH/xAAcAAEAAgMBAQEAAAAAAAAAAAAAAQcEBQYDAgj/xABMEAABAgICCBIHBQgDAQAAAAAAAQIDBAUREhYhMVFxk9EGBxMUMzVBQlJTYXORsrPB0uEiMjSBgpKxVHKDoeMVFyNDZHSU8GKjpCT/xAAaAQEAAwEBAQAAAAAAAAAAAAAAAQMEAgUG/8QAMhEBAAIAAwcEAQEIAwEAAAAAAAECAxExBBITFCEyUTNBcaHwkRVSYWKxwdHhIkKBI//aAAwDAQACEQMRAD8AvEAAAAAAAABDnIiKqqiIl1VW4iIBp5rRVRkNanTTHKnFI6L1EUujAxJ9nE4lY92LbtRfHPyMXMdcri+HPGp5Ld6L45+Si5hyuL4ONTyW70Xxz8lFzDlcXwcankt3ovjn5KLmHK4vg41PJbvRfHPyUXMOVxfBxqeS3ei+OfkouYcri+DjU8lu9F8c/JRcw5XF8HGp5Ld6L45+Si5hyuL4ONTyW70Xxz8lFzDlcXwcankt3ovjn5KLmHK4vg41PJbvRfHPyUXMOVxfBxqeS3ei+OfkouYcri+DjU8lu1F8c/Ixcw5XF8HGp5TbtRfHPyMXMOVxfBxqeX1D0Z0W5atcK378KKidNiRy2L4TxaeW4k56BGbZQYrIrUvrDcjqsdV4qtW1e6MncTE6Mg5SAAAAAAAAAAAAAAAAAGo0RU/AkoaK/wBOK+vUoTVqc7lVdxvKW4WDOJPTRxe8VhWtIUpOz7l1V66nXWkNPRgM5Kt1cdanpUwqYemrLa021fMKjmJ6yq5flQ7m0ucnqsrAS+1qY1XORnKcjW8vgZ0+Y6hreXwM6fMdQ1vL4GdPmOoa3l8DOnzHUNby+BnT5jqGt5fAzp8x1DW8vgZ0+Y6hreXwM6fMdQ1vL4GdPmOoa3l8DOnzHURreXwM6fMZyGt5fA3p8xnInW8DA3p8xnIh8hCW8ipiVe8b0oyeCS8aC5IkF7kc285iq2InRfJnK3STrHWHYaGNGdm5sCdVEcq2LI9xrXLgel5F5UuYjFjbLl/yp+jRh4ufSztjEvAAAAAAAAAAAAAAAMakp1kvAiR4nqwmK5U3XLuNTlVak951Ss2tEQiZyjNUUaNFnJh8aMt1y1uqvNbuMbyJ/t09etYw65QxTM2nOWVGishNTc3GtTdGWY1ceciP3bFMDbnThOohy8DoAAAAAAAAAABUAAATUB9w4jm+q5UxXugjIbGVnUcti+47cXcXMczVMSielUVFe1Lu+ThJnESO20BU2seEstFdXFgNRYblvvg3ruFW3Er5UMG1YW7O9Gk/1acG+cZS60yLgAAAAAAAAAAAAAHEaZs6rYcCAi3IjnRX8qMqRE6Xfkht2OvWbKMeemTmZZiQ4aV3KksnY902T1UNTHjK9yuX3JgTAdxDl5kgAAAAAAAAAAAM+RoadjpXBloj2redVYsXE51SL0ldsWldZdRS06Q2CaDqU+zf9sHxFfNYXl1wr+C06lPs6ZWD4hzWF5OFbwm06lPs6ZWD4hzWF5OFbw1tJUbHlnpDmGWD3NR6JZNd6KqqV1tXCiltMSt4zq5tWa6sSo6ctrIxle2pV9JtxeVNxTiYyTD0oeOstSEF6XGrFa12DU3rYuT3V/kc4tYvhzDqk5WhbZ5DaAAAAAAAAAAAAAArnTGuz0u1b2ot/OK6v6Ho7H2SzY+sNJSbqof3lRO/uNFdVMtSWIAAAAAAAAAAD7gwnve1jGq971RrGtuq5y7iETMRGckdVlaG9B0CAjYky1saYv1OSuDCXAibq8q+6o83G2m1+lekNdMKI6zq6pDKtAAACt9Mj22H/at7R56Ox9k/LLj9zlDWpZMg6qIn/JFTv7iJTD2pG45jkvpX+SopFSVyIeK3gAAAAAAAAAAAAAK50w9sJfmWdq89HZPTn5ZsfuhoqW9RPvp9FNFVMtWWIAAAAAAAAAEgd7pcUQ2xdOPStyqsOXr3rUuOcnKq3PcuE8/a8TruR/604Nf+zuTEvAAAABW+mR7bD/tm9o89HY+yfllx+5yprUvaT2RuNfopFtEwyKT3nxdxFUyuNDxW6EgAAAAAAAAAAAAArnTD2wl+ZZ2rz0dk9Oflmx+6GipX1G/fT6KaKqZassQAAAAAAAVASBAF0UBLpCk5eGm9gQ6/vK1FVelVPFxZzvMt1IyrEM84dAADmqX0Zyku9YbGumIjVqfqdSQ2uTcVy31xVmnD2W94znoqtixDXfvBZ9kdlEzFnJT5c8ePDmtEtMJOx2xUhrCsYSQ7FXI6upzlrvf8jTg4XDrlmpvfenNqS9w9pPZG41+ikTomGRSW89/ccwmVxIeK3QkAAAAAAAAAAAAAFc6Ye2EvzLO1eejsnpz8s2P3Q0VK+o376fRTRVTLVliAAAAAAAEgADrwF3UfsELmmdVDxLd0t8aMg5SAarRTNvgyEeIxanoxGtVL7Ve5G1pypZFuBWLYkRLjEnKsyqFEPXYkgSSJA9pPZG41+ikW0Ie9I7z39xzCZXEh4rekAAAAAAAAAAAAAFV6aD3JSspU5UrgQq6luL/HeensXpz8sW0T/wA4aSm5pzITVqR38REu3N640UhXacmqZSLF9Zqt/NCzdc78PdkzDW89Pfc+pzlLreh6otd4JSAAASBlUbR8aZipBgtR0RUVyIqo1Kkv3VOL3ikZymtZtOUNxaXSfFMyrM5VzWH5WcGwuguk6tiZlWZxzWH5ODdZ0oxWwobXX2w2tXGjUQ8u05zm1Ro9iEgGq0TyUWYkosGEiOiPsLFFVGotURqrdXkRS3BtFbxMuLxM1yhwVplJ8UzKsN/NYXln4Nk2m0lxTMqwnmsLycGzVUtR8WUekOYsWPcxHolk1fRVVTcxKW4d4xIzqrtWa9Ja105DTdr+6hbFZcZw+pOdrisRG31W6q8ikWr0TFur0puK/wBCpyp6165gIw41LSvFLx4T0UgAAAAAAAAAAAAAqnTS21lOYhdu89PYvTn5Ytp74c/oi2FvOJ1XGnD1VX0c+XKgAly9cxED1bMREvPd71r+oyhO9L1Sdi4UXGidxG7Cd6X2lIRMDehc43U78vtKRXdYnuXyI3U77qdLics6TY2xqrhRVrrr3pm2uv8A8luBbO63TyW4AAAAAAAAqjTYT/74X9mztYh62w+nPz/hi2nucWbGdlUbszMa9VTm+jqurMpr+X8Xcc4fumy9EvHgvSSAAAAAAAAAAAAACqdNLbWU5iF27z09i9Ofli2nvhz+iLYW84nVcacPVVfRz5cqAJAkBUBIEgdXpYbaw+ZjdUy7Z6U/+NGz965zx28AAAAAAAAqnTX9vhf2jO1iHrbD6c/P+GLae5xZsZ2VR2zMxr1VOb6O66sumv5fxdxzh+5b2Xol48F6SQAAAAAAAAAAAAAVTppbaynMQu3eensXpz8sW098Of0RbCznE6rjTh6qr6OfLlSQJAIBIEgSQlttDFMaxm2zOpatYseywsrCuySquupSvGw+JTdzyWYd9y2btP3p/wBAv+R+mY/2f/N9f7X81/BC6adz2Bf8j9Mfs/8Am+v9nNfwWHLRbOGx9VVmxr6r9VaV1HnzGU5NUPUhIBrdENKazlIkzqeq6lYehZWFlZPa2/UtXrYCzCw+JeKuL23a5uM/ej/QL/kfpm39n/zfX+1HM/wP3oJ9g/8AR+mP2f8AzfX+zmf4OV0V09+0JhkbUtRsIKQrGz1SupznV11JwvyNeBg8Ku7nmoxL785tNUXOGTRyfxmY16qnN9E11ZdMfy/i7jnD902Xm28eC9JIAAAAAAAAAAAAAKp00ttZTmIXbvPT2L05+WLaO+Gg0Q7E3nE6rjTTVVfRz5cqSBIACaiEpJEgSBIEOS4uJSR+hqM9ng8zD6iHz1+6XqxoyTlIBzmmHtTM/g9uw0bJ60fnsqxuyVMHtPPSgSmoCUQDJo/ZmY16qnN9E11ZVL7z4u45w/d1PsvNt5MR4L0YSAAAAAAAAAAAAACqdNHbWU5iF27z09i9Ofli2jvhoNEGxN5xOq404eqq+jQFypIEgAlIE1ASBJIBI68uID9C0Z7PB5mH1EPnr90vUjRknKQDnNMLamZ/B7Zho2T1o/PZVjdkqZPaYEogH0BIGRIbKzGvVU5vo6jVlUvvPi7jnD90z7LybeTEeC9GEgAAAAAAAAAAAAAqrTR21lOYhdu89TYvTn5Yto74c/og2JvOJ1XGnD1VX0aEtVJCUgTUAAkCQJJSkgQ68uIkl+hKN9ng8zD6iHz1+6XqRoyTlIBzumFtVM/g9sw0bJ60fnsqxuyVNIh7TAkCQJqCWRIbKzGv0U5vomNWVS28+LuOcP3TPsvFt5MR4L0YSAAAAAAAAAAAAACqtNHbSV5iF27z09i9Ofn+zFtHfDQaINibzidVxpw9VV9GhQtVpJEgSAAklKQJqIAA5Li4gS/QdG+zweZh9RD5+/dL1I0ZJykA53TB2qmfwe2YaNk9aPz2VY3ZKmz2mBKASEpAyJHZW+/6Kc30TGrJpbefF3HOGm3svFt5MR4L0YSAAAAAAAAAAAAACq9NHbSU5iF2zz1Ni9Ofn+zFtHfDn6f2JvOJ1XGnD1VX0aItVpQCQJEASlIEkCQJAh15cQJ0foKjfZ4PMw+oh8/ful6kaMk5SAc7pgbVTP4XbMNOyetH57KsbslTh7LCkCQJA95HZW41+inN9ExqyaW3nxdxxhpt7LxbeTEeE9GEgAAAAAAAAAAAAAqvTQ20leYh9u89TYvTn5/sxbR3w5+ntibzidVxpw9VV9GkLVYBIEkpAJIEgSBISh15cQJfoGjfZ4PMw+qh8/ful6caMk5SAc9pgbVTP4XbMNGyetX89lWN2Sp09phAJAAe8jsrca/RTm+iY1ZNLbz4u45w/dNvZeLbyYjwXowkAAAAAAAAAAAAAFV6adykpV63tQZ+UZyr9UPU2L05+f7MW0d8NHTTK4KrwXI73Xu80U1V20aAuVJJEhKSAAkCQJCU1AHJcUkX/Rvs8HmYfVQ+et3S9ONGScpAOe0f7VTP4XbMNOyetH57KsbslTx7LCAAAGTRza4iLwUVe7vOb6Jrq96UuuhtS+tdXvVEQ4ppMpleKHhPRSAAAAAAAAAAAAACvtN2j1dBl5lErSE90GJVuNiVK1ellXxIb9gvlaa+WXaa9IlysnESLBSyu1pYPTlqqX/eU2TGUqYnOGimZdYb1avwrhbhLqznCuYyeR0hJAASBIE1BKUQD6QCH3lJF/Ub7PB5mH1UPnrd0vTjRknKQDntH+1Uz+F2zDTsnrR+eyrG7JU8e0whAAANtIQLBta+s66vIm4hTe2cu4h60HLLNUnAY261IrXuwJDhrZLXjq/NCMW3Dwpn86ppG9eIXOeI3gAAAAAAAAAAAAAMSlZCHMy8WXi+pGYrFVL7V3HJyotSpiOqXmlotHs5tWLRlKko8CPR81El46eqtTqvVezexG8i50voe3Foxab1Xn5TS2Us6PBhxmJdrS+xzb6YjmJmsusolp5ij4rN7Zt4TLvSl9C2LxLiazDGOnIBISlAPpAJAASEs9tNTyIiJOTKIiVIiR4qIiYL5xwsP92P0h1v28vr9tz/ANtmv8iLnI4OH+7H6Qb9vKf23P8A22Zy8XOTwsP92P0g37eXnHpWbiNVkSajxGOqsmRI0R7FqWtK0Var6Exh0ic4iP0hE3mdZYlZ0grA+4cJ7vVaq4r3SRMxGpk2MrIo30n3XJeTcQqtfPR3EZPmkJtERWNW7ecvBTBjJpT3RMu+0uqAdLwlmYzbGNMNRGNX1ocC+leBXLUtXInKedtmNF7btdI/q1YGHuxnLsjGvAAAAAAAAAAAAAAANJon0NS9IQrGJ6EZleoxmpW9i4F4TV3U+i3S7Bx7YU9NPCvEw4vCqqUoekKNeuqs/hKtyK2t8u/371eRalxnq0xcPFjpr9sVqWpq+YVLQ19ZFavJ6SZyZw5ItD217Lrfe1cbVzEbtk5wjXctwm/KuYZWM4TrqX4TflXMTu2M4NdS/Cb8q5iN2xnBrqX4TflXMN2xnCddS/Cb8q5hu2M4Ncy+FvQuYbtjODXMvhb8q5id2xnBrmBhb8q5hu2M4NcwMLfl8hu2M4NcwOE35fIbtjODXMDhN+XyG7Yzg1zA4Tfl8hu2M4NcwOE35VzDdsZwh0/CS8quxIveNyTOHgkxHjvSFAhuc915sNFdEXovIdbtaxnZGcz0h2+hPQNqbmzE8jXPSp0OXSpzGO4T1vOXkS5j3MG0bZvRu4enlpw8HLrZ3hgaAAAAAAAAAAAAAAAAAAhWoqVKlaLcVFvKgGkndCNFRlVXycNFW+sKygqq4fQVC+u04tdLK5wqT7MO0CiOIfl4/iO+cxvP1DngUTaDRHEPy8fxDnMbz9QcChaDRHEPy8fxDnMbz9QcChaFRHEPy8bxDnMbz9QcChaFRPEPy0bxDnMbz9QcCibQqJ4h+Xj+Ic5jefqDgULQ6J4h+XjeIc5jefqDgULQ6J4h+WjeIc5jefqDgULRKJ4h+WjeIc5jefqDgULRKJ4h+WjeIc5jefqDgULRKJ4h+WjeIc5jefqDgULRKJ4h+WjeIc5jefqDgULRKJ4h+WjeIc5jefqDgULRKJ4h+WjeIc5jefqDgUekHQRRLVr1srvvxYzk6FdURO140+/9ExgUj2bqTkoEFthAhQ4LeDCa1iLjqKLWm05zOayIiNGQcp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2" name="AutoShape 14" descr="data:image/jpeg;base64,/9j/4AAQSkZJRgABAQAAAQABAAD/2wCEAAkGBxQTEhQUEBQUFBUVFBgUEBQYFxQUFRQVFBUWFhQVFBQYHCggGBolGxQUITEhJSkrLi4uFx8zODMsNygtLisBCgoKDg0OGxAQGywkHyQsLCwsLCw0LCwsLCwsLCwsLCwsLCwsLCwsLCwsLCwsLCwsLCwsLCwsLCwsLCwsLCwsLP/AABEIAMIBAwMBEQACEQEDEQH/xAAbAAEAAQUBAAAAAAAAAAAAAAAABgECAwQFB//EAD4QAAIBAgMFBQUDCgcAAAAAAAABAgMRBAUhBhIxQWETUXGBoQciQpGxI1LRFDNDU2JygqLB8RUyc5KywuH/xAAbAQEAAgMBAQAAAAAAAAAAAAAAAQIDBAUGB//EADkRAQABAwIDBAgFAgYDAAAAAAABAgMRBBIFITETQVFhIjJxgZGhsdEGFMHh8EJSI2JyssLxJEOi/9oADAMBAAIRAxEAPwD3EAAAAAAAAAAAAAAAAAAAAAAAAAAAAAAAAAAAAAAAAAAAAAAAAAAAAAAAAAAAAAAAAAAAAAAAAAAAAAAAAAAAAAAAAAAAAAAAAAAAAAAAAAAAAAAAAAAAAAAAAAAAAAAAAAAAAAAAAAAAAAAAAAAAAAAAAAAAAAAAAAAAAAAAADHOslxZo6jiOnscq6ufhHOVoomWKWL7kcm5+Iaf/XR8Z+zJFrxWPFPoadXHtRPSKY+P3W7KFPymXQrHHdV/l+H7nZUrli3zSM9H4hux69ET7OX3R2UMkcUueh0bPHdNXyrzT7enyUm1MMylfgde3couU7qJiY8mOYwqXAAAAAAAAAAAAAAAAAAAAAAAAAAALKlRLiauq1lrTUbrk+yO+fYtTTM9GnVxDfRHkdZxi/qOVPo0+EdffLPTbiGI5WV3Jwe0eHq4mphac71qSvNWdtLbyjLg2t5XXXozbr0d63Ypv1R6NXT/AK8+5WKomdve6xq5WBkc7Pc7o4Sl2uIk4w3lG6Tk7yvyjq9E35GbTaa7qa9lqMz1RVVFMZlu4evGcYzhJSjJKUJJ3UotXTT5qxgrpqoqmmqMTCzLGbXAyWdTcs1brdUxKJiJ6tqjir6S068j0+h47RcmKL/KfHu/b6MFVrHRsnomIAAAAAAAAAAAAAAAAAAAAAAAAMWIrqK68kc7iPEaNJRnrVPSP1nyXoompoSk27s8Lfv3L9c13JzLZiIjlChiSsrVN2Lk+CTb8lctTznA8O9m2Jk80pTk9arquo+9zpzm/wCax7zjFqmNBVTHSnbj3TEfRpWZzcz45+73U8G3AJef+2iF8HSfdiY+tKqd78OT/wCVVH+WfrDBqIzQv9jmYupgpU5foarjHn7k0pr+aU15Ir+I7MW9TFcf1Rn3xy+ydPOaPYndzz+WdTeIyYZ8Pit3SXD6f+Hf4VxebExauz6H+39vox12s846ugeziYmMw1QkAAAAAAAAAAAAAAAAAAAAAY69VRTb/ua+q1NGntTcq7vnPgtRTNU4hyXVcndnz3U6iu/cm5X1n+Yb0UxTGIXJmtlXC64yhhxtPepzivihJfNNGS3ViqJ8x4Z7NqV8fhrq2sn/ALaU2fQeNTEaO57vrDQsRO+Mvej583wrkQ/2q0d7L5vjuVKcn4OW5/3OxwKvbraY8YmPlljvR6Eo57E5a4xcvsX0v9sn9EdH8UdLU/6v+LFps4l6e5Hk8tvCxyIWiFjmTErYbmWYv4Jfw/geq4FxDE/l65/0/b7NfUWv6odM9U1AAAAAAAAAAAAAAAAAAAAAHEzTFXnurhHTz5njOO6ztb3ZU9Kfr3/Dp8XQ01vFO7xYISPPyyzDNCRVjmGRMlTCtyRBNmti54fMKteTj2Kc3Qs/efaXsmrabqlJfLqeh1vF6L+ipsxndy3e77sNNrFc1J4efZVAlpZxgVXoVaMnZVIShe17NrSXk7PyMunvTZu03I/pmJJjMYRz2fbNTwVGoqzj2lSd5br3kowVo2dlf4n5ruOjxniFGsuUzbztpjv8Z6q2beyMJS5HGZsMcpBeIY3IlbDG6ltUZaKppnMcphfbmMSkeBxHaQUvJ+K4n0PQ6qNTYpud/f7e9ybtGyqYZzcYwAAAAAAAAAAAAAAAAAAYcZW3ISl3L15epg1V6LNmq54QtRTuqiETp1L8fFnzmuZmcy7MRiGxCZhlEwzQmQxzSyxmQxzC9TCNqu+SjCu8EYU3gnCjkCIYpMLxCxyC0QxykSvEMc5kxC8QwVZl6YZIh0dm8V78oPmt5eK4+n0PS8Avba6rU9/P3x+30aGso5RUkR6pzwAAAAAAAAAAAAAAAAAAcXamvu0or70vRK/1scXjlzGninxn6c2zpYzXlHaVQ8fVS6sNqMzDMEw4m122FLAU05+/UlfsqSdnK3Fyfwx6/JM6HDuF3dbXinlTHWf51lrX7tNqMy39ks2qYnC0q9amqUqiclFNtbl/ckr96s/Mw8Q01vT6iq1bq3RHf598e5FuZqpiqYw7KmaWFphd2hGEbRTJwbTtAjao6gwmKVkphaKXG2kz2ng6Mq9VTlGLimoJOV5NJcWl6m5o9HXq7sWqJiJnPXy+Ka64t07pXZRnNHFUlVw81OD07nGS4xlF6xfQrqdLd09zs7sYn+dF6Kqa4zS2XUMW1liGvVqGSmlKmWYrdr03+0k/CXuv6nQ0FXZ6iirz+vJrainNEwnx7pxwAAAAAAAAAAAAAAAAAARXbarZ0l+8/wDief45Odke39G5pI5y4NGoebqpdGJbkKpgmld5Dt/s/i+1rY2ruSgqqUIpue7RT+zcoNWUdIprvk3biz2nCNdpezo0tGYnHPuzV38/Hw8ocrVWbm6bk9P0ek7GbV08bRTjaFWKSrUuG6/vR74Pk/I8zxLhtejuYnnTPSfv5tyzdpu05jqkaqHMwy7Vd8jCNp2hODap2gwbVHUGE7VsqhMQmKUT9oeeUKOFqU6yVSVaDjTo85N/E/uxi7O/etNTr8H0l69fprt8opnMz4eXnnw/Rh1NyiiiYq7+5577OJ4rDYii+zqdhik4ydm4u11Gpp/laa58m+Vmej41Gnv2a43Rvo5+fs9/1aej7SiqOXKXr1SqeMil12rVqmWmlEtbtrST7mn8mZqPRnLFVzeqHvYcMAAAAAAAAAAAAAAAAAAEP29VpUX0mvWJwONU+lRPt/Ru6TvRqlUOBVS6ENunWMM0rxLLPdnFxmlKMk4zi9VJNWaa5q1ysZpndE4mOicZ5S8l2l2ar5dW/KcE59kneM4u8qN+MKid96HV6d/X2Wh4hZ19vsNREbvCelXnHhP8jy5F7T12Kt9vp9Ej2f8AanSklHGxdKVvzkE5U31cVeUfK6OZrPw5cpnOnnMeE8p+PSfkz2tdTPKvknmBzOlWipUakKiaveLT66rlx5nnrunuWp210zE+bepmmqM0zlsdoY8LYO0GDa0MyzqhQV69WnT7t6STfhHi/Iz2dJevTi3TM+yFaq6KPWnCB7Q+1OKTjgoOT/W1FaC6xhxfnbwZ6DR/h2qfS1E4jwjr756fDLRu6+mOVuPe4Ozuy9fH1fyjHOfZytJuTanW7lBfDDr3aLvXR1vEbOit9jp4jdHh0p9vjP8AJYbGmrvVb7nT6vV4NRioxW7FJKKWiSXBJckeQnNU5nnLrRy5QxVKpaKTLVq1TLTSrLDF3aXWxk29zHL15Ht4cRUkAAAAAAAAAAAAAAAAACL7fUb0YSXwzs/CS/FI5HGKM26avCfrDa0s+lMIPCZ52YdKGzCoY5pWZoVSk0rZZlUutfMpjHRKH557PsNWe9Rf5PPuir0m/wDT03f4WvA7Wl43ftejc9KPPr8e/wB7Uu6K3Xzp5Sh+K2ExtF3pQjUs9J06iUl1tKzT8O87VvjGkuxiuceUx9sw0atFeon0efsWRxGa0tLY7Tl9tOOnzXyJmjhtzn/h/wDzCI/M0/3fMcM0rPVYx9G6sI/zNLvJieHWek0fKfpk26mv+75s+B9neKqO9Xs6KfFt78/lDRvxaMV3jmntxijNXyj5/ZejQXKvW5JjkexOFw7UpJ15rVSqW3U/2afD53fU4uq4vqL8bYnbHhHX3z9sN61o7dvnPOfNJJ1TmRS2pY51i0UoywTql4pQ151DJFKrdyOhv4ilHvnG/gnd+iZmsUb7tNPjMMV2cUTL1g9g4wAAAAAAAAAAAAAAAAAANDPsJ2tCpBcd28fGOq+hray12tmqmOuOXthktVba4l5XJHkY5w7EKqZGFmaFQrMJX9oV2pXRqkTSlcqpG0VdUjakdUnaha6pO0Y3VJ2jE6hfAxymWiEMcplohC1IlCVbCYO9ZzfCEXb96Wi9LnQ4Vb3393dTHzn+S09ZXijHin56RzQAAAAAAAAAAAAAAAAAAUbA822ky/sq0rL3Ze9HwfFeTPJ6+x2F6Y7p5w6umub6POHG3TUy2VLhK5SIwlXfGAcxhIqgwLu0I2i11CdotcicCy5IoShbYkZ6dMpVUhOdmoqnTS5y1l/RfI9Pw6x2Nnn1nnLjam5vr8klpTub7BDISkAAAAAAAAAAAAAAAAANXFVrInCkyiuetTWvFao0tdpPzFrEetHOPszae72dWe7vRmdM8hzicS7UTmOTC4FoleFriTkN0nIWCVu6MioMKWCTdGRXdGUG4MpZIUys1IXqqotLmb/D9L2te+r1Y+ctTU3tsYjrKRZbiz0kS5cpPgq1y8Sq6US8CoAAAAAAAAAAAAAAACyo9BnCJcTMcRYjejai2ZY9K9x2mE7HD/xGF7OS8+RxOJ6KLn+Lb9bvjx/dvaW9NPo1dG3a/A890dKFHAnKVrgTlKm4MpNwZFvZk7kqqAyLuzIyhVUyMi5QIyiWrjMXur3VeXJfibem0tV6rwjvlhu3YojzcuhGbleXPieltxTbpimnpDl1ZqnMpPlTel/qXiqFdspflsmXiuGOYl3aT0MlNWULy4AAAAAAAAAAAAAAAWzRWRwM1pPUxymEJzmHEqsg2aTsysrwsyzaWVF7s7yh6x8O9dDQ1XD6b3pU8p+Utm1qJo5T0S/AZtTqxvTkmvVeK5HCu6a5anFUN+iumqMw3YzRgxLIrdECjsSlbdE4SuTIQOSGBgr4yMVdtdS9NqqrlCszhGsx2rTe7Q9585fCvDvOrp+GTPpXOTVuamI5UsWHlVnq29TpxTTRGIakzMzmXYwOXTla7IyhLsnyq1iYhWZTDL8JZGamGKZdFI2aYY1S4AAAAAAAAAAAAAAAANPGYbeRjmBGM0ym99DHK8IVm+z1+RhqqlkpRfHZG1fQiLuF9rh1cunCW9SlKEu9af3LTcpqjFcZgimY5xLcw20eKp6VIxqrvXuy+XB+hqXNBp7nqzhsU37lPWMunR23h+kjUg+sW/VXNWrhNX9MxLNGqp723HbLD86iXjp9TFPC739q/wCZo8VJbY4f9ZH5iOF3/wC0/NW/Fr1dtqfwKcvCMvrwMlPCq+/EKzqqe5oYjamvP83T3es3/RfibFHDrNPrVZ9jHVqa59WHOnSrVXevUcl91aR+XPzNuns7fK3TjzYKpqq9aXWy3Lu5Faq6p6oiIhLMuy1mPmmZSvLMt4aFopY5qSjA4RIyxDHMulCNjPRSxTK8zxCFSQAAAAAAAAAAAAAAAACJGCtQT5GKqlMOTjcsvyMNULxKN4/JL309DBNOGWKkcx+Q8dCF4cHFZC1yGU5cytk77i2TLWllHQndKcrVlX7KJzJlmp5W+4rky26GTsjKMutgcivyEyJPluRpciOquUkwOU9C0UqTLt4XBWMkUqTLfhCxmpoY5leZ4hCpIAAAAAAAAAAAAAAAAAAABRxKTREpyw1MLF8UYqrKYqlpV8oi+BhqsyvFxzcRs0mYpoqheK4c6tsinyIxK26GrPYzoRMVJ3QtWxT7vqMVG6lsUdi7DbUjfS36GycVxsW7OpE3IdPD5DCPIyRZqUm43aWAiuRkixKs1tiNJLgjJFqIVmpekZIoiFVS2AJAAAAAAAAAAAAAAAAAAAAAAAAIFLEYgLEbYFN0jZCcq2GyEFi22AJwKgCQAAAAAAAAAAAAAAAAAAAAAAAAAAAAAAAAAAAAAAAAAAAAAAAAAAAAAAAAAAAAAAAAAAAAAAAAAAAAAAAAAAAAAAAAAA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http://t0.gstatic.com/images?q=tbn:ANd9GcTzQgEy2H4EYoq6_bNCuh8nORmT6h-56OIWT782q1mTjGFT5Fo-l-90gqR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571612"/>
            <a:ext cx="3929090" cy="39290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55884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pPr algn="ctr"/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995489"/>
            <a:ext cx="3658633" cy="3648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55884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1D360-EE44-42AC-A6C7-CCF1DFA7C784}" type="slidenum">
              <a:rPr lang="pt-BR" smtClean="0"/>
              <a:pPr/>
              <a:t>8</a:t>
            </a:fld>
            <a:endParaRPr lang="pt-BR"/>
          </a:p>
        </p:txBody>
      </p:sp>
      <p:pic>
        <p:nvPicPr>
          <p:cNvPr id="23556" name="Picture 4" descr="http://blog.braunambulances.com/wp-content/uploads/2013/05/Thank-Yo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928670"/>
            <a:ext cx="6238864" cy="47476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55884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lho">
  <a:themeElements>
    <a:clrScheme name="Ex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lh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7323</TotalTime>
  <Words>95</Words>
  <Application>Microsoft Office PowerPoint</Application>
  <PresentationFormat>Presentación en pantalla (4:3)</PresentationFormat>
  <Paragraphs>51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Brilho</vt:lpstr>
      <vt:lpstr>Image Tagger using audio tags </vt:lpstr>
      <vt:lpstr>Motivation</vt:lpstr>
      <vt:lpstr>Diagram</vt:lpstr>
      <vt:lpstr>Diagram – Audio </vt:lpstr>
      <vt:lpstr>Search</vt:lpstr>
      <vt:lpstr>Demo</vt:lpstr>
      <vt:lpstr>Questions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Comparação de Grades Curriculares usando Agrupamento Hierárquico de Textos</dc:title>
  <dc:creator>Fernando</dc:creator>
  <cp:lastModifiedBy>nineil</cp:lastModifiedBy>
  <cp:revision>500</cp:revision>
  <dcterms:created xsi:type="dcterms:W3CDTF">2011-07-05T14:46:51Z</dcterms:created>
  <dcterms:modified xsi:type="dcterms:W3CDTF">2013-12-05T04:43:46Z</dcterms:modified>
</cp:coreProperties>
</file>