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48728-9EFA-4C76-AFA5-6160FADCF3E5}" type="datetimeFigureOut">
              <a:rPr lang="en-US" smtClean="0"/>
              <a:t>12/3/2013 Tuesday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3D10-3C4B-4BF3-A26F-12AF30D32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174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48728-9EFA-4C76-AFA5-6160FADCF3E5}" type="datetimeFigureOut">
              <a:rPr lang="en-US" smtClean="0"/>
              <a:t>12/3/2013 Tuesday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3D10-3C4B-4BF3-A26F-12AF30D32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064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48728-9EFA-4C76-AFA5-6160FADCF3E5}" type="datetimeFigureOut">
              <a:rPr lang="en-US" smtClean="0"/>
              <a:t>12/3/2013 Tuesday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3D10-3C4B-4BF3-A26F-12AF30D32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92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48728-9EFA-4C76-AFA5-6160FADCF3E5}" type="datetimeFigureOut">
              <a:rPr lang="en-US" smtClean="0"/>
              <a:t>12/3/2013 Tuesday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3D10-3C4B-4BF3-A26F-12AF30D32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80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48728-9EFA-4C76-AFA5-6160FADCF3E5}" type="datetimeFigureOut">
              <a:rPr lang="en-US" smtClean="0"/>
              <a:t>12/3/2013 Tuesday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3D10-3C4B-4BF3-A26F-12AF30D32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842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48728-9EFA-4C76-AFA5-6160FADCF3E5}" type="datetimeFigureOut">
              <a:rPr lang="en-US" smtClean="0"/>
              <a:t>12/3/2013 Tuesday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3D10-3C4B-4BF3-A26F-12AF30D32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70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48728-9EFA-4C76-AFA5-6160FADCF3E5}" type="datetimeFigureOut">
              <a:rPr lang="en-US" smtClean="0"/>
              <a:t>12/3/2013 Tuesday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3D10-3C4B-4BF3-A26F-12AF30D32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4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48728-9EFA-4C76-AFA5-6160FADCF3E5}" type="datetimeFigureOut">
              <a:rPr lang="en-US" smtClean="0"/>
              <a:t>12/3/2013 Tuesday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3D10-3C4B-4BF3-A26F-12AF30D32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760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48728-9EFA-4C76-AFA5-6160FADCF3E5}" type="datetimeFigureOut">
              <a:rPr lang="en-US" smtClean="0"/>
              <a:t>12/3/2013 Tuesday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3D10-3C4B-4BF3-A26F-12AF30D32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94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48728-9EFA-4C76-AFA5-6160FADCF3E5}" type="datetimeFigureOut">
              <a:rPr lang="en-US" smtClean="0"/>
              <a:t>12/3/2013 Tuesday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3D10-3C4B-4BF3-A26F-12AF30D32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680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48728-9EFA-4C76-AFA5-6160FADCF3E5}" type="datetimeFigureOut">
              <a:rPr lang="en-US" smtClean="0"/>
              <a:t>12/3/2013 Tuesday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3D10-3C4B-4BF3-A26F-12AF30D32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4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48728-9EFA-4C76-AFA5-6160FADCF3E5}" type="datetimeFigureOut">
              <a:rPr lang="en-US" smtClean="0"/>
              <a:t>12/3/2013 Tuesday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53D10-3C4B-4BF3-A26F-12AF30D32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90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Digit Recognition Using SIS </a:t>
            </a:r>
            <a:r>
              <a:rPr lang="en-US" dirty="0" err="1" smtClean="0"/>
              <a:t>Testbed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Mengjie Mao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3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" name="Group 1"/>
          <p:cNvGrpSpPr>
            <a:grpSpLocks noChangeAspect="1"/>
          </p:cNvGrpSpPr>
          <p:nvPr/>
        </p:nvGrpSpPr>
        <p:grpSpPr bwMode="auto">
          <a:xfrm>
            <a:off x="597638" y="1825625"/>
            <a:ext cx="7451722" cy="4351338"/>
            <a:chOff x="1801" y="9683"/>
            <a:chExt cx="8280" cy="4836"/>
          </a:xfrm>
        </p:grpSpPr>
        <p:sp>
          <p:nvSpPr>
            <p:cNvPr id="6" name="AutoShape 17"/>
            <p:cNvSpPr>
              <a:spLocks noChangeAspect="1" noChangeArrowheads="1" noTextEdit="1"/>
            </p:cNvSpPr>
            <p:nvPr/>
          </p:nvSpPr>
          <p:spPr bwMode="auto">
            <a:xfrm>
              <a:off x="1801" y="9683"/>
              <a:ext cx="8280" cy="48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Text Box 16"/>
            <p:cNvSpPr txBox="1">
              <a:spLocks noChangeArrowheads="1"/>
            </p:cNvSpPr>
            <p:nvPr/>
          </p:nvSpPr>
          <p:spPr bwMode="auto">
            <a:xfrm>
              <a:off x="2701" y="9683"/>
              <a:ext cx="1980" cy="3277"/>
            </a:xfrm>
            <a:prstGeom prst="rect">
              <a:avLst/>
            </a:prstGeom>
            <a:solidFill>
              <a:srgbClr val="FFFFFF"/>
            </a:solidFill>
            <a:ln w="57150" cmpd="thickThin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Cycle 1:</a:t>
              </a:r>
              <a:endPara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1" dirty="0" smtClean="0">
                  <a:ea typeface="SimSun" panose="02010600030101010101" pitchFamily="2" charset="-122"/>
                  <a:cs typeface="Times New Roman" panose="02020603050405020304" pitchFamily="18" charset="0"/>
                </a:rPr>
                <a:t>sequential</a:t>
              </a: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component</a:t>
              </a:r>
              <a:endPara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" name="Text Box 15"/>
            <p:cNvSpPr txBox="1">
              <a:spLocks noChangeArrowheads="1"/>
            </p:cNvSpPr>
            <p:nvPr/>
          </p:nvSpPr>
          <p:spPr bwMode="auto">
            <a:xfrm>
              <a:off x="2924" y="11261"/>
              <a:ext cx="1533" cy="93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 smtClean="0">
                  <a:ea typeface="SimSun" panose="02010600030101010101" pitchFamily="2" charset="-122"/>
                  <a:cs typeface="Times New Roman" panose="02020603050405020304" pitchFamily="18" charset="0"/>
                </a:rPr>
                <a:t>AAM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 smtClean="0">
                  <a:ea typeface="SimSun" panose="02010600030101010101" pitchFamily="2" charset="-122"/>
                  <a:cs typeface="Times New Roman" panose="02020603050405020304" pitchFamily="18" charset="0"/>
                </a:rPr>
                <a:t>training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7201" y="9683"/>
              <a:ext cx="1981" cy="3277"/>
            </a:xfrm>
            <a:prstGeom prst="rect">
              <a:avLst/>
            </a:prstGeom>
            <a:solidFill>
              <a:srgbClr val="FFFFFF"/>
            </a:solidFill>
            <a:ln w="57150" cmpd="thickThin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Cycle 2:</a:t>
              </a:r>
              <a:endPara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sequential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components</a:t>
              </a:r>
              <a:endPara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7547" y="10810"/>
              <a:ext cx="1258" cy="4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Identifier 0</a:t>
              </a:r>
              <a:endPara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4681" y="11243"/>
              <a:ext cx="25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7"/>
            <p:cNvSpPr>
              <a:spLocks noChangeShapeType="1"/>
            </p:cNvSpPr>
            <p:nvPr/>
          </p:nvSpPr>
          <p:spPr bwMode="auto">
            <a:xfrm>
              <a:off x="9181" y="11243"/>
              <a:ext cx="5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6"/>
            <p:cNvSpPr>
              <a:spLocks noChangeShapeType="1"/>
            </p:cNvSpPr>
            <p:nvPr/>
          </p:nvSpPr>
          <p:spPr bwMode="auto">
            <a:xfrm>
              <a:off x="2161" y="11243"/>
              <a:ext cx="53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4"/>
            <p:cNvSpPr>
              <a:spLocks noChangeShapeType="1"/>
            </p:cNvSpPr>
            <p:nvPr/>
          </p:nvSpPr>
          <p:spPr bwMode="auto">
            <a:xfrm>
              <a:off x="8100" y="12959"/>
              <a:ext cx="1" cy="4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AutoShape 3"/>
            <p:cNvSpPr>
              <a:spLocks noChangeArrowheads="1"/>
            </p:cNvSpPr>
            <p:nvPr/>
          </p:nvSpPr>
          <p:spPr bwMode="auto">
            <a:xfrm>
              <a:off x="2161" y="13427"/>
              <a:ext cx="7560" cy="936"/>
            </a:xfrm>
            <a:prstGeom prst="flowChartMagneticDisk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ea typeface="SimSun" panose="02010600030101010101" pitchFamily="2" charset="-122"/>
                  <a:cs typeface="Times New Roman" panose="02020603050405020304" pitchFamily="18" charset="0"/>
                </a:rPr>
                <a:t>Ten perfect digit image for training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Randomly</a:t>
              </a:r>
              <a:r>
                <a:rPr kumimoji="0" lang="en-US" sz="16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 generated digit images with defects for testing</a:t>
              </a:r>
              <a:endPara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Line 2"/>
            <p:cNvSpPr>
              <a:spLocks noChangeShapeType="1"/>
            </p:cNvSpPr>
            <p:nvPr/>
          </p:nvSpPr>
          <p:spPr bwMode="auto">
            <a:xfrm>
              <a:off x="3601" y="12959"/>
              <a:ext cx="1" cy="4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Text Box 10"/>
            <p:cNvSpPr txBox="1">
              <a:spLocks noChangeArrowheads="1"/>
            </p:cNvSpPr>
            <p:nvPr/>
          </p:nvSpPr>
          <p:spPr bwMode="auto">
            <a:xfrm>
              <a:off x="7562" y="12101"/>
              <a:ext cx="1258" cy="4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Identifier 9</a:t>
              </a:r>
              <a:endPara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4" name="Text Box 10"/>
            <p:cNvSpPr txBox="1">
              <a:spLocks noChangeArrowheads="1"/>
            </p:cNvSpPr>
            <p:nvPr/>
          </p:nvSpPr>
          <p:spPr bwMode="auto">
            <a:xfrm>
              <a:off x="4759" y="10612"/>
              <a:ext cx="2351" cy="5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ea typeface="SimSun" panose="02010600030101010101" pitchFamily="2" charset="-122"/>
                  <a:cs typeface="Times New Roman" panose="02020603050405020304" pitchFamily="18" charset="0"/>
                </a:rPr>
                <a:t>Ten weight matrixes for next cycle</a:t>
              </a:r>
              <a:endPara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6117591" y="3439783"/>
            <a:ext cx="461665" cy="4481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 smtClean="0"/>
              <a:t>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05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Cycle 1: AAM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Training input</a:t>
            </a:r>
          </a:p>
          <a:p>
            <a:pPr lvl="1"/>
            <a:r>
              <a:rPr lang="en-US" dirty="0" smtClean="0"/>
              <a:t>Hand-written pixel images for digit 0~9, the size is 20x15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Implement a tool outside </a:t>
            </a:r>
            <a:r>
              <a:rPr lang="en-US" dirty="0" err="1" smtClean="0"/>
              <a:t>Testbed</a:t>
            </a:r>
            <a:r>
              <a:rPr lang="en-US" dirty="0" smtClean="0"/>
              <a:t> to extract the pixel data, by which a image can be represented by a binary matrix  with size 20x15(1 for black, 0 for white)</a:t>
            </a:r>
          </a:p>
          <a:p>
            <a:r>
              <a:rPr lang="en-US" dirty="0" smtClean="0"/>
              <a:t>Training output</a:t>
            </a:r>
          </a:p>
          <a:p>
            <a:pPr lvl="1"/>
            <a:r>
              <a:rPr lang="en-US" dirty="0" smtClean="0">
                <a:ea typeface="SimSun" panose="02010600030101010101" pitchFamily="2" charset="-122"/>
                <a:cs typeface="Times New Roman" panose="02020603050405020304" pitchFamily="18" charset="0"/>
              </a:rPr>
              <a:t>Ten weight matrixes, each of which is for one digit</a:t>
            </a:r>
            <a:endParaRPr lang="en-US" dirty="0" smtClean="0"/>
          </a:p>
          <a:p>
            <a:r>
              <a:rPr lang="en-US" dirty="0"/>
              <a:t>A</a:t>
            </a:r>
            <a:r>
              <a:rPr lang="en-US" dirty="0" smtClean="0"/>
              <a:t>lgorithm</a:t>
            </a:r>
          </a:p>
          <a:p>
            <a:pPr lvl="1"/>
            <a:r>
              <a:rPr lang="en-US" dirty="0" smtClean="0"/>
              <a:t>Hopfield network</a:t>
            </a:r>
          </a:p>
          <a:p>
            <a:pPr lvl="1"/>
            <a:r>
              <a:rPr lang="en-US" dirty="0" smtClean="0"/>
              <a:t>Give up the MNIST dataset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6860" y="2469771"/>
            <a:ext cx="330256" cy="4403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207" y="2469771"/>
            <a:ext cx="317666" cy="4235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5957" y="2469771"/>
            <a:ext cx="317666" cy="4235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948" y="2469771"/>
            <a:ext cx="317666" cy="4235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4871" y="2469771"/>
            <a:ext cx="317666" cy="42355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0062" y="2469771"/>
            <a:ext cx="317666" cy="42355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8963" y="2469771"/>
            <a:ext cx="328697" cy="43826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0604" y="2469770"/>
            <a:ext cx="317667" cy="42355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7544" y="2469769"/>
            <a:ext cx="317667" cy="42355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9515" y="2469769"/>
            <a:ext cx="317667" cy="423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06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Cycle 2: Testing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Testing input</a:t>
            </a:r>
          </a:p>
          <a:p>
            <a:pPr lvl="1"/>
            <a:r>
              <a:rPr lang="en-US" dirty="0" smtClean="0"/>
              <a:t>Randomly generate the digit images with defect pixels (black&lt;-&gt;white)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Testing procedure</a:t>
            </a:r>
          </a:p>
          <a:p>
            <a:pPr lvl="1"/>
            <a:r>
              <a:rPr lang="en-US" dirty="0" smtClean="0"/>
              <a:t>Each digit identifier initializes its owe weight matrix which is output from cycle 1</a:t>
            </a:r>
          </a:p>
          <a:p>
            <a:pPr lvl="1"/>
            <a:r>
              <a:rPr lang="en-US" dirty="0" smtClean="0"/>
              <a:t>All identifier take a defected image as input</a:t>
            </a:r>
          </a:p>
          <a:p>
            <a:pPr lvl="1"/>
            <a:r>
              <a:rPr lang="en-US" dirty="0" smtClean="0"/>
              <a:t>The best identifier is the one which converges fastest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589" y="2951612"/>
            <a:ext cx="499068" cy="6654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213" y="2951611"/>
            <a:ext cx="497503" cy="663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1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&amp; </a:t>
            </a:r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1 defect pixel </a:t>
            </a:r>
          </a:p>
          <a:p>
            <a:r>
              <a:rPr lang="en-US" dirty="0" smtClean="0"/>
              <a:t>With 15 defect pixels </a:t>
            </a:r>
          </a:p>
          <a:p>
            <a:r>
              <a:rPr lang="en-US" dirty="0" smtClean="0"/>
              <a:t>With 45 defect pixels </a:t>
            </a:r>
          </a:p>
          <a:p>
            <a:endParaRPr lang="en-US" dirty="0" smtClean="0"/>
          </a:p>
          <a:p>
            <a:r>
              <a:rPr lang="en-US" dirty="0" smtClean="0"/>
              <a:t>The digit recognition prototype can be used for any recognition tasks: face, car</a:t>
            </a:r>
            <a:r>
              <a:rPr lang="en-US" smtClean="0"/>
              <a:t>, fingerprint……</a:t>
            </a:r>
            <a:endParaRPr lang="en-US" dirty="0" smtClean="0"/>
          </a:p>
          <a:p>
            <a:r>
              <a:rPr lang="en-US" dirty="0" smtClean="0"/>
              <a:t>Using parallel components in cycle 2 is more preferable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2240" y="1825624"/>
            <a:ext cx="540011" cy="7200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9104" y="2784555"/>
            <a:ext cx="636896" cy="8491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251" y="2355139"/>
            <a:ext cx="485526" cy="64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48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Thanks for Prof. Chang’s lecture and consultancy</a:t>
            </a:r>
            <a:endParaRPr lang="en-US" dirty="0"/>
          </a:p>
          <a:p>
            <a:r>
              <a:rPr lang="en-US" dirty="0" smtClean="0"/>
              <a:t>Thanks for </a:t>
            </a:r>
            <a:r>
              <a:rPr lang="en-US" dirty="0" err="1" smtClean="0"/>
              <a:t>Haifeng</a:t>
            </a:r>
            <a:r>
              <a:rPr lang="en-US" dirty="0" smtClean="0"/>
              <a:t> Xu and </a:t>
            </a:r>
            <a:r>
              <a:rPr lang="en-US" dirty="0" err="1" smtClean="0"/>
              <a:t>Angen</a:t>
            </a:r>
            <a:r>
              <a:rPr lang="en-US" dirty="0" smtClean="0"/>
              <a:t> </a:t>
            </a:r>
            <a:r>
              <a:rPr lang="en-US" dirty="0" err="1" smtClean="0"/>
              <a:t>Zheng</a:t>
            </a:r>
            <a:r>
              <a:rPr lang="en-US" dirty="0" smtClean="0"/>
              <a:t>, for their helps on the Java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175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234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SimSun</vt:lpstr>
      <vt:lpstr>Arial</vt:lpstr>
      <vt:lpstr>Calibri</vt:lpstr>
      <vt:lpstr>Calibri Light</vt:lpstr>
      <vt:lpstr>Times New Roman</vt:lpstr>
      <vt:lpstr>Office Theme</vt:lpstr>
      <vt:lpstr>Digit Recognition Using SIS Testbed</vt:lpstr>
      <vt:lpstr>Overview</vt:lpstr>
      <vt:lpstr>Cycle 1: AAM training</vt:lpstr>
      <vt:lpstr>Cycle 2: Testing </vt:lpstr>
      <vt:lpstr>Demo &amp; Conclusion</vt:lpstr>
      <vt:lpstr>Acknowledgment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 Recognition Using SIS Testbed</dc:title>
  <dc:creator>Mengjie Mao</dc:creator>
  <cp:lastModifiedBy>Mengjie Mao</cp:lastModifiedBy>
  <cp:revision>33</cp:revision>
  <dcterms:created xsi:type="dcterms:W3CDTF">2013-12-02T19:23:48Z</dcterms:created>
  <dcterms:modified xsi:type="dcterms:W3CDTF">2013-12-03T21:45:25Z</dcterms:modified>
</cp:coreProperties>
</file>