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Software Engineering Project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2324104"/>
          </a:xfrm>
        </p:spPr>
        <p:txBody>
          <a:bodyPr>
            <a:normAutofit lnSpcReduction="10000"/>
          </a:bodyPr>
          <a:lstStyle/>
          <a:p>
            <a:r>
              <a:rPr lang="en-US" altLang="zh-CN" sz="4000" dirty="0" smtClean="0">
                <a:solidFill>
                  <a:schemeClr val="tx1"/>
                </a:solidFill>
              </a:rPr>
              <a:t>Fruit Recognition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Zheng</a:t>
            </a:r>
            <a:r>
              <a:rPr lang="en-US" altLang="zh-CN" dirty="0" smtClean="0"/>
              <a:t> Liu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Block Diagram</a:t>
            </a:r>
            <a:endParaRPr lang="zh-CN" altLang="en-US" dirty="0"/>
          </a:p>
        </p:txBody>
      </p:sp>
      <p:pic>
        <p:nvPicPr>
          <p:cNvPr id="9" name="内容占位符 8" descr="绘图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054184"/>
            <a:ext cx="8232567" cy="324969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Preprocess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Change to gray image.</a:t>
            </a:r>
          </a:p>
          <a:p>
            <a:pPr lvl="1"/>
            <a:r>
              <a:rPr lang="en-US" altLang="zh-CN" dirty="0" err="1" smtClean="0"/>
              <a:t>cvCvtColor</a:t>
            </a:r>
            <a:r>
              <a:rPr lang="en-US" altLang="zh-CN" dirty="0" smtClean="0"/>
              <a:t>(srcImg,grayImg,CV_BGR2GRAY</a:t>
            </a:r>
            <a:r>
              <a:rPr lang="en-US" altLang="zh-CN" dirty="0" smtClean="0"/>
              <a:t>);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Remove background:</a:t>
            </a:r>
          </a:p>
          <a:p>
            <a:pPr lvl="1"/>
            <a:r>
              <a:rPr lang="en-US" altLang="zh-CN" dirty="0" err="1" smtClean="0"/>
              <a:t>cvAbsDiff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grayImg,bgdImg,difImg</a:t>
            </a:r>
            <a:r>
              <a:rPr lang="en-US" altLang="zh-CN" dirty="0" smtClean="0"/>
              <a:t>);</a:t>
            </a:r>
          </a:p>
          <a:p>
            <a:pPr lvl="1">
              <a:buNone/>
            </a:pPr>
            <a:endParaRPr lang="en-US" altLang="zh-CN" dirty="0" smtClean="0"/>
          </a:p>
          <a:p>
            <a:r>
              <a:rPr lang="en-US" altLang="zh-CN" dirty="0" smtClean="0"/>
              <a:t>Resize to a 64*64 matrix.</a:t>
            </a:r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572008"/>
            <a:ext cx="2357454" cy="176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00760" y="628652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Background image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Character extraction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Gabor filter</a:t>
            </a:r>
          </a:p>
          <a:p>
            <a:pPr lvl="1"/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I: image;  		: Gabor core function.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PCA </a:t>
            </a:r>
            <a:r>
              <a:rPr lang="en-US" altLang="zh-CN" dirty="0" smtClean="0"/>
              <a:t>dimensionality </a:t>
            </a:r>
            <a:r>
              <a:rPr lang="en-US" altLang="zh-CN" dirty="0" smtClean="0"/>
              <a:t>reduction.</a:t>
            </a:r>
          </a:p>
          <a:p>
            <a:pPr lvl="1"/>
            <a:endParaRPr lang="zh-CN" altLang="en-US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28728" y="2143116"/>
          <a:ext cx="4000528" cy="642942"/>
        </p:xfrm>
        <a:graphic>
          <a:graphicData uri="http://schemas.openxmlformats.org/presentationml/2006/ole">
            <p:oleObj spid="_x0000_s2050" name="Equation" r:id="rId3" imgW="1460160" imgH="24120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857488" y="2714620"/>
          <a:ext cx="1285884" cy="522048"/>
        </p:xfrm>
        <a:graphic>
          <a:graphicData uri="http://schemas.openxmlformats.org/presentationml/2006/ole">
            <p:oleObj spid="_x0000_s2051" name="Equation" r:id="rId4" imgW="495000" imgH="241200" progId="Equation.DSMT4">
              <p:embed/>
            </p:oleObj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785918" y="4357694"/>
          <a:ext cx="4500594" cy="978390"/>
        </p:xfrm>
        <a:graphic>
          <a:graphicData uri="http://schemas.openxmlformats.org/presentationml/2006/ole">
            <p:oleObj spid="_x0000_s2052" name="Equation" r:id="rId5" imgW="1968500" imgH="431800" progId="Equation.DSMT4">
              <p:embed/>
            </p:oleObj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785918" y="5429264"/>
          <a:ext cx="5277482" cy="642942"/>
        </p:xfrm>
        <a:graphic>
          <a:graphicData uri="http://schemas.openxmlformats.org/presentationml/2006/ole">
            <p:oleObj spid="_x0000_s2054" name="Equation" r:id="rId6" imgW="1879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K-nearest neighbor algorithm:</a:t>
            </a:r>
          </a:p>
          <a:p>
            <a:pPr lvl="1"/>
            <a:r>
              <a:rPr lang="en-US" dirty="0" smtClean="0"/>
              <a:t>Calculate distance between the vector of recognizing image and database vector.</a:t>
            </a:r>
            <a:endParaRPr lang="zh-CN" altLang="en-US" dirty="0" smtClean="0"/>
          </a:p>
          <a:p>
            <a:pPr lvl="1"/>
            <a:r>
              <a:rPr lang="en-US" dirty="0" smtClean="0"/>
              <a:t>Compare the distance.</a:t>
            </a:r>
            <a:endParaRPr lang="zh-CN" altLang="en-US" dirty="0" smtClean="0"/>
          </a:p>
          <a:p>
            <a:pPr lvl="1"/>
            <a:r>
              <a:rPr lang="en-US" dirty="0" smtClean="0"/>
              <a:t>Assign to a kind of fruits.</a:t>
            </a:r>
            <a:endParaRPr lang="zh-CN" altLang="en-US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SIS Test bed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Input: a 3*3 matrix.</a:t>
            </a:r>
          </a:p>
          <a:p>
            <a:r>
              <a:rPr lang="en-US" altLang="zh-CN" dirty="0" smtClean="0"/>
              <a:t>Imitate the process of the character extraction</a:t>
            </a:r>
          </a:p>
          <a:p>
            <a:endParaRPr lang="zh-CN" altLang="en-US" dirty="0"/>
          </a:p>
        </p:txBody>
      </p:sp>
      <p:pic>
        <p:nvPicPr>
          <p:cNvPr id="17409" name="Picture 1" descr="C:\Users\Administrator\AppData\Roaming\Tencent\Users\980105987\QQ\WinTemp\RichOle\FFW0EZ5$~R6}~QG)97Z8)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496"/>
            <a:ext cx="4643470" cy="348073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28992" y="628652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SIS test bed output result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Bug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A pure white background is needed.</a:t>
            </a:r>
          </a:p>
          <a:p>
            <a:pPr lvl="1"/>
            <a:r>
              <a:rPr lang="en-US" altLang="zh-CN" dirty="0" smtClean="0"/>
              <a:t>Shade and other noise may be recognized as eggplant, because of deep color.</a:t>
            </a:r>
          </a:p>
          <a:p>
            <a:r>
              <a:rPr lang="en-US" altLang="zh-CN" dirty="0" smtClean="0"/>
              <a:t>Fruit has to be in a particular pose.</a:t>
            </a:r>
          </a:p>
        </p:txBody>
      </p:sp>
      <p:pic>
        <p:nvPicPr>
          <p:cNvPr id="19458" name="Picture 2" descr="C:\Users\Administrator\Desktop\apple.png"/>
          <p:cNvPicPr>
            <a:picLocks noChangeAspect="1" noChangeArrowheads="1"/>
          </p:cNvPicPr>
          <p:nvPr/>
        </p:nvPicPr>
        <p:blipFill>
          <a:blip r:embed="rId2"/>
          <a:srcRect l="19937" t="19057" r="26324" b="2849"/>
          <a:stretch>
            <a:fillRect/>
          </a:stretch>
        </p:blipFill>
        <p:spPr bwMode="auto">
          <a:xfrm>
            <a:off x="928662" y="3286124"/>
            <a:ext cx="3100138" cy="3571876"/>
          </a:xfrm>
          <a:prstGeom prst="rect">
            <a:avLst/>
          </a:prstGeom>
          <a:noFill/>
        </p:spPr>
      </p:pic>
      <p:pic>
        <p:nvPicPr>
          <p:cNvPr id="19459" name="Picture 3" descr="C:\Users\Administrator\Desktop\apple2.png"/>
          <p:cNvPicPr>
            <a:picLocks noChangeAspect="1" noChangeArrowheads="1"/>
          </p:cNvPicPr>
          <p:nvPr/>
        </p:nvPicPr>
        <p:blipFill>
          <a:blip r:embed="rId3"/>
          <a:srcRect l="22300" t="18959" r="21625"/>
          <a:stretch>
            <a:fillRect/>
          </a:stretch>
        </p:blipFill>
        <p:spPr bwMode="auto">
          <a:xfrm>
            <a:off x="4857752" y="3286124"/>
            <a:ext cx="3117292" cy="3571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120</Words>
  <PresentationFormat>全屏显示(4:3)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Office 主题</vt:lpstr>
      <vt:lpstr>MathType 5.0 Equation</vt:lpstr>
      <vt:lpstr>Software Engineering Project</vt:lpstr>
      <vt:lpstr>Block Diagram</vt:lpstr>
      <vt:lpstr>Preprocess</vt:lpstr>
      <vt:lpstr>Character extraction</vt:lpstr>
      <vt:lpstr>Sort</vt:lpstr>
      <vt:lpstr>SIS Test bed</vt:lpstr>
      <vt:lpstr>Bug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Project</dc:title>
  <dc:creator>Administrator</dc:creator>
  <cp:lastModifiedBy>china</cp:lastModifiedBy>
  <cp:revision>9</cp:revision>
  <dcterms:created xsi:type="dcterms:W3CDTF">2013-12-03T18:18:45Z</dcterms:created>
  <dcterms:modified xsi:type="dcterms:W3CDTF">2013-12-03T19:15:32Z</dcterms:modified>
</cp:coreProperties>
</file>