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2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8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99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6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03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3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00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0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4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6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72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A22D9-FDE0-45E1-A59A-95AE9DCC9222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BAA1F-D3FD-4D5C-9027-131FA13BE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20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artner.mit.edu/projects/low-frequency-noise-stud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sound.org/" TargetMode="External"/><Relationship Id="rId2" Type="http://schemas.openxmlformats.org/officeDocument/2006/relationships/hyperlink" Target="http://partner.mit.edu/projects/low-frequency-noise-stud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tege.stanford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Low-Frequency-Noise </a:t>
            </a:r>
            <a:r>
              <a:rPr lang="en-US" dirty="0" smtClean="0"/>
              <a:t>Manager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Guy </a:t>
            </a:r>
            <a:r>
              <a:rPr lang="en-US" dirty="0" err="1" smtClean="0"/>
              <a:t>Gadola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88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Purpose of Fully-Functional Version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Help </a:t>
            </a:r>
            <a:r>
              <a:rPr lang="en-US" dirty="0"/>
              <a:t>companies and individuals comply with their own or external </a:t>
            </a:r>
            <a:r>
              <a:rPr lang="en-US" dirty="0" smtClean="0"/>
              <a:t>noise policies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dentify </a:t>
            </a:r>
            <a:r>
              <a:rPr lang="en-US" dirty="0"/>
              <a:t>the cause of </a:t>
            </a:r>
            <a:r>
              <a:rPr lang="en-US" dirty="0" smtClean="0"/>
              <a:t>low frequency </a:t>
            </a:r>
            <a:r>
              <a:rPr lang="en-US" dirty="0"/>
              <a:t>sound </a:t>
            </a:r>
            <a:r>
              <a:rPr lang="en-US" dirty="0" smtClean="0"/>
              <a:t>source (e.g</a:t>
            </a:r>
            <a:r>
              <a:rPr lang="en-US" dirty="0"/>
              <a:t>., train, exhaust fan, truck</a:t>
            </a:r>
            <a:r>
              <a:rPr lang="en-US" dirty="0" smtClean="0"/>
              <a:t>) from indoors</a:t>
            </a:r>
            <a:endParaRPr lang="en-US" dirty="0"/>
          </a:p>
          <a:p>
            <a:pPr lvl="1"/>
            <a:r>
              <a:rPr lang="en-US" dirty="0"/>
              <a:t>Record the sound in a database along with certain </a:t>
            </a:r>
            <a:r>
              <a:rPr lang="en-US" dirty="0" smtClean="0"/>
              <a:t>properties</a:t>
            </a:r>
            <a:endParaRPr lang="en-US" dirty="0"/>
          </a:p>
          <a:p>
            <a:pPr lvl="1"/>
            <a:r>
              <a:rPr lang="en-US" dirty="0" smtClean="0">
                <a:effectLst/>
              </a:rPr>
              <a:t>If noise is beyond accepted thresholds, then recommended ways to mitigate noise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834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</a:t>
            </a:r>
            <a:r>
              <a:rPr lang="en-US" dirty="0" smtClean="0"/>
              <a:t>Low-Frequency </a:t>
            </a:r>
            <a:r>
              <a:rPr lang="en-US" dirty="0" smtClean="0"/>
              <a:t>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</a:t>
            </a:r>
            <a:r>
              <a:rPr lang="en-US" dirty="0"/>
              <a:t>as low-frequency sound encounters less absorption as it travels through the air than higher frequency sound, it persists for longer </a:t>
            </a:r>
            <a:r>
              <a:rPr lang="en-US" dirty="0" smtClean="0"/>
              <a:t>distances”</a:t>
            </a:r>
            <a:endParaRPr lang="en-US" dirty="0"/>
          </a:p>
          <a:p>
            <a:r>
              <a:rPr lang="en-US" dirty="0" smtClean="0"/>
              <a:t>“the </a:t>
            </a:r>
            <a:r>
              <a:rPr lang="en-US" dirty="0"/>
              <a:t>amount of sound transmitted from the outside to the inside of buildings is greater at low than at high </a:t>
            </a:r>
            <a:r>
              <a:rPr lang="en-US" dirty="0" smtClean="0"/>
              <a:t>frequencies”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http://partner.mit.edu/projects/low-frequency-noise-study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Building Is a Low-Pass Filter</a:t>
            </a:r>
            <a:endParaRPr lang="en-US" sz="40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397" y="1600200"/>
            <a:ext cx="613720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15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jAudio</a:t>
            </a:r>
            <a:r>
              <a:rPr lang="en-US" dirty="0" smtClean="0"/>
              <a:t>-Produced XML Versions for Ontology</a:t>
            </a:r>
            <a:endParaRPr lang="en-US" dirty="0"/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41" y="1600201"/>
            <a:ext cx="807458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55677" y="6086403"/>
            <a:ext cx="3536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Outdoor Sound Is a Reference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21594" y="6077025"/>
            <a:ext cx="3536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Indoor Sound Is to Be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SIS Compares Indoor Sound to Reference XML Files</a:t>
            </a:r>
            <a:endParaRPr lang="en-US" dirty="0"/>
          </a:p>
        </p:txBody>
      </p:sp>
      <p:pic>
        <p:nvPicPr>
          <p:cNvPr id="7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69" y="1600200"/>
            <a:ext cx="7488462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16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Screenshot from Demo</a:t>
            </a:r>
            <a:endParaRPr lang="en-US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4172"/>
            <a:ext cx="7907337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eft Arrow 4"/>
          <p:cNvSpPr/>
          <p:nvPr/>
        </p:nvSpPr>
        <p:spPr>
          <a:xfrm>
            <a:off x="4094550" y="5334000"/>
            <a:ext cx="1391850" cy="9632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Train Identified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3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Quick</a:t>
            </a:r>
            <a:r>
              <a:rPr lang="en-US" dirty="0" smtClean="0"/>
              <a:t> Start of Noise Regulation and Mitigation Technique Ontology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131" y="1580271"/>
            <a:ext cx="729615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265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Acknowledgment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Thanks go to </a:t>
            </a:r>
            <a:r>
              <a:rPr lang="en-US" dirty="0" err="1" smtClean="0"/>
              <a:t>Angen</a:t>
            </a:r>
            <a:r>
              <a:rPr lang="en-US" dirty="0" smtClean="0"/>
              <a:t> </a:t>
            </a:r>
            <a:r>
              <a:rPr lang="en-US" dirty="0" err="1" smtClean="0"/>
              <a:t>Zheng</a:t>
            </a:r>
            <a:r>
              <a:rPr lang="en-US" dirty="0" smtClean="0"/>
              <a:t> for helping me to get my SIS installation to </a:t>
            </a:r>
            <a:r>
              <a:rPr lang="en-US" dirty="0" smtClean="0"/>
              <a:t>work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200" dirty="0" smtClean="0"/>
              <a:t>References</a:t>
            </a:r>
            <a:endParaRPr lang="en-US" sz="4200" dirty="0"/>
          </a:p>
          <a:p>
            <a:r>
              <a:rPr lang="en-US" sz="2600" dirty="0">
                <a:hlinkClick r:id="rId2"/>
              </a:rPr>
              <a:t>http://</a:t>
            </a:r>
            <a:r>
              <a:rPr lang="en-US" sz="2600" dirty="0" smtClean="0">
                <a:hlinkClick r:id="rId2"/>
              </a:rPr>
              <a:t>partner.mit.edu/projects/low-frequency-noise-study</a:t>
            </a:r>
            <a:endParaRPr lang="en-US" sz="2600" dirty="0" smtClean="0"/>
          </a:p>
          <a:p>
            <a:r>
              <a:rPr lang="en-US" sz="2600" u="sng" dirty="0">
                <a:hlinkClick r:id="rId3"/>
              </a:rPr>
              <a:t>http://</a:t>
            </a:r>
            <a:r>
              <a:rPr lang="en-US" sz="2600" u="sng" dirty="0" smtClean="0">
                <a:hlinkClick r:id="rId3"/>
              </a:rPr>
              <a:t>www.freesound.org</a:t>
            </a:r>
            <a:endParaRPr lang="en-US" sz="2600" dirty="0"/>
          </a:p>
          <a:p>
            <a:r>
              <a:rPr lang="en-US" sz="2600" dirty="0"/>
              <a:t>McKay, Cory, Ichiro </a:t>
            </a:r>
            <a:r>
              <a:rPr lang="en-US" sz="2600" dirty="0" err="1"/>
              <a:t>Fujinaga</a:t>
            </a:r>
            <a:r>
              <a:rPr lang="en-US" sz="2600" dirty="0"/>
              <a:t>, and Philippe </a:t>
            </a:r>
            <a:r>
              <a:rPr lang="en-US" sz="2600" dirty="0" err="1"/>
              <a:t>Depalle</a:t>
            </a:r>
            <a:r>
              <a:rPr lang="en-US" sz="2600" dirty="0"/>
              <a:t>. "</a:t>
            </a:r>
            <a:r>
              <a:rPr lang="en-US" sz="2600" dirty="0" err="1"/>
              <a:t>jAudio</a:t>
            </a:r>
            <a:r>
              <a:rPr lang="en-US" sz="2600" dirty="0"/>
              <a:t>: A feature extraction library." In </a:t>
            </a:r>
            <a:r>
              <a:rPr lang="en-US" sz="2600" i="1" dirty="0"/>
              <a:t>Proceedings of the International Conference on Music Information Retrieval</a:t>
            </a:r>
            <a:r>
              <a:rPr lang="en-US" sz="2600" dirty="0"/>
              <a:t>, pp. 600-3. 2005</a:t>
            </a:r>
            <a:r>
              <a:rPr lang="en-US" sz="2600" dirty="0" smtClean="0"/>
              <a:t>.</a:t>
            </a:r>
          </a:p>
          <a:p>
            <a:r>
              <a:rPr lang="en-US" sz="2600" dirty="0">
                <a:hlinkClick r:id="rId4"/>
              </a:rPr>
              <a:t>http://protege.stanford.edu</a:t>
            </a:r>
            <a:endParaRPr lang="en-US" sz="2600" dirty="0" smtClean="0"/>
          </a:p>
          <a:p>
            <a:endParaRPr lang="en-US" sz="2600" dirty="0" smtClean="0"/>
          </a:p>
          <a:p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3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206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Low-Frequency-Noise Manager</vt:lpstr>
      <vt:lpstr>Purpose of Fully-Functional Version</vt:lpstr>
      <vt:lpstr>Properties of Low-Frequency Sound</vt:lpstr>
      <vt:lpstr>A Building Is a Low-Pass Filter</vt:lpstr>
      <vt:lpstr>jAudio-Produced XML Versions for Ontology</vt:lpstr>
      <vt:lpstr>SIS Compares Indoor Sound to Reference XML Files</vt:lpstr>
      <vt:lpstr>Screenshot from Demo</vt:lpstr>
      <vt:lpstr>Quick Start of Noise Regulation and Mitigation Technique Ontology</vt:lpstr>
      <vt:lpstr>Acknowledgment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Frequency Noise Manager</dc:title>
  <dc:creator>Guy</dc:creator>
  <cp:lastModifiedBy>Guy</cp:lastModifiedBy>
  <cp:revision>12</cp:revision>
  <dcterms:created xsi:type="dcterms:W3CDTF">2013-12-03T07:52:47Z</dcterms:created>
  <dcterms:modified xsi:type="dcterms:W3CDTF">2013-12-03T15:50:00Z</dcterms:modified>
</cp:coreProperties>
</file>