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1"/>
  </p:notesMasterIdLst>
  <p:sldIdLst>
    <p:sldId id="256" r:id="rId2"/>
    <p:sldId id="257" r:id="rId3"/>
    <p:sldId id="275" r:id="rId4"/>
    <p:sldId id="276" r:id="rId5"/>
    <p:sldId id="277" r:id="rId6"/>
    <p:sldId id="278" r:id="rId7"/>
    <p:sldId id="279" r:id="rId8"/>
    <p:sldId id="270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95" autoAdjust="0"/>
  </p:normalViewPr>
  <p:slideViewPr>
    <p:cSldViewPr snapToGrid="0" snapToObjects="1">
      <p:cViewPr varScale="1">
        <p:scale>
          <a:sx n="64" d="100"/>
          <a:sy n="64" d="100"/>
        </p:scale>
        <p:origin x="-15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FCDB0-CA43-CF45-89FB-21E73BC05988}" type="datetimeFigureOut">
              <a:rPr kumimoji="1" lang="zh-CN" altLang="en-US" smtClean="0"/>
              <a:t>2013/12/3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F5C53-C773-0345-84C1-A388E7B6EFD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6851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F5C53-C773-0345-84C1-A388E7B6EFD6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67007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AF03-7270-45C2-A683-C5E353EF01A5}" type="datetime4">
              <a:rPr lang="en-US" smtClean="0"/>
              <a:pPr/>
              <a:t>December 3,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(带图片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December 3,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F1B69E8-23E9-4C1F-AA2B-3C5BA6EDBEAE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22920" y="2166172"/>
            <a:ext cx="6498158" cy="1724867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Visualization of multithreading </a:t>
            </a:r>
            <a:r>
              <a:rPr lang="en-US" altLang="zh-CN" dirty="0" smtClean="0"/>
              <a:t>software using slow </a:t>
            </a:r>
            <a:r>
              <a:rPr lang="en-US" altLang="zh-CN" dirty="0"/>
              <a:t>intelligent system 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22920" y="3891039"/>
            <a:ext cx="6498159" cy="916641"/>
          </a:xfrm>
        </p:spPr>
        <p:txBody>
          <a:bodyPr/>
          <a:lstStyle/>
          <a:p>
            <a:r>
              <a:rPr kumimoji="1" lang="en-US" altLang="zh-CN" dirty="0" err="1" smtClean="0"/>
              <a:t>Xiaolong</a:t>
            </a:r>
            <a:r>
              <a:rPr kumimoji="1" lang="en-US" altLang="zh-CN" dirty="0" smtClean="0"/>
              <a:t> Cui</a:t>
            </a:r>
          </a:p>
          <a:p>
            <a:r>
              <a:rPr kumimoji="1" lang="en-US" altLang="zh-CN" dirty="0" smtClean="0"/>
              <a:t>Computer Science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0891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Outline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Introduction</a:t>
            </a:r>
          </a:p>
          <a:p>
            <a:r>
              <a:rPr kumimoji="1" lang="en-US" altLang="zh-CN" dirty="0" smtClean="0"/>
              <a:t>Demo </a:t>
            </a:r>
          </a:p>
          <a:p>
            <a:r>
              <a:rPr kumimoji="1" lang="en-US" altLang="zh-CN" smtClean="0"/>
              <a:t>Acknowledgement</a:t>
            </a: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00243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Introduction</a:t>
            </a:r>
            <a:endParaRPr kumimoji="1" lang="zh-CN" altLang="en-US" dirty="0"/>
          </a:p>
        </p:txBody>
      </p:sp>
      <p:pic>
        <p:nvPicPr>
          <p:cNvPr id="4" name="内容占位符 3" descr="mt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7437" r="-37437"/>
          <a:stretch>
            <a:fillRect/>
          </a:stretch>
        </p:blipFill>
        <p:spPr>
          <a:xfrm>
            <a:off x="549275" y="1600200"/>
            <a:ext cx="8042275" cy="4343400"/>
          </a:xfrm>
        </p:spPr>
      </p:pic>
    </p:spTree>
    <p:extLst>
      <p:ext uri="{BB962C8B-B14F-4D97-AF65-F5344CB8AC3E}">
        <p14:creationId xmlns:p14="http://schemas.microsoft.com/office/powerpoint/2010/main" val="310612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Introduction</a:t>
            </a:r>
            <a:endParaRPr kumimoji="1" lang="zh-CN" altLang="en-US" dirty="0"/>
          </a:p>
        </p:txBody>
      </p:sp>
      <p:pic>
        <p:nvPicPr>
          <p:cNvPr id="5" name="内容占位符 4" descr="626299_300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996" b="2299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3917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Introduction</a:t>
            </a:r>
            <a:endParaRPr kumimoji="1" lang="zh-CN" altLang="en-US" dirty="0"/>
          </a:p>
        </p:txBody>
      </p:sp>
      <p:pic>
        <p:nvPicPr>
          <p:cNvPr id="7" name="内容占位符 6" descr="producer_consumer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355" b="-635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3917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Demo</a:t>
            </a:r>
            <a:endParaRPr kumimoji="1" lang="zh-CN" altLang="en-US" dirty="0"/>
          </a:p>
        </p:txBody>
      </p:sp>
      <p:pic>
        <p:nvPicPr>
          <p:cNvPr id="4" name="内容占位符 3" descr="Screen Shot 2013-12-02 at 11.43.30 PM.pn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046" b="-504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2613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Demo</a:t>
            </a:r>
            <a:endParaRPr kumimoji="1" lang="zh-CN" altLang="en-US" dirty="0"/>
          </a:p>
        </p:txBody>
      </p:sp>
      <p:pic>
        <p:nvPicPr>
          <p:cNvPr id="5" name="内容占位符 4" descr="Screen Shot 2013-12-02 at 11.40.17 PM.pn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58" r="-225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1149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zh-CN" dirty="0" smtClean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pPr marL="0" indent="0">
              <a:buNone/>
            </a:pPr>
            <a:endParaRPr kumimoji="1" lang="en-US" altLang="zh-CN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pPr marL="0" indent="0">
              <a:buNone/>
            </a:pPr>
            <a:r>
              <a:rPr kumimoji="1" lang="en-US" altLang="zh-CN" sz="6000" dirty="0" smtClean="0"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      Thank you!</a:t>
            </a:r>
            <a:endParaRPr kumimoji="1" lang="zh-CN" altLang="en-US" sz="6000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16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Cloud Computing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Public </a:t>
            </a:r>
            <a:r>
              <a:rPr kumimoji="1" lang="en-US" altLang="zh-CN" dirty="0" err="1" smtClean="0"/>
              <a:t>vs</a:t>
            </a:r>
            <a:r>
              <a:rPr kumimoji="1" lang="en-US" altLang="zh-CN" dirty="0" smtClean="0"/>
              <a:t> Private</a:t>
            </a:r>
          </a:p>
          <a:p>
            <a:endParaRPr kumimoji="1" lang="zh-CN" altLang="en-US" dirty="0"/>
          </a:p>
        </p:txBody>
      </p:sp>
      <p:pic>
        <p:nvPicPr>
          <p:cNvPr id="4" name="图片 3" descr="ppc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281" y="2433363"/>
            <a:ext cx="5524500" cy="309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051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微风">
  <a:themeElements>
    <a:clrScheme name="微风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微风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微风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微风.thmx</Template>
  <TotalTime>1094</TotalTime>
  <Words>31</Words>
  <Application>Microsoft Office PowerPoint</Application>
  <PresentationFormat>全屏显示(4:3)</PresentationFormat>
  <Paragraphs>18</Paragraphs>
  <Slides>9</Slides>
  <Notes>1</Notes>
  <HiddenSlides>1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微风</vt:lpstr>
      <vt:lpstr>Visualization of multithreading software using slow intelligent system </vt:lpstr>
      <vt:lpstr>Outline</vt:lpstr>
      <vt:lpstr>Introduction</vt:lpstr>
      <vt:lpstr>Introduction</vt:lpstr>
      <vt:lpstr>Introduction</vt:lpstr>
      <vt:lpstr>Demo</vt:lpstr>
      <vt:lpstr>Demo</vt:lpstr>
      <vt:lpstr>PowerPoint 演示文稿</vt:lpstr>
      <vt:lpstr>Cloud Computing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engineering on semantic web and cloud computing platform</dc:title>
  <dc:creator>Michael</dc:creator>
  <cp:lastModifiedBy>Mc</cp:lastModifiedBy>
  <cp:revision>42</cp:revision>
  <dcterms:created xsi:type="dcterms:W3CDTF">2013-10-21T17:54:58Z</dcterms:created>
  <dcterms:modified xsi:type="dcterms:W3CDTF">2013-12-03T21:10:19Z</dcterms:modified>
</cp:coreProperties>
</file>