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547" autoAdjust="0"/>
  </p:normalViewPr>
  <p:slideViewPr>
    <p:cSldViewPr snapToGrid="0" snapToObjects="1">
      <p:cViewPr varScale="1">
        <p:scale>
          <a:sx n="90" d="100"/>
          <a:sy n="90" d="100"/>
        </p:scale>
        <p:origin x="-13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3B369-B29F-4245-B566-0BB1A68C728A}" type="datetimeFigureOut">
              <a:rPr lang="en-US" smtClean="0"/>
              <a:t>12/3/13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3119F-57E9-A941-A2A8-25657DEA3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56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3119F-57E9-A941-A2A8-25657DEA3C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36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12/3/13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12/3/13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 Recommender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64623"/>
            <a:ext cx="8077200" cy="149961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Yoonjung Choi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11566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Recommender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Mining Algorithms</a:t>
            </a:r>
          </a:p>
          <a:p>
            <a:pPr lvl="1"/>
            <a:r>
              <a:rPr lang="en-US" dirty="0" err="1" smtClean="0"/>
              <a:t>Weka</a:t>
            </a:r>
            <a:r>
              <a:rPr lang="en-US" dirty="0" smtClean="0"/>
              <a:t>: A collection of machine learning algorithms for data mining tasks.</a:t>
            </a:r>
          </a:p>
          <a:p>
            <a:pPr lvl="1"/>
            <a:r>
              <a:rPr lang="en-US" dirty="0" smtClean="0"/>
              <a:t>14 Classification algorithms: AdaBoostM1, </a:t>
            </a:r>
            <a:r>
              <a:rPr lang="en-US" dirty="0" err="1" smtClean="0"/>
              <a:t>IBk</a:t>
            </a:r>
            <a:r>
              <a:rPr lang="en-US" dirty="0" smtClean="0"/>
              <a:t>, J48, </a:t>
            </a:r>
            <a:r>
              <a:rPr lang="en-US" dirty="0" err="1" smtClean="0"/>
              <a:t>LinearRegression</a:t>
            </a:r>
            <a:r>
              <a:rPr lang="en-US" dirty="0" smtClean="0"/>
              <a:t>, Logistic, </a:t>
            </a:r>
            <a:r>
              <a:rPr lang="en-US" dirty="0" err="1" smtClean="0"/>
              <a:t>MultilayerPerceptron</a:t>
            </a:r>
            <a:r>
              <a:rPr lang="en-US" dirty="0" smtClean="0"/>
              <a:t>, </a:t>
            </a:r>
            <a:r>
              <a:rPr lang="en-US" dirty="0" err="1" smtClean="0"/>
              <a:t>NaiveBayes</a:t>
            </a:r>
            <a:r>
              <a:rPr lang="en-US" dirty="0" smtClean="0"/>
              <a:t>, SMO, etc.</a:t>
            </a:r>
          </a:p>
          <a:p>
            <a:pPr lvl="1"/>
            <a:r>
              <a:rPr lang="en-US" dirty="0" smtClean="0"/>
              <a:t>5 clustering algorithms: Cobweb, EM, </a:t>
            </a:r>
            <a:r>
              <a:rPr lang="en-US" dirty="0" err="1" smtClean="0"/>
              <a:t>HierarchicalClusterer</a:t>
            </a:r>
            <a:r>
              <a:rPr lang="en-US" dirty="0" smtClean="0"/>
              <a:t>, etc. </a:t>
            </a:r>
          </a:p>
          <a:p>
            <a:pPr lvl="1"/>
            <a:r>
              <a:rPr lang="en-US" dirty="0" smtClean="0"/>
              <a:t>Sample data are used to construct the database.</a:t>
            </a:r>
          </a:p>
        </p:txBody>
      </p:sp>
    </p:spTree>
    <p:extLst>
      <p:ext uri="{BB962C8B-B14F-4D97-AF65-F5344CB8AC3E}">
        <p14:creationId xmlns:p14="http://schemas.microsoft.com/office/powerpoint/2010/main" val="472727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Input: Feedback and </a:t>
            </a:r>
            <a:r>
              <a:rPr lang="en-US" dirty="0"/>
              <a:t>Recommended data mining algorithm with </a:t>
            </a:r>
            <a:r>
              <a:rPr lang="en-US" dirty="0" smtClean="0"/>
              <a:t>results</a:t>
            </a:r>
          </a:p>
          <a:p>
            <a:endParaRPr lang="en-US" dirty="0"/>
          </a:p>
          <a:p>
            <a:r>
              <a:rPr lang="en-US" dirty="0" smtClean="0"/>
              <a:t>If the user feedback is “accept”, the result of recommended algorithm is saved in database.</a:t>
            </a:r>
          </a:p>
          <a:p>
            <a:r>
              <a:rPr lang="en-US" dirty="0" smtClean="0"/>
              <a:t>If not, the result is not saved.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022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Knowledge Discovery in Databases (KDD) is </a:t>
            </a:r>
            <a:r>
              <a:rPr lang="en-US" dirty="0" smtClean="0"/>
              <a:t>concerned with the development of methods and techniques for making sense of data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One of the important step in </a:t>
            </a:r>
            <a:r>
              <a:rPr lang="en-US" dirty="0" smtClean="0"/>
              <a:t>KDD is </a:t>
            </a:r>
            <a:r>
              <a:rPr lang="en-US" dirty="0" smtClean="0"/>
              <a:t>data mining</a:t>
            </a:r>
          </a:p>
          <a:p>
            <a:pPr lvl="1"/>
            <a:r>
              <a:rPr lang="en-US" dirty="0" smtClean="0"/>
              <a:t>The most difficult step since there are many kinds of methods and algorithms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Goal: modeling and simulating data mining Recommender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909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Recommender System</a:t>
            </a:r>
            <a:endParaRPr lang="en-US" dirty="0"/>
          </a:p>
        </p:txBody>
      </p:sp>
      <p:pic>
        <p:nvPicPr>
          <p:cNvPr id="4" name="Picture 3" descr="C:\Users\Yoonjung\Desktop\system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79" y="2064949"/>
            <a:ext cx="8099443" cy="39181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8831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Component (1</a:t>
            </a:r>
            <a:r>
              <a:rPr lang="en-US" dirty="0" smtClean="0"/>
              <a:t>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Universal Interface: It is for testing the </a:t>
            </a:r>
            <a:r>
              <a:rPr lang="en-US" dirty="0" smtClean="0"/>
              <a:t>system.</a:t>
            </a:r>
          </a:p>
          <a:p>
            <a:r>
              <a:rPr lang="en-US" dirty="0"/>
              <a:t>SIS Server: The SIS Server processes </a:t>
            </a:r>
            <a:r>
              <a:rPr lang="en-US" dirty="0" smtClean="0"/>
              <a:t>messages.</a:t>
            </a:r>
          </a:p>
          <a:p>
            <a:r>
              <a:rPr lang="en-US" dirty="0"/>
              <a:t>Database: It saves all data mining algorithms with </a:t>
            </a:r>
            <a:r>
              <a:rPr lang="en-US" dirty="0" smtClean="0"/>
              <a:t>result information.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037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Component </a:t>
            </a:r>
            <a:r>
              <a:rPr lang="en-US" dirty="0" smtClean="0"/>
              <a:t>(2</a:t>
            </a:r>
            <a:r>
              <a:rPr lang="en-US" dirty="0" smtClean="0"/>
              <a:t>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InputProcessor</a:t>
            </a:r>
            <a:r>
              <a:rPr lang="en-US" dirty="0"/>
              <a:t>: It processes a user </a:t>
            </a:r>
            <a:r>
              <a:rPr lang="en-US" dirty="0" smtClean="0"/>
              <a:t>input.</a:t>
            </a:r>
          </a:p>
          <a:p>
            <a:r>
              <a:rPr lang="en-US" dirty="0" err="1" smtClean="0"/>
              <a:t>DataAnalyzer</a:t>
            </a:r>
            <a:r>
              <a:rPr lang="en-US" dirty="0"/>
              <a:t>: It analyzes data </a:t>
            </a:r>
            <a:r>
              <a:rPr lang="en-US" dirty="0" smtClean="0"/>
              <a:t>and extracts </a:t>
            </a:r>
            <a:r>
              <a:rPr lang="en-US" dirty="0"/>
              <a:t>meta-</a:t>
            </a:r>
            <a:r>
              <a:rPr lang="en-US" dirty="0" smtClean="0"/>
              <a:t>information. </a:t>
            </a:r>
          </a:p>
          <a:p>
            <a:r>
              <a:rPr lang="en-US" dirty="0"/>
              <a:t>Recommender: It recommends data mining algorithms. </a:t>
            </a:r>
          </a:p>
          <a:p>
            <a:r>
              <a:rPr lang="en-US" dirty="0"/>
              <a:t>Learner: It learns the new experience with its corresponding solution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90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lass types</a:t>
            </a:r>
          </a:p>
          <a:p>
            <a:pPr lvl="1"/>
            <a:r>
              <a:rPr lang="en-US" dirty="0" smtClean="0"/>
              <a:t>Nominal class</a:t>
            </a:r>
          </a:p>
          <a:p>
            <a:pPr lvl="1"/>
            <a:r>
              <a:rPr lang="en-US" dirty="0" smtClean="0"/>
              <a:t>Numeric class</a:t>
            </a:r>
          </a:p>
          <a:p>
            <a:r>
              <a:rPr lang="en-US" dirty="0" smtClean="0"/>
              <a:t>Feature types</a:t>
            </a:r>
          </a:p>
          <a:p>
            <a:pPr lvl="1"/>
            <a:r>
              <a:rPr lang="en-US" dirty="0" smtClean="0"/>
              <a:t>Only nominal features</a:t>
            </a:r>
          </a:p>
          <a:p>
            <a:pPr lvl="1"/>
            <a:r>
              <a:rPr lang="en-US" dirty="0" smtClean="0"/>
              <a:t>Only numeric features</a:t>
            </a:r>
          </a:p>
          <a:p>
            <a:pPr lvl="1"/>
            <a:r>
              <a:rPr lang="en-US" dirty="0" smtClean="0"/>
              <a:t>Both nominal and numeric features</a:t>
            </a:r>
          </a:p>
          <a:p>
            <a:pPr lvl="1"/>
            <a:r>
              <a:rPr lang="en-US" dirty="0" smtClean="0"/>
              <a:t>String feature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252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InputProcessor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Input: User Input</a:t>
            </a:r>
          </a:p>
          <a:p>
            <a:pPr lvl="1"/>
            <a:r>
              <a:rPr lang="en-US" dirty="0" smtClean="0"/>
              <a:t>Information about task, data, and restrictions</a:t>
            </a:r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Task: classifier or cluster</a:t>
            </a:r>
          </a:p>
          <a:p>
            <a:pPr lvl="1"/>
            <a:r>
              <a:rPr lang="en-US" dirty="0" smtClean="0"/>
              <a:t>Data: path of data source</a:t>
            </a:r>
          </a:p>
          <a:p>
            <a:pPr lvl="1"/>
            <a:r>
              <a:rPr lang="en-US" dirty="0" smtClean="0"/>
              <a:t>Restrictions: which measures are important</a:t>
            </a:r>
          </a:p>
          <a:p>
            <a:pPr lvl="2"/>
            <a:r>
              <a:rPr lang="en-US" dirty="0" smtClean="0"/>
              <a:t>Classifier with nominal class: precision, recall, etc.</a:t>
            </a:r>
          </a:p>
          <a:p>
            <a:pPr lvl="2"/>
            <a:r>
              <a:rPr lang="en-US" dirty="0" smtClean="0"/>
              <a:t>Classifier with numeric class: mean absolute error, etc.</a:t>
            </a:r>
          </a:p>
          <a:p>
            <a:pPr lvl="2"/>
            <a:r>
              <a:rPr lang="en-US" dirty="0" smtClean="0"/>
              <a:t>Cluster: the percent of incorrectly clustered instances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091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DataAnalyzer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Input: Data</a:t>
            </a:r>
          </a:p>
          <a:p>
            <a:r>
              <a:rPr lang="en-US" dirty="0" smtClean="0"/>
              <a:t>Output: Meta-information</a:t>
            </a:r>
          </a:p>
          <a:p>
            <a:pPr lvl="1"/>
            <a:r>
              <a:rPr lang="en-US" dirty="0" smtClean="0"/>
              <a:t>Filename: filename of input data</a:t>
            </a:r>
          </a:p>
          <a:p>
            <a:pPr lvl="1"/>
            <a:r>
              <a:rPr lang="en-US" dirty="0" smtClean="0"/>
              <a:t>Class type: nominal class or numeric class</a:t>
            </a:r>
          </a:p>
          <a:p>
            <a:pPr lvl="2"/>
            <a:r>
              <a:rPr lang="en-US" dirty="0" smtClean="0"/>
              <a:t>In cluster</a:t>
            </a:r>
            <a:r>
              <a:rPr lang="en-US" dirty="0" smtClean="0"/>
              <a:t>ing</a:t>
            </a:r>
            <a:r>
              <a:rPr lang="en-US" dirty="0" smtClean="0"/>
              <a:t>, only nominal class is accepted.</a:t>
            </a:r>
          </a:p>
          <a:p>
            <a:pPr lvl="1"/>
            <a:r>
              <a:rPr lang="en-US" dirty="0" smtClean="0"/>
              <a:t>Feature type: only nominal features, only numeric features, both nominal and numeric features, or string feature</a:t>
            </a:r>
          </a:p>
          <a:p>
            <a:pPr lvl="2"/>
            <a:r>
              <a:rPr lang="en-US" dirty="0" smtClean="0"/>
              <a:t>In clustering, string feature is not accepted.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48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Recommender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75191"/>
            <a:ext cx="8686801" cy="4625609"/>
          </a:xfrm>
        </p:spPr>
        <p:txBody>
          <a:bodyPr/>
          <a:lstStyle/>
          <a:p>
            <a:r>
              <a:rPr lang="en-US" dirty="0" smtClean="0"/>
              <a:t>Input: Task, Restrictions, and Meta-information</a:t>
            </a:r>
          </a:p>
          <a:p>
            <a:r>
              <a:rPr lang="en-US" dirty="0" smtClean="0"/>
              <a:t>Output: Recommended algorithm with results</a:t>
            </a:r>
          </a:p>
          <a:p>
            <a:endParaRPr lang="en-US" dirty="0" smtClean="0"/>
          </a:p>
          <a:p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1. find all data in database which have the same class type and feature type</a:t>
            </a:r>
          </a:p>
          <a:p>
            <a:pPr lvl="1"/>
            <a:r>
              <a:rPr lang="en-US" dirty="0" smtClean="0"/>
              <a:t>2. choose an algorithm which satisfy restrictions</a:t>
            </a:r>
          </a:p>
          <a:p>
            <a:pPr lvl="2"/>
            <a:r>
              <a:rPr lang="en-US" dirty="0" smtClean="0"/>
              <a:t>e.g., Algorithm which has higher f-measure and lower mean absolute error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00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202</TotalTime>
  <Words>459</Words>
  <Application>Microsoft Macintosh PowerPoint</Application>
  <PresentationFormat>On-screen Show (4:3)</PresentationFormat>
  <Paragraphs>69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Data Mining Recommender</vt:lpstr>
      <vt:lpstr>Description</vt:lpstr>
      <vt:lpstr>Recommender System</vt:lpstr>
      <vt:lpstr>System Component (1/2)</vt:lpstr>
      <vt:lpstr>System Component (2/2)</vt:lpstr>
      <vt:lpstr>Data Analysis</vt:lpstr>
      <vt:lpstr>InputProcessor</vt:lpstr>
      <vt:lpstr>DataAnalyzer</vt:lpstr>
      <vt:lpstr>Recommender (1/2)</vt:lpstr>
      <vt:lpstr>Recommender (2/2)</vt:lpstr>
      <vt:lpstr>Learner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 Recommender</dc:title>
  <dc:creator>Yoonjung Choi</dc:creator>
  <cp:lastModifiedBy>Yoonjung Choi</cp:lastModifiedBy>
  <cp:revision>26</cp:revision>
  <dcterms:created xsi:type="dcterms:W3CDTF">2013-12-03T16:08:02Z</dcterms:created>
  <dcterms:modified xsi:type="dcterms:W3CDTF">2013-12-03T19:41:42Z</dcterms:modified>
</cp:coreProperties>
</file>